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3"/>
    <p:sldMasterId id="2147483686" r:id="rId4"/>
    <p:sldMasterId id="2147483711" r:id="rId5"/>
  </p:sldMasterIdLst>
  <p:notesMasterIdLst>
    <p:notesMasterId r:id="rId8"/>
  </p:notesMasterIdLst>
  <p:sldIdLst>
    <p:sldId id="1201" r:id="rId6"/>
    <p:sldId id="1144" r:id="rId7"/>
    <p:sldId id="276" r:id="rId9"/>
    <p:sldId id="277" r:id="rId10"/>
    <p:sldId id="278" r:id="rId11"/>
    <p:sldId id="1140" r:id="rId12"/>
    <p:sldId id="1141" r:id="rId13"/>
    <p:sldId id="1197" r:id="rId14"/>
    <p:sldId id="273" r:id="rId15"/>
    <p:sldId id="274" r:id="rId16"/>
    <p:sldId id="275" r:id="rId17"/>
    <p:sldId id="279" r:id="rId18"/>
    <p:sldId id="280" r:id="rId19"/>
    <p:sldId id="281" r:id="rId20"/>
    <p:sldId id="257" r:id="rId21"/>
    <p:sldId id="258" r:id="rId22"/>
    <p:sldId id="261" r:id="rId23"/>
    <p:sldId id="263" r:id="rId24"/>
    <p:sldId id="264" r:id="rId25"/>
    <p:sldId id="265" r:id="rId26"/>
    <p:sldId id="266" r:id="rId27"/>
    <p:sldId id="267" r:id="rId28"/>
    <p:sldId id="268" r:id="rId29"/>
    <p:sldId id="269" r:id="rId30"/>
    <p:sldId id="270" r:id="rId31"/>
    <p:sldId id="271" r:id="rId32"/>
    <p:sldId id="1116" r:id="rId33"/>
    <p:sldId id="1117" r:id="rId34"/>
    <p:sldId id="1118" r:id="rId35"/>
    <p:sldId id="1119" r:id="rId36"/>
    <p:sldId id="1120" r:id="rId37"/>
    <p:sldId id="1121" r:id="rId38"/>
    <p:sldId id="1122" r:id="rId39"/>
    <p:sldId id="1123" r:id="rId40"/>
    <p:sldId id="1124" r:id="rId41"/>
    <p:sldId id="1125" r:id="rId42"/>
    <p:sldId id="284" r:id="rId43"/>
    <p:sldId id="285" r:id="rId44"/>
    <p:sldId id="286" r:id="rId45"/>
    <p:sldId id="287" r:id="rId46"/>
    <p:sldId id="288" r:id="rId47"/>
    <p:sldId id="1198" r:id="rId48"/>
    <p:sldId id="1145" r:id="rId49"/>
    <p:sldId id="1146" r:id="rId50"/>
    <p:sldId id="1147" r:id="rId51"/>
    <p:sldId id="1150" r:id="rId52"/>
    <p:sldId id="1211" r:id="rId53"/>
    <p:sldId id="1151" r:id="rId54"/>
    <p:sldId id="1152" r:id="rId55"/>
    <p:sldId id="1153" r:id="rId56"/>
    <p:sldId id="1154" r:id="rId57"/>
    <p:sldId id="1155" r:id="rId58"/>
    <p:sldId id="1156" r:id="rId59"/>
    <p:sldId id="1157" r:id="rId60"/>
    <p:sldId id="1202" r:id="rId61"/>
    <p:sldId id="1158" r:id="rId62"/>
    <p:sldId id="1159" r:id="rId63"/>
    <p:sldId id="1160" r:id="rId64"/>
    <p:sldId id="1161" r:id="rId65"/>
    <p:sldId id="1162" r:id="rId66"/>
    <p:sldId id="1163" r:id="rId67"/>
    <p:sldId id="1164" r:id="rId68"/>
    <p:sldId id="1165" r:id="rId69"/>
    <p:sldId id="1166" r:id="rId70"/>
    <p:sldId id="1167" r:id="rId71"/>
    <p:sldId id="1168" r:id="rId72"/>
    <p:sldId id="1169" r:id="rId73"/>
    <p:sldId id="1174" r:id="rId74"/>
    <p:sldId id="1175" r:id="rId75"/>
    <p:sldId id="1176" r:id="rId76"/>
    <p:sldId id="1177" r:id="rId77"/>
    <p:sldId id="1178" r:id="rId78"/>
    <p:sldId id="1179" r:id="rId79"/>
    <p:sldId id="1180" r:id="rId80"/>
    <p:sldId id="1181" r:id="rId81"/>
    <p:sldId id="1182" r:id="rId82"/>
    <p:sldId id="1183" r:id="rId83"/>
    <p:sldId id="1184" r:id="rId84"/>
    <p:sldId id="1203" r:id="rId85"/>
    <p:sldId id="1190" r:id="rId86"/>
    <p:sldId id="303" r:id="rId87"/>
    <p:sldId id="304" r:id="rId88"/>
    <p:sldId id="1213" r:id="rId89"/>
    <p:sldId id="1216" r:id="rId90"/>
    <p:sldId id="1217" r:id="rId91"/>
    <p:sldId id="1214" r:id="rId92"/>
    <p:sldId id="121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2: Google Cloud Computing Foundations: Module 1 - Section 4" id="{19FC9568-90E3-FF42-A4A0-55729096F8B9}">
          <p14:sldIdLst>
            <p14:sldId id="1201"/>
            <p14:sldId id="1144"/>
            <p14:sldId id="276"/>
            <p14:sldId id="277"/>
            <p14:sldId id="278"/>
            <p14:sldId id="1140"/>
            <p14:sldId id="1141"/>
            <p14:sldId id="1197"/>
            <p14:sldId id="273"/>
            <p14:sldId id="274"/>
            <p14:sldId id="275"/>
            <p14:sldId id="279"/>
            <p14:sldId id="280"/>
            <p14:sldId id="281"/>
          </p14:sldIdLst>
        </p14:section>
        <p14:section name="Module 2: Google Cloud Computing Foundations" id="{B0D86861-1A24-E54E-82F3-0F8674480603}">
          <p14:sldIdLst>
            <p14:sldId id="257"/>
            <p14:sldId id="258"/>
            <p14:sldId id="261"/>
            <p14:sldId id="263"/>
            <p14:sldId id="264"/>
            <p14:sldId id="265"/>
            <p14:sldId id="266"/>
            <p14:sldId id="267"/>
            <p14:sldId id="268"/>
            <p14:sldId id="269"/>
            <p14:sldId id="270"/>
            <p14:sldId id="271"/>
            <p14:sldId id="1116"/>
            <p14:sldId id="1117"/>
            <p14:sldId id="1118"/>
            <p14:sldId id="1119"/>
            <p14:sldId id="1120"/>
            <p14:sldId id="1121"/>
            <p14:sldId id="1122"/>
            <p14:sldId id="1123"/>
            <p14:sldId id="1124"/>
            <p14:sldId id="1125"/>
            <p14:sldId id="284"/>
            <p14:sldId id="285"/>
            <p14:sldId id="286"/>
            <p14:sldId id="287"/>
            <p14:sldId id="288"/>
            <p14:sldId id="1198"/>
          </p14:sldIdLst>
        </p14:section>
        <p14:section name="Module 6: Cloud Security" id="{944307AB-48C6-BA45-9E4D-2001A87F0334}">
          <p14:sldIdLst>
            <p14:sldId id="1145"/>
            <p14:sldId id="1146"/>
            <p14:sldId id="1147"/>
            <p14:sldId id="1150"/>
            <p14:sldId id="1211"/>
            <p14:sldId id="1151"/>
            <p14:sldId id="1152"/>
            <p14:sldId id="1153"/>
            <p14:sldId id="1154"/>
            <p14:sldId id="1155"/>
            <p14:sldId id="1156"/>
            <p14:sldId id="1157"/>
            <p14:sldId id="1202"/>
            <p14:sldId id="1158"/>
            <p14:sldId id="1159"/>
            <p14:sldId id="1160"/>
            <p14:sldId id="1161"/>
            <p14:sldId id="1162"/>
            <p14:sldId id="1163"/>
            <p14:sldId id="1164"/>
            <p14:sldId id="1165"/>
            <p14:sldId id="1166"/>
            <p14:sldId id="1167"/>
            <p14:sldId id="1168"/>
            <p14:sldId id="1169"/>
            <p14:sldId id="1174"/>
            <p14:sldId id="1175"/>
            <p14:sldId id="1176"/>
            <p14:sldId id="1177"/>
            <p14:sldId id="1178"/>
            <p14:sldId id="1179"/>
            <p14:sldId id="1180"/>
            <p14:sldId id="1181"/>
            <p14:sldId id="1182"/>
            <p14:sldId id="1183"/>
            <p14:sldId id="1184"/>
            <p14:sldId id="1203"/>
            <p14:sldId id="1190"/>
            <p14:sldId id="303"/>
            <p14:sldId id="304"/>
          </p14:sldIdLst>
        </p14:section>
        <p14:section name="ICS 432 - Lab 1" id="{68E167E7-2CD1-1C46-90AA-42A8CB8FFEA9}">
          <p14:sldIdLst>
            <p14:sldId id="1213"/>
            <p14:sldId id="1216"/>
            <p14:sldId id="1217"/>
            <p14:sldId id="1214"/>
            <p14:sldId id="121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hanem, Thanaa M" initials="GT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4"/>
    <p:restoredTop sz="74969"/>
  </p:normalViewPr>
  <p:slideViewPr>
    <p:cSldViewPr snapToGrid="0" snapToObjects="1">
      <p:cViewPr varScale="1">
        <p:scale>
          <a:sx n="103" d="100"/>
          <a:sy n="103" d="100"/>
        </p:scale>
        <p:origin x="4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7" Type="http://schemas.openxmlformats.org/officeDocument/2006/relationships/commentAuthors" Target="commentAuthors.xml"/><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slide" Target="slides/slide87.xml"/><Relationship Id="rId92" Type="http://schemas.openxmlformats.org/officeDocument/2006/relationships/slide" Target="slides/slide86.xml"/><Relationship Id="rId91" Type="http://schemas.openxmlformats.org/officeDocument/2006/relationships/slide" Target="slides/slide85.xml"/><Relationship Id="rId90" Type="http://schemas.openxmlformats.org/officeDocument/2006/relationships/slide" Target="slides/slide84.xml"/><Relationship Id="rId9" Type="http://schemas.openxmlformats.org/officeDocument/2006/relationships/slide" Target="slides/slide3.xml"/><Relationship Id="rId89" Type="http://schemas.openxmlformats.org/officeDocument/2006/relationships/slide" Target="slides/slide83.xml"/><Relationship Id="rId88" Type="http://schemas.openxmlformats.org/officeDocument/2006/relationships/slide" Target="slides/slide82.xml"/><Relationship Id="rId87" Type="http://schemas.openxmlformats.org/officeDocument/2006/relationships/slide" Target="slides/slide81.xml"/><Relationship Id="rId86" Type="http://schemas.openxmlformats.org/officeDocument/2006/relationships/slide" Target="slides/slide80.xml"/><Relationship Id="rId85" Type="http://schemas.openxmlformats.org/officeDocument/2006/relationships/slide" Target="slides/slide79.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notesMaster" Target="notesMasters/notesMaster1.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982377C-77CF-1745-8E51-89DC4DD3F900}"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53956-8408-1C43-BF21-C1EEEFF0EBF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onsole.cloud.google.com"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17"/>
        <p:cNvGrpSpPr/>
        <p:nvPr/>
      </p:nvGrpSpPr>
      <p:grpSpPr>
        <a:xfrm>
          <a:off x="0" y="0"/>
          <a:ext cx="0" cy="0"/>
          <a:chOff x="0" y="0"/>
          <a:chExt cx="0" cy="0"/>
        </a:xfrm>
      </p:grpSpPr>
      <p:sp>
        <p:nvSpPr>
          <p:cNvPr id="1118" name="Google Shape;1118;g5e5ac24dc2_0_1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5e5ac24dc2_0_1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When you take advantage of Google Cloud services and resources, you get to specify those resources’ geographical locations. In many cases you can also specify whether you’re doing so on a zonal level, a regional level, or a multi-regional level. </a:t>
            </a:r>
            <a:endParaRPr lang="en-GB"/>
          </a:p>
          <a:p>
            <a:pPr marL="0" lvl="0" indent="0" algn="l" rtl="0">
              <a:spcBef>
                <a:spcPts val="0"/>
              </a:spcBef>
              <a:spcAft>
                <a:spcPts val="0"/>
              </a:spcAft>
              <a:buNone/>
            </a:pPr>
          </a:p>
          <a:p>
            <a:pPr marL="0" lvl="0" indent="0" algn="l" rtl="0">
              <a:spcBef>
                <a:spcPts val="0"/>
              </a:spcBef>
              <a:spcAft>
                <a:spcPts val="0"/>
              </a:spcAft>
              <a:buNone/>
            </a:pPr>
            <a:r>
              <a:rPr lang="en-GB"/>
              <a:t>Zonal resources operate within a single zone, which means that if a zone becomes unavailable, the resources won’t be available either. A simple example would be a Compute Engine virtual machine instance and its persistent disks. GKE has a component called a “node,” and these are zonal too.</a:t>
            </a:r>
            <a:endParaRPr lang="en-GB"/>
          </a:p>
          <a:p>
            <a:pPr marL="0" lvl="0" indent="0" algn="l" rtl="0">
              <a:spcBef>
                <a:spcPts val="0"/>
              </a:spcBef>
              <a:spcAft>
                <a:spcPts val="0"/>
              </a:spcAft>
              <a:buNone/>
            </a:pPr>
          </a:p>
          <a:p>
            <a:pPr marL="0" lvl="0" indent="0" algn="l" rtl="0">
              <a:spcBef>
                <a:spcPts val="0"/>
              </a:spcBef>
              <a:spcAft>
                <a:spcPts val="0"/>
              </a:spcAft>
              <a:buNone/>
            </a:pPr>
            <a:r>
              <a:rPr lang="en-GB"/>
              <a:t>Regional resources operate across multiple zones, but within one region. An application using these resources can be redundantly deployed to improve its availability. </a:t>
            </a:r>
            <a:endParaRPr lang="en-GB"/>
          </a:p>
          <a:p>
            <a:pPr marL="0" lvl="0" indent="0" algn="l" rtl="0">
              <a:spcBef>
                <a:spcPts val="0"/>
              </a:spcBef>
              <a:spcAft>
                <a:spcPts val="0"/>
              </a:spcAft>
              <a:buNone/>
            </a:pPr>
          </a:p>
          <a:p>
            <a:pPr marL="0" lvl="0" indent="0" algn="l" rtl="0">
              <a:spcBef>
                <a:spcPts val="0"/>
              </a:spcBef>
              <a:spcAft>
                <a:spcPts val="0"/>
              </a:spcAft>
              <a:buNone/>
            </a:pPr>
            <a:r>
              <a:rPr lang="en-GB"/>
              <a:t>Finally, global resources can be managed across multiple regions. These resources can further improve the availability of an application. Some examples of such resources include HTTPS load balancers and Virtual Private Cloud networks.</a:t>
            </a:r>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2"/>
        <p:cNvGrpSpPr/>
        <p:nvPr/>
      </p:nvGrpSpPr>
      <p:grpSpPr>
        <a:xfrm>
          <a:off x="0" y="0"/>
          <a:ext cx="0" cy="0"/>
          <a:chOff x="0" y="0"/>
          <a:chExt cx="0" cy="0"/>
        </a:xfrm>
      </p:grpSpPr>
      <p:sp>
        <p:nvSpPr>
          <p:cNvPr id="1153" name="Google Shape;1153;g5e5ac24dc2_0_20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5e5ac24dc2_0_20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Google Cloud resources you use, no matter where they reside, must belong to a project. So what is a project?</a:t>
            </a:r>
            <a:endParaRPr lang="en-GB"/>
          </a:p>
          <a:p>
            <a:pPr marL="0" lvl="0" indent="0" algn="l" rtl="0">
              <a:spcBef>
                <a:spcPts val="0"/>
              </a:spcBef>
              <a:spcAft>
                <a:spcPts val="0"/>
              </a:spcAft>
              <a:buNone/>
            </a:pPr>
          </a:p>
          <a:p>
            <a:pPr marL="0" lvl="0" indent="0" algn="l" rtl="0">
              <a:spcBef>
                <a:spcPts val="0"/>
              </a:spcBef>
              <a:spcAft>
                <a:spcPts val="0"/>
              </a:spcAft>
              <a:buNone/>
            </a:pPr>
            <a:r>
              <a:rPr lang="en-GB"/>
              <a:t>A project is the base-level organizing entity for creating and using resources and services and managing billing, APIs, and permissions. Zones and regions physically organize the Google Cloud resources you use, and projects logically organize them. Projects can be easily created, managed, deleted, or even recovered from accidental deletions.</a:t>
            </a:r>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01"/>
        <p:cNvGrpSpPr/>
        <p:nvPr/>
      </p:nvGrpSpPr>
      <p:grpSpPr>
        <a:xfrm>
          <a:off x="0" y="0"/>
          <a:ext cx="0" cy="0"/>
          <a:chOff x="0" y="0"/>
          <a:chExt cx="0" cy="0"/>
        </a:xfrm>
      </p:grpSpPr>
      <p:sp>
        <p:nvSpPr>
          <p:cNvPr id="1202" name="Google Shape;1202;g5e5ac24dc2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5e5ac24dc2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Each project is identified by a unique project ID and project number. You can name your project and apply labels for filtering. These labels are changeable, but the project ID and project number remain fixed.</a:t>
            </a:r>
            <a:endParaRPr lang="en-GB"/>
          </a:p>
          <a:p>
            <a:pPr marL="0" lvl="0" indent="0" algn="l" rtl="0">
              <a:spcBef>
                <a:spcPts val="0"/>
              </a:spcBef>
              <a:spcAft>
                <a:spcPts val="0"/>
              </a:spcAft>
              <a:buNone/>
            </a:pPr>
          </a:p>
          <a:p>
            <a:pPr marL="0" lvl="0" indent="0" algn="l" rtl="0">
              <a:spcBef>
                <a:spcPts val="0"/>
              </a:spcBef>
              <a:spcAft>
                <a:spcPts val="0"/>
              </a:spcAft>
              <a:buNone/>
            </a:pPr>
            <a:r>
              <a:rPr lang="en-GB"/>
              <a:t>Projects can belong to a “folder” which is another grouping mechanism.</a:t>
            </a:r>
            <a:endParaRPr lang="en-GB"/>
          </a:p>
          <a:p>
            <a:pPr marL="0" lvl="0" indent="0" algn="l" rtl="0">
              <a:spcBef>
                <a:spcPts val="0"/>
              </a:spcBef>
              <a:spcAft>
                <a:spcPts val="0"/>
              </a:spcAft>
              <a:buNone/>
            </a:pPr>
          </a:p>
          <a:p>
            <a:pPr marL="0" lvl="0" indent="0" algn="l" rtl="0">
              <a:spcBef>
                <a:spcPts val="0"/>
              </a:spcBef>
              <a:spcAft>
                <a:spcPts val="0"/>
              </a:spcAft>
              <a:buNone/>
            </a:pPr>
            <a:r>
              <a:rPr lang="en-GB"/>
              <a:t>You should use folders to reflect the hierarchy of your enterprise and apply policies at the right levels in your enterprise. You can nest folders inside folders. For example, you can have a folder for each department, and within each department’s folder, you can have subfolders for each of the teams that make it up. Each team’s projects belong to its folder.</a:t>
            </a:r>
            <a:endParaRPr lang="en-GB"/>
          </a:p>
          <a:p>
            <a:pPr marL="0" lvl="0" indent="0" algn="l" rtl="0">
              <a:spcBef>
                <a:spcPts val="0"/>
              </a:spcBef>
              <a:spcAft>
                <a:spcPts val="0"/>
              </a:spcAft>
              <a:buNone/>
            </a:pPr>
          </a:p>
          <a:p>
            <a:pPr marL="0" lvl="0" indent="0" algn="l" rtl="0">
              <a:spcBef>
                <a:spcPts val="0"/>
              </a:spcBef>
              <a:spcAft>
                <a:spcPts val="0"/>
              </a:spcAft>
              <a:buNone/>
            </a:pPr>
            <a:r>
              <a:rPr lang="en-GB"/>
              <a:t>A single organization owns the folders beneath it. An organization is the root node of a Google Cloud resource hierarchy. Although you are not required to have an organization to use Google Cloud, organizations are very useful. Organizations let you set policies that apply throughout your enterprise. Also, having an organization is required to use folders.</a:t>
            </a:r>
            <a:endParaRPr lang="en-GB"/>
          </a:p>
          <a:p>
            <a:pPr marL="0" lvl="0" indent="0" algn="l" rtl="0">
              <a:spcBef>
                <a:spcPts val="0"/>
              </a:spcBef>
              <a:spcAft>
                <a:spcPts val="0"/>
              </a:spcAft>
              <a:buNone/>
            </a:pPr>
          </a:p>
          <a:p>
            <a:pPr marL="0" lvl="0" indent="0" algn="l" rtl="0">
              <a:spcBef>
                <a:spcPts val="0"/>
              </a:spcBef>
              <a:spcAft>
                <a:spcPts val="0"/>
              </a:spcAft>
              <a:buNone/>
            </a:pPr>
            <a:r>
              <a:rPr lang="en-GB"/>
              <a:t>The Google Cloud resource hierarchy helps you manage resources across multiple departments and multiple teams within an organization. </a:t>
            </a:r>
            <a:endParaRPr lang="en-GB"/>
          </a:p>
          <a:p>
            <a:pPr marL="0" lvl="0" indent="0" algn="l" rtl="0">
              <a:spcBef>
                <a:spcPts val="0"/>
              </a:spcBef>
              <a:spcAft>
                <a:spcPts val="0"/>
              </a:spcAft>
              <a:buNone/>
            </a:pPr>
          </a:p>
          <a:p>
            <a:pPr marL="0" lvl="0" indent="0" algn="l" rtl="0">
              <a:spcBef>
                <a:spcPts val="0"/>
              </a:spcBef>
              <a:spcAft>
                <a:spcPts val="0"/>
              </a:spcAft>
              <a:buNone/>
            </a:pPr>
            <a:r>
              <a:rPr lang="en-GB"/>
              <a:t>You can define a hierarchy that creates trust boundaries and resource isolation. For example, should members of your Human Resources team be able to delete running database servers? And should your engineers be able to delete the database containing employees’ salaries? Probably not, in either case!</a:t>
            </a:r>
            <a:endParaRPr lang="en-GB"/>
          </a:p>
          <a:p>
            <a:pPr marL="0" lvl="0" indent="0" algn="l" rtl="0">
              <a:spcBef>
                <a:spcPts val="0"/>
              </a:spcBef>
              <a:spcAft>
                <a:spcPts val="0"/>
              </a:spcAft>
              <a:buNone/>
            </a:pPr>
          </a:p>
          <a:p>
            <a:pPr marL="0" lvl="0" indent="0" algn="l" rtl="0">
              <a:spcBef>
                <a:spcPts val="0"/>
              </a:spcBef>
              <a:spcAft>
                <a:spcPts val="0"/>
              </a:spcAft>
              <a:buNone/>
            </a:pPr>
            <a:r>
              <a:rPr lang="en-GB"/>
              <a:t>Cloud Identity and Access Management, also called Cloud IAM </a:t>
            </a:r>
            <a:r>
              <a:rPr lang="en-GB">
                <a:solidFill>
                  <a:srgbClr val="FF0000"/>
                </a:solidFill>
              </a:rPr>
              <a:t>***I-A-M*** </a:t>
            </a:r>
            <a:r>
              <a:rPr lang="en-GB"/>
              <a:t>, lets you fine-tune access control to all the Google Cloud resources you use. You define IAM policies that control user access to resources.</a:t>
            </a:r>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5241eb572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241eb572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Hi, I’m ______.</a:t>
            </a:r>
            <a:endParaRPr>
              <a:solidFill>
                <a:schemeClr val="dk1"/>
              </a:solidFill>
            </a:endParaRPr>
          </a:p>
          <a:p>
            <a:pPr marL="0" lvl="0" indent="0" algn="l" rtl="0">
              <a:spcBef>
                <a:spcPts val="0"/>
              </a:spcBef>
              <a:spcAft>
                <a:spcPts val="0"/>
              </a:spcAft>
              <a:buNone/>
            </a:pPr>
            <a:r>
              <a:rPr lang="en-GB">
                <a:solidFill>
                  <a:schemeClr val="dk1"/>
                </a:solidFill>
              </a:rPr>
              <a:t>Welcome to the module </a:t>
            </a:r>
            <a:r>
              <a:rPr lang="en-GB" b="1">
                <a:solidFill>
                  <a:schemeClr val="dk1"/>
                </a:solidFill>
              </a:rPr>
              <a:t>Start with a Solid Platform</a:t>
            </a:r>
            <a:r>
              <a:rPr lang="en-GB">
                <a:solidFill>
                  <a:schemeClr val="dk1"/>
                </a:solidFill>
              </a:rPr>
              <a:t>.</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9"/>
        <p:cNvGrpSpPr/>
        <p:nvPr/>
      </p:nvGrpSpPr>
      <p:grpSpPr>
        <a:xfrm>
          <a:off x="0" y="0"/>
          <a:ext cx="0" cy="0"/>
          <a:chOff x="0" y="0"/>
          <a:chExt cx="0" cy="0"/>
        </a:xfrm>
      </p:grpSpPr>
      <p:sp>
        <p:nvSpPr>
          <p:cNvPr id="200" name="Google Shape;200;g5ded2878c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ded2878c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 the first module, we discussed what Cloud is and why it’s a technological and business game changer. </a:t>
            </a:r>
            <a:r>
              <a:rPr lang="en-GB" b="1">
                <a:solidFill>
                  <a:schemeClr val="dk1"/>
                </a:solidFill>
              </a:rPr>
              <a:t>Start with a Solid Platform</a:t>
            </a:r>
            <a:r>
              <a:rPr lang="en-GB">
                <a:solidFill>
                  <a:schemeClr val="dk1"/>
                </a:solidFill>
              </a:rPr>
              <a:t> is the second module of the Google Cloud Computing Foundations course, and will look at the different ways that you can interact with Google Cloud.</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2"/>
        <p:cNvGrpSpPr/>
        <p:nvPr/>
      </p:nvGrpSpPr>
      <p:grpSpPr>
        <a:xfrm>
          <a:off x="0" y="0"/>
          <a:ext cx="0" cy="0"/>
          <a:chOff x="0" y="0"/>
          <a:chExt cx="0" cy="0"/>
        </a:xfrm>
      </p:grpSpPr>
      <p:sp>
        <p:nvSpPr>
          <p:cNvPr id="243" name="Google Shape;243;g5e4bb0dbd4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e4bb0dbd4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This module starts by exploring the Cloud Console followed by an introduction to projects and billing. The topics that follow address installing and configuring the Cloud SDK and how to use Cloud Shell as an alternative to the Cloud SDK. We’ll then complete our first lab, where we’ll take our first steps with Google Cloud by getting hands-on practice with the Cloud Console.</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6"/>
        <p:cNvGrpSpPr/>
        <p:nvPr/>
      </p:nvGrpSpPr>
      <p:grpSpPr>
        <a:xfrm>
          <a:off x="0" y="0"/>
          <a:ext cx="0" cy="0"/>
          <a:chOff x="0" y="0"/>
          <a:chExt cx="0" cy="0"/>
        </a:xfrm>
      </p:grpSpPr>
      <p:sp>
        <p:nvSpPr>
          <p:cNvPr id="257" name="Google Shape;257;g5f8aba2a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f8aba2a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Let’s start with our first topic, the Cloud Console.</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3"/>
        <p:cNvGrpSpPr/>
        <p:nvPr/>
      </p:nvGrpSpPr>
      <p:grpSpPr>
        <a:xfrm>
          <a:off x="0" y="0"/>
          <a:ext cx="0" cy="0"/>
          <a:chOff x="0" y="0"/>
          <a:chExt cx="0" cy="0"/>
        </a:xfrm>
      </p:grpSpPr>
      <p:sp>
        <p:nvSpPr>
          <p:cNvPr id="264" name="Google Shape;264;g5e4bb0dbd4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e4bb0dbd4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There are four ways you can interact with Google Cloud, and we’ll talk about each in turn: the Cloud Console, the Cloud SDK and Cloud Shell, APIs, and the Cloud Console mobile app.</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0"/>
        <p:cNvGrpSpPr/>
        <p:nvPr/>
      </p:nvGrpSpPr>
      <p:grpSpPr>
        <a:xfrm>
          <a:off x="0" y="0"/>
          <a:ext cx="0" cy="0"/>
          <a:chOff x="0" y="0"/>
          <a:chExt cx="0" cy="0"/>
        </a:xfrm>
      </p:grpSpPr>
      <p:sp>
        <p:nvSpPr>
          <p:cNvPr id="291" name="Google Shape;291;g5e4bb0dbd4_1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5e4bb0dbd4_1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The Cloud Console serves as a centralized console for all of your project data, and lets you execute common tasks using simple mouse clicks with no need to remember commands or avoid typos.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When you use the Cloud Console, the resources that you create are done so in the context of a specific project. You can create multiple projects, so you can use projects to separate your work in whatever way makes sense for you. For example, you might start a new project if you want to make sure only certain team members can access the resources in that project, while all team members can continue to access resources in another project.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Cloud Console is also great for developers. Cloud Source Repositories provides Git version control to support collaborative development of any application or service.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Cloud SDK is a set of command-line tools for Google Cloud. You can run these tools interactively or in your automated scripts.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Cloud Shell also provides you with command-line access to your cloud resources directly from your browser, but without having to install the Cloud SDK or other tools on your system. The utilities you need are always available, up to date and fully authenticated when you need them.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Cloud SDK and Cloud Shell will be discussed in more detail later in this module.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Cloud SDK includes client libraries that enable you to easily create and manage resources. Google Cloud client libraries expose APIs for two main purposes. App APIs provide access to services and admin APIs offer functionality for resource management.</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0"/>
        <p:cNvGrpSpPr/>
        <p:nvPr/>
      </p:nvGrpSpPr>
      <p:grpSpPr>
        <a:xfrm>
          <a:off x="0" y="0"/>
          <a:ext cx="0" cy="0"/>
          <a:chOff x="0" y="0"/>
          <a:chExt cx="0" cy="0"/>
        </a:xfrm>
      </p:grpSpPr>
      <p:sp>
        <p:nvSpPr>
          <p:cNvPr id="301" name="Google Shape;301;g5e4bb0dbd4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5e4bb0dbd4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From a browser, go to</a:t>
            </a:r>
            <a:r>
              <a:rPr lang="en-GB"/>
              <a:t> </a:t>
            </a:r>
            <a:r>
              <a:rPr lang="en-GB" u="sng">
                <a:solidFill>
                  <a:srgbClr val="185ABC"/>
                </a:solidFill>
                <a:hlinkClick r:id="rId3"/>
              </a:rPr>
              <a:t>console.cloud.google.com</a:t>
            </a:r>
            <a:r>
              <a:rPr lang="en-GB">
                <a:solidFill>
                  <a:srgbClr val="185ABC"/>
                </a:solidFill>
              </a:rPr>
              <a:t>.</a:t>
            </a:r>
            <a:r>
              <a:rPr lang="en-GB"/>
              <a:t> </a:t>
            </a:r>
            <a:r>
              <a:rPr lang="en-GB">
                <a:solidFill>
                  <a:schemeClr val="dk1"/>
                </a:solidFill>
              </a:rPr>
              <a:t>If you haven’t already logged into your Google account, the system will prompt you to enter your credentials. After you log in, the Cloud Console will display the details of your default project.</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05"/>
        <p:cNvGrpSpPr/>
        <p:nvPr/>
      </p:nvGrpSpPr>
      <p:grpSpPr>
        <a:xfrm>
          <a:off x="0" y="0"/>
          <a:ext cx="0" cy="0"/>
          <a:chOff x="0" y="0"/>
          <a:chExt cx="0" cy="0"/>
        </a:xfrm>
      </p:grpSpPr>
      <p:sp>
        <p:nvSpPr>
          <p:cNvPr id="606" name="Google Shape;606;g5e5ac24dc2_0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5e5ac24dc2_0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Google’s data centers around the world are interconnected by the Google network, which, by some publicly available estimates, carries as much as 40% of the world’s internet traffic every day. This is the largest network of its kind on Earth, and it continues to grow.</a:t>
            </a:r>
            <a:endParaRPr lang="en-GB"/>
          </a:p>
          <a:p>
            <a:pPr marL="0" lvl="0" indent="0" algn="l" rtl="0">
              <a:spcBef>
                <a:spcPts val="0"/>
              </a:spcBef>
              <a:spcAft>
                <a:spcPts val="0"/>
              </a:spcAft>
              <a:buNone/>
            </a:pPr>
          </a:p>
          <a:p>
            <a:pPr marL="0" lvl="0" indent="0" algn="l" rtl="0">
              <a:spcBef>
                <a:spcPts val="0"/>
              </a:spcBef>
              <a:spcAft>
                <a:spcPts val="0"/>
              </a:spcAft>
              <a:buNone/>
            </a:pPr>
            <a:r>
              <a:rPr lang="en-GB"/>
              <a:t>It’s designed to provide the highest possible throughput and the lowest possible latencies for applications.</a:t>
            </a:r>
            <a:endParaRPr lang="en-GB"/>
          </a:p>
          <a:p>
            <a:pPr marL="0" lvl="0" indent="0" algn="l" rtl="0">
              <a:spcBef>
                <a:spcPts val="0"/>
              </a:spcBef>
              <a:spcAft>
                <a:spcPts val="0"/>
              </a:spcAft>
              <a:buNone/>
            </a:pPr>
          </a:p>
          <a:p>
            <a:pPr marL="0" lvl="0" indent="0" algn="l" rtl="0">
              <a:spcBef>
                <a:spcPts val="0"/>
              </a:spcBef>
              <a:spcAft>
                <a:spcPts val="0"/>
              </a:spcAft>
              <a:buNone/>
            </a:pPr>
            <a:r>
              <a:rPr lang="en-GB"/>
              <a:t>The network interconnects with the public internet at more than 90 internet exchanges and more than 110 points of presence worldwide. When an internet user sends traffic to a Google resource, Google responds to the user's request from an Edge Network location that will provide the lowest delay or latency. Google’s edge caching network places content close to end users to minimize latency. Applications in Google Cloud can take advantage of this edge network too.</a:t>
            </a:r>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9"/>
        <p:cNvGrpSpPr/>
        <p:nvPr/>
      </p:nvGrpSpPr>
      <p:grpSpPr>
        <a:xfrm>
          <a:off x="0" y="0"/>
          <a:ext cx="0" cy="0"/>
          <a:chOff x="0" y="0"/>
          <a:chExt cx="0" cy="0"/>
        </a:xfrm>
      </p:grpSpPr>
      <p:sp>
        <p:nvSpPr>
          <p:cNvPr id="310" name="Google Shape;310;g5e4bb0dbd4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e4bb0dbd4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All Google Cloud services are accessible through the simple menu button in the top-left corner. You can pin frequently used services to this menu.</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7"/>
        <p:cNvGrpSpPr/>
        <p:nvPr/>
      </p:nvGrpSpPr>
      <p:grpSpPr>
        <a:xfrm>
          <a:off x="0" y="0"/>
          <a:ext cx="0" cy="0"/>
          <a:chOff x="0" y="0"/>
          <a:chExt cx="0" cy="0"/>
        </a:xfrm>
      </p:grpSpPr>
      <p:sp>
        <p:nvSpPr>
          <p:cNvPr id="318" name="Google Shape;318;g5e4bb0dbd4_1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e4bb0dbd4_1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All Google Cloud resources that you allocate and use must belong to a Google Cloud project. You’ll learn more about projects in this topic.</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24"/>
        <p:cNvGrpSpPr/>
        <p:nvPr/>
      </p:nvGrpSpPr>
      <p:grpSpPr>
        <a:xfrm>
          <a:off x="0" y="0"/>
          <a:ext cx="0" cy="0"/>
          <a:chOff x="0" y="0"/>
          <a:chExt cx="0" cy="0"/>
        </a:xfrm>
      </p:grpSpPr>
      <p:sp>
        <p:nvSpPr>
          <p:cNvPr id="325" name="Google Shape;325;g5e4bb0dbd4_1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5e4bb0dbd4_1_4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90204"/>
              <a:buNone/>
            </a:pPr>
            <a:r>
              <a:rPr lang="en-GB">
                <a:solidFill>
                  <a:schemeClr val="dk1"/>
                </a:solidFill>
              </a:rPr>
              <a:t>Projects are the basis for enabling and using Google Cloud services, like managing APIs, enabling billing, adding and removing collaborators, and enabling other Google services. Each project is a separate account, and each resource belongs to exactly one. Projects can have different owners and users. They’re billed separately, and they’re managed separately.</a:t>
            </a:r>
            <a:endParaRPr>
              <a:solidFill>
                <a:schemeClr val="dk1"/>
              </a:solidFill>
            </a:endParaRPr>
          </a:p>
          <a:p>
            <a:pPr marL="0" lvl="0" indent="0" algn="l" rtl="0">
              <a:lnSpc>
                <a:spcPct val="115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panose="020B0604020202090204"/>
              <a:buNone/>
            </a:pPr>
            <a:r>
              <a:rPr lang="en-GB">
                <a:solidFill>
                  <a:schemeClr val="dk1"/>
                </a:solidFill>
              </a:rPr>
              <a:t>Resource Manager provides ways for you to programmatically manage your projects in Google Cloud. You can access Resource Manager through an RPC API or REST API. With these APIs, you can get a list of all projects associated with an account, create new projects, update existing projects, and delete projects. You can also undelete, or recover, projects that you want to restore.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33"/>
        <p:cNvGrpSpPr/>
        <p:nvPr/>
      </p:nvGrpSpPr>
      <p:grpSpPr>
        <a:xfrm>
          <a:off x="0" y="0"/>
          <a:ext cx="0" cy="0"/>
          <a:chOff x="0" y="0"/>
          <a:chExt cx="0" cy="0"/>
        </a:xfrm>
      </p:grpSpPr>
      <p:sp>
        <p:nvSpPr>
          <p:cNvPr id="334" name="Google Shape;334;g5e4bb0dbd4_1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5e4bb0dbd4_1_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90204"/>
              <a:buNone/>
            </a:pPr>
            <a:r>
              <a:rPr lang="en-GB">
                <a:solidFill>
                  <a:schemeClr val="dk1"/>
                </a:solidFill>
              </a:rPr>
              <a:t>Each Google Cloud project has a name and project ID that you assign. The project ID is a permanent, unchangeable identifier, and it has to be unique across Google Cloud. While a Project ID will be generated automatically, you can edit it. However, this must be done while creating the new project though as it cannot be modified afterwards. In general, project IDs are made to be human-readable strings, and you’ll use them frequently to refer to projects.</a:t>
            </a:r>
            <a:endParaRPr>
              <a:solidFill>
                <a:schemeClr val="dk1"/>
              </a:solidFill>
            </a:endParaRPr>
          </a:p>
          <a:p>
            <a:pPr marL="0" lvl="0" indent="0" algn="l" rtl="0">
              <a:lnSpc>
                <a:spcPct val="100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panose="020B0604020202090204"/>
              <a:buNone/>
            </a:pPr>
            <a:r>
              <a:rPr lang="en-GB">
                <a:solidFill>
                  <a:schemeClr val="dk1"/>
                </a:solidFill>
              </a:rPr>
              <a:t>On the other hand, project names are for your convenience, and you can change them. Note though that you can’t reuse the project name of a deleted project. </a:t>
            </a:r>
            <a:endParaRPr>
              <a:solidFill>
                <a:schemeClr val="dk1"/>
              </a:solidFill>
            </a:endParaRPr>
          </a:p>
          <a:p>
            <a:pPr marL="0" lvl="0" indent="0" algn="l" rtl="0">
              <a:lnSpc>
                <a:spcPct val="100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panose="020B0604020202090204"/>
              <a:buNone/>
            </a:pPr>
            <a:r>
              <a:rPr lang="en-GB">
                <a:solidFill>
                  <a:schemeClr val="dk1"/>
                </a:solidFill>
              </a:rPr>
              <a:t>Google Cloud also assigns each of your projects a unique project number, and you’ll see it displayed to you in various contexts, but using it is mostly outside the scope of this course.</a:t>
            </a:r>
            <a:endParaRPr>
              <a:solidFill>
                <a:schemeClr val="dk1"/>
              </a:solidFill>
            </a:endParaRPr>
          </a:p>
          <a:p>
            <a:pPr marL="0" lvl="0" indent="0" algn="l" rtl="0">
              <a:lnSpc>
                <a:spcPct val="100000"/>
              </a:lnSpc>
              <a:spcBef>
                <a:spcPts val="0"/>
              </a:spcBef>
              <a:spcAft>
                <a:spcPts val="0"/>
              </a:spcAft>
              <a:buClr>
                <a:schemeClr val="dk1"/>
              </a:buClr>
              <a:buSzPts val="1100"/>
              <a:buFont typeface="Arial" panose="020B0604020202090204"/>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panose="020B0604020202090204"/>
              <a:buNone/>
            </a:pPr>
            <a:r>
              <a:rPr lang="en-GB">
                <a:solidFill>
                  <a:schemeClr val="dk1"/>
                </a:solidFill>
              </a:rPr>
              <a:t>As you work with Google Cloud, you'll use these identifiers in certain command lines and API calls.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1"/>
        <p:cNvGrpSpPr/>
        <p:nvPr/>
      </p:nvGrpSpPr>
      <p:grpSpPr>
        <a:xfrm>
          <a:off x="0" y="0"/>
          <a:ext cx="0" cy="0"/>
          <a:chOff x="0" y="0"/>
          <a:chExt cx="0" cy="0"/>
        </a:xfrm>
      </p:grpSpPr>
      <p:sp>
        <p:nvSpPr>
          <p:cNvPr id="352" name="Google Shape;352;g5e4bb0dbd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e4bb0dbd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To create a project, click on the name of the current project in the upper left portion of the screen.</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2"/>
        <p:cNvGrpSpPr/>
        <p:nvPr/>
      </p:nvGrpSpPr>
      <p:grpSpPr>
        <a:xfrm>
          <a:off x="0" y="0"/>
          <a:ext cx="0" cy="0"/>
          <a:chOff x="0" y="0"/>
          <a:chExt cx="0" cy="0"/>
        </a:xfrm>
      </p:grpSpPr>
      <p:sp>
        <p:nvSpPr>
          <p:cNvPr id="363" name="Google Shape;363;g5e4bb0dbd4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5e4bb0dbd4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 list of all current projects will be displayed. Select the New Project option on the right-hand side.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When the New Project screen is displayed, give your project a name. You have the option to use the auto-generated project ID, or create your own by clicking the Edit option. Project IDs must be globally unique. Select the appropriate billing account and organization and then click Create.</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1"/>
        <p:cNvGrpSpPr/>
        <p:nvPr/>
      </p:nvGrpSpPr>
      <p:grpSpPr>
        <a:xfrm>
          <a:off x="0" y="0"/>
          <a:ext cx="0" cy="0"/>
          <a:chOff x="0" y="0"/>
          <a:chExt cx="0" cy="0"/>
        </a:xfrm>
      </p:grpSpPr>
      <p:sp>
        <p:nvSpPr>
          <p:cNvPr id="382" name="Google Shape;382;g5e4bb0dbd4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e4bb0dbd4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 the next topic, you’ll learn how billing works in Google Cloud.</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88"/>
        <p:cNvGrpSpPr/>
        <p:nvPr/>
      </p:nvGrpSpPr>
      <p:grpSpPr>
        <a:xfrm>
          <a:off x="0" y="0"/>
          <a:ext cx="0" cy="0"/>
          <a:chOff x="0" y="0"/>
          <a:chExt cx="0" cy="0"/>
        </a:xfrm>
      </p:grpSpPr>
      <p:sp>
        <p:nvSpPr>
          <p:cNvPr id="389" name="Google Shape;389;g5e4bb0dbd4_1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e4bb0dbd4_1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Billing in Google Cloud is set up at the Google Cloud project level. When you define a Google Cloud project, you link a billing account to it. This billing account is where you will configure all your billing information, including your payment option.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You can link your billing account to zero or more projects. Projects that you don’t link to any billing account can only use free Google Cloud services.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Your billing account can be charged automatically and invoiced every month, or at every threshold limit.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You can separate project billings by setting up billing subaccounts. Some Google Cloud customers who resell Google Cloud services use sub accounts for each of their own clients.</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28"/>
        <p:cNvGrpSpPr/>
        <p:nvPr/>
      </p:nvGrpSpPr>
      <p:grpSpPr>
        <a:xfrm>
          <a:off x="0" y="0"/>
          <a:ext cx="0" cy="0"/>
          <a:chOff x="0" y="0"/>
          <a:chExt cx="0" cy="0"/>
        </a:xfrm>
      </p:grpSpPr>
      <p:sp>
        <p:nvSpPr>
          <p:cNvPr id="429" name="Google Shape;429;g5e4bb0dbd4_1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e4bb0dbd4_1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You’re probably thinking, “How can I make sure I don’t accidentally run up a big Google Cloud bill?” Google Cloud provides four tools to help: </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Budgets and alerts,</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Billing export,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Reports, and</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Quotas.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We’ll discuss each of these in more detail next.</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3"/>
        <p:cNvGrpSpPr/>
        <p:nvPr/>
      </p:nvGrpSpPr>
      <p:grpSpPr>
        <a:xfrm>
          <a:off x="0" y="0"/>
          <a:ext cx="0" cy="0"/>
          <a:chOff x="0" y="0"/>
          <a:chExt cx="0" cy="0"/>
        </a:xfrm>
      </p:grpSpPr>
      <p:sp>
        <p:nvSpPr>
          <p:cNvPr id="444" name="Google Shape;444;g5e4bb0dbd4_1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5e4bb0dbd4_1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You can define budgets at the billing account level or at the project level.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To be notified when costs approach your budget limit, you can create an alert. For example, with a budget limit of $20 and an alert set at 90%, you’ll receive a notification alert when your expenses reach $18.</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You can also set up a webhook to be called in response to an alert. This webhook can control automation based on billing alerts. For example, you could trigger a script to shutdown resources when a billing alert occurs.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17"/>
        <p:cNvGrpSpPr/>
        <p:nvPr/>
      </p:nvGrpSpPr>
      <p:grpSpPr>
        <a:xfrm>
          <a:off x="0" y="0"/>
          <a:ext cx="0" cy="0"/>
          <a:chOff x="0" y="0"/>
          <a:chExt cx="0" cy="0"/>
        </a:xfrm>
      </p:grpSpPr>
      <p:sp>
        <p:nvSpPr>
          <p:cNvPr id="918" name="Google Shape;918;g5e5ac24dc2_0_1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5e5ac24dc2_0_1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Google Cloud divides the world into three multi-regional areas: the Americas, Europe, and Asia Pacific.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Next, the three multi-regional areas are divided into regions, which are independent geographic areas on the same continent. Within a region, there’s fast network connectivity: generally round-trip network latencies of under 1 millisecond (that is, at the 95th percentile).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Finally, regions are divided into zones, which are deployment areas for Google Cloud resources within a focused geographic area. You can think of a zone as a data center within a region, although strictly speaking a zone isn’t necessarily a single data center.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Compute Engine virtual-machine instances reside within a specific zone. If that zone became unavailable, so would your virtual machine and the workload running on it.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Deploying applications across multiple zones enables fault tolerance and high availability.</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0"/>
        <p:cNvGrpSpPr/>
        <p:nvPr/>
      </p:nvGrpSpPr>
      <p:grpSpPr>
        <a:xfrm>
          <a:off x="0" y="0"/>
          <a:ext cx="0" cy="0"/>
          <a:chOff x="0" y="0"/>
          <a:chExt cx="0" cy="0"/>
        </a:xfrm>
      </p:grpSpPr>
      <p:sp>
        <p:nvSpPr>
          <p:cNvPr id="451" name="Google Shape;451;g5e4bb0dbd4_1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e4bb0dbd4_1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Billing export allows you to store detailed billing information in places where it is easy to retrieve for external analysis, such as a BigQuery dataset or Cloud Storage bucket.</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8"/>
        <p:cNvGrpSpPr/>
        <p:nvPr/>
      </p:nvGrpSpPr>
      <p:grpSpPr>
        <a:xfrm>
          <a:off x="0" y="0"/>
          <a:ext cx="0" cy="0"/>
          <a:chOff x="0" y="0"/>
          <a:chExt cx="0" cy="0"/>
        </a:xfrm>
      </p:grpSpPr>
      <p:sp>
        <p:nvSpPr>
          <p:cNvPr id="469" name="Google Shape;469;g5e4bb0dbd4_1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e4bb0dbd4_1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And Reports is a visual tool in the Console that allows you to monitor expenditure based on a project or services.</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5"/>
        <p:cNvGrpSpPr/>
        <p:nvPr/>
      </p:nvGrpSpPr>
      <p:grpSpPr>
        <a:xfrm>
          <a:off x="0" y="0"/>
          <a:ext cx="0" cy="0"/>
          <a:chOff x="0" y="0"/>
          <a:chExt cx="0" cy="0"/>
        </a:xfrm>
      </p:grpSpPr>
      <p:sp>
        <p:nvSpPr>
          <p:cNvPr id="476" name="Google Shape;476;g5e4bb0dbd4_1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5e4bb0dbd4_1_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Google Cloud also implements quotas, which limit unforeseen extra billing charges. Quotas are designed to prevent the over-consumption of resources because of an error or a malicious attack.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Quotas apply at the level of the Google Cloud project.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There are two types of quotas: rate quotas and allocation quotas. Rate quotas reset after a specific time. For example, by default, the Google Kubernetes Engine service implements a quota of 1,000 calls to its API from each Google Cloud project every 100 seconds.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Allocation quotas govern the number of resources you can have in your projects.  For example, depending on the region, the number of GPUs permitted varies by type and region.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You can change quotas by requesting an increase from Google Cloud Support.  You can also use the console to request a quota change.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Google Cloud quotas also protect the community of Google Cloud users by reducing the risk of unforeseen spikes in usage.</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85"/>
        <p:cNvGrpSpPr/>
        <p:nvPr/>
      </p:nvGrpSpPr>
      <p:grpSpPr>
        <a:xfrm>
          <a:off x="0" y="0"/>
          <a:ext cx="0" cy="0"/>
          <a:chOff x="0" y="0"/>
          <a:chExt cx="0" cy="0"/>
        </a:xfrm>
      </p:grpSpPr>
      <p:sp>
        <p:nvSpPr>
          <p:cNvPr id="486" name="Google Shape;486;g5e4bb0dbd4_1_1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5e4bb0dbd4_1_1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The Cloud Software Development Kit (SDK) enables a user to run Google Cloud command line tools from a local desktop. Installing and configuring the Cloud SDK is our next topic.</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2"/>
        <p:cNvGrpSpPr/>
        <p:nvPr/>
      </p:nvGrpSpPr>
      <p:grpSpPr>
        <a:xfrm>
          <a:off x="0" y="0"/>
          <a:ext cx="0" cy="0"/>
          <a:chOff x="0" y="0"/>
          <a:chExt cx="0" cy="0"/>
        </a:xfrm>
      </p:grpSpPr>
      <p:sp>
        <p:nvSpPr>
          <p:cNvPr id="493" name="Google Shape;493;g5e4bb0dbd4_1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5e4bb0dbd4_1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The Cloud SDK is a set of command-line tools that you can download and install onto a computer of your choice and use to manage resources and applications hosted on Google Cloud.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gcloud</a:t>
            </a:r>
            <a:r>
              <a:rPr lang="en-GB"/>
              <a:t> </a:t>
            </a:r>
            <a:r>
              <a:rPr lang="en-GB">
                <a:solidFill>
                  <a:srgbClr val="FF0000"/>
                </a:solidFill>
              </a:rPr>
              <a:t>***gee cloud***</a:t>
            </a:r>
            <a:r>
              <a:rPr lang="en-GB"/>
              <a:t> CLI manages authentication, local configuration, developer workflow, and interactions with Google Cloud APIs.</a:t>
            </a:r>
            <a:endParaRPr lang="en-GB"/>
          </a:p>
          <a:p>
            <a:pPr marL="0" lvl="0" indent="0" algn="l" rtl="0">
              <a:spcBef>
                <a:spcPts val="0"/>
              </a:spcBef>
              <a:spcAft>
                <a:spcPts val="0"/>
              </a:spcAft>
              <a:buNone/>
            </a:pPr>
          </a:p>
          <a:p>
            <a:pPr marL="0" lvl="0" indent="0" algn="l" rtl="0">
              <a:spcBef>
                <a:spcPts val="0"/>
              </a:spcBef>
              <a:spcAft>
                <a:spcPts val="0"/>
              </a:spcAft>
              <a:buNone/>
            </a:pPr>
            <a:r>
              <a:rPr lang="en-GB"/>
              <a:t>Gsutil </a:t>
            </a:r>
            <a:r>
              <a:rPr lang="en-GB">
                <a:solidFill>
                  <a:srgbClr val="FF0000"/>
                </a:solidFill>
              </a:rPr>
              <a:t>***gee ess util***</a:t>
            </a:r>
            <a:r>
              <a:rPr lang="en-GB"/>
              <a:t> provides command line access to manage Cloud Storage buckets and objects.</a:t>
            </a:r>
            <a:endParaRPr lang="en-GB"/>
          </a:p>
          <a:p>
            <a:pPr marL="0" lvl="0" indent="0" algn="l" rtl="0">
              <a:spcBef>
                <a:spcPts val="0"/>
              </a:spcBef>
              <a:spcAft>
                <a:spcPts val="0"/>
              </a:spcAft>
              <a:buNone/>
            </a:pPr>
          </a:p>
          <a:p>
            <a:pPr marL="0" lvl="0" indent="0" algn="l" rtl="0">
              <a:spcBef>
                <a:spcPts val="0"/>
              </a:spcBef>
              <a:spcAft>
                <a:spcPts val="0"/>
              </a:spcAft>
              <a:buNone/>
            </a:pPr>
            <a:r>
              <a:rPr lang="en-GB"/>
              <a:t>bq </a:t>
            </a:r>
            <a:r>
              <a:rPr lang="en-GB">
                <a:solidFill>
                  <a:srgbClr val="FF0000"/>
                </a:solidFill>
              </a:rPr>
              <a:t>*** bee cue*** </a:t>
            </a:r>
            <a:r>
              <a:rPr lang="en-GB"/>
              <a:t>allows you to run queries and manipulate datasets, tables, and entities in BigQuery through the command line.</a:t>
            </a:r>
            <a:endParaRPr lang="en-GB"/>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7"/>
        <p:cNvGrpSpPr/>
        <p:nvPr/>
      </p:nvGrpSpPr>
      <p:grpSpPr>
        <a:xfrm>
          <a:off x="0" y="0"/>
          <a:ext cx="0" cy="0"/>
          <a:chOff x="0" y="0"/>
          <a:chExt cx="0" cy="0"/>
        </a:xfrm>
      </p:grpSpPr>
      <p:sp>
        <p:nvSpPr>
          <p:cNvPr id="518" name="Google Shape;518;g5e4bb0dbd4_1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e4bb0dbd4_1_1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Cloud Shell allows a user to run the Google command line without installing the Cloud SDK on a desktop.  In this topic, we’ll learn how to utilize Cloud Shell.</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24"/>
        <p:cNvGrpSpPr/>
        <p:nvPr/>
      </p:nvGrpSpPr>
      <p:grpSpPr>
        <a:xfrm>
          <a:off x="0" y="0"/>
          <a:ext cx="0" cy="0"/>
          <a:chOff x="0" y="0"/>
          <a:chExt cx="0" cy="0"/>
        </a:xfrm>
      </p:grpSpPr>
      <p:sp>
        <p:nvSpPr>
          <p:cNvPr id="525" name="Google Shape;525;g5e4bb0dbd4_1_1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e4bb0dbd4_1_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GB">
                <a:solidFill>
                  <a:schemeClr val="dk1"/>
                </a:solidFill>
              </a:rPr>
              <a:t>Using Cloud Shell, you can manage your projects and resources easily without having to install the Cloud SDK or other tools locally. The Cloud SDK command-line tools and other utilities are always available, up to date, and fully authenticated.</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Your Cloud Shell virtual machine is ephemeral, which means that it will be stopped whenever you stop using it interactively, and it’ll be restarted when you re-enter Cloud Shell. You get five gigabytes of persistent disk storage that is reattached for you every time a new Cloud Shell session is started.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None/>
            </a:pPr>
            <a:r>
              <a:rPr lang="en-GB">
                <a:solidFill>
                  <a:schemeClr val="dk1"/>
                </a:solidFill>
              </a:rPr>
              <a:t>Cloud Shell provides web preview functionality and built-in authorization for access to Cloud Console projects and resources.</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7"/>
        <p:cNvGrpSpPr/>
        <p:nvPr/>
      </p:nvGrpSpPr>
      <p:grpSpPr>
        <a:xfrm>
          <a:off x="0" y="0"/>
          <a:ext cx="0" cy="0"/>
          <a:chOff x="0" y="0"/>
          <a:chExt cx="0" cy="0"/>
        </a:xfrm>
      </p:grpSpPr>
      <p:sp>
        <p:nvSpPr>
          <p:cNvPr id="548" name="Google Shape;548;g5e4bb0dbd4_1_1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5e4bb0dbd4_1_1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To start Cloud Shell, click on the Activate Cloud Shell icon in the upper right side of the screen.</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56"/>
        <p:cNvGrpSpPr/>
        <p:nvPr/>
      </p:nvGrpSpPr>
      <p:grpSpPr>
        <a:xfrm>
          <a:off x="0" y="0"/>
          <a:ext cx="0" cy="0"/>
          <a:chOff x="0" y="0"/>
          <a:chExt cx="0" cy="0"/>
        </a:xfrm>
      </p:grpSpPr>
      <p:sp>
        <p:nvSpPr>
          <p:cNvPr id="557" name="Google Shape;557;g5e4bb0dbd4_1_1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5e4bb0dbd4_1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The Cloud Shell terminal will appear on the lower portion of the window.  Options, including launching the Cloud Shell code editor and opening Cloud Shell in a new page, can be performed using the tool bar on the upper right corner of Cloud Shell.</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4"/>
        <p:cNvGrpSpPr/>
        <p:nvPr/>
      </p:nvGrpSpPr>
      <p:grpSpPr>
        <a:xfrm>
          <a:off x="0" y="0"/>
          <a:ext cx="0" cy="0"/>
          <a:chOff x="0" y="0"/>
          <a:chExt cx="0" cy="0"/>
        </a:xfrm>
      </p:grpSpPr>
      <p:sp>
        <p:nvSpPr>
          <p:cNvPr id="565" name="Google Shape;565;g5e4bb0dbd4_1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e4bb0dbd4_1_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The Cloud Shell code editor is a tool for editing files inside your Cloud Shell environment in real time within the web browser. This tool is extremely convenient when working with code-first applications or container-based workloads, because you can edit files easily without the need to download and upload changes. You can also use text editors from the Cloud Shell command prompt.</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5"/>
        <p:cNvGrpSpPr/>
        <p:nvPr/>
      </p:nvGrpSpPr>
      <p:grpSpPr>
        <a:xfrm>
          <a:off x="0" y="0"/>
          <a:ext cx="0" cy="0"/>
          <a:chOff x="0" y="0"/>
          <a:chExt cx="0" cy="0"/>
        </a:xfrm>
      </p:grpSpPr>
      <p:sp>
        <p:nvSpPr>
          <p:cNvPr id="946" name="Google Shape;946;g5f1be3ce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5f1be3ce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Behind the services provided by Google Cloud lie a huge range of Google Cloud resources: physical assets, such as physical servers and hard disk drives; and virtual resources, such as virtual machines and containers. These resources are managed by Google within its global data centers. As of mid-2019, Google Cloud has expanded across 20 regions, 61 zones, and more than 200 countries and territories. This expansion will continue.</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1"/>
        <p:cNvGrpSpPr/>
        <p:nvPr/>
      </p:nvGrpSpPr>
      <p:grpSpPr>
        <a:xfrm>
          <a:off x="0" y="0"/>
          <a:ext cx="0" cy="0"/>
          <a:chOff x="0" y="0"/>
          <a:chExt cx="0" cy="0"/>
        </a:xfrm>
      </p:grpSpPr>
      <p:sp>
        <p:nvSpPr>
          <p:cNvPr id="192" name="Google Shape;192;g5241eb572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241eb572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Welcome to </a:t>
            </a:r>
            <a:r>
              <a:rPr lang="en-GB" b="1">
                <a:solidFill>
                  <a:schemeClr val="dk1"/>
                </a:solidFill>
              </a:rPr>
              <a:t>You Can’t Secure the Cloud, Right?</a:t>
            </a:r>
            <a:r>
              <a:rPr lang="en-GB">
                <a:solidFill>
                  <a:schemeClr val="dk1"/>
                </a:solidFill>
              </a:rPr>
              <a:t>.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8"/>
        <p:cNvGrpSpPr/>
        <p:nvPr/>
      </p:nvGrpSpPr>
      <p:grpSpPr>
        <a:xfrm>
          <a:off x="0" y="0"/>
          <a:ext cx="0" cy="0"/>
          <a:chOff x="0" y="0"/>
          <a:chExt cx="0" cy="0"/>
        </a:xfrm>
      </p:grpSpPr>
      <p:sp>
        <p:nvSpPr>
          <p:cNvPr id="199" name="Google Shape;199;g5ded2878c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ded2878c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We've reached module 6 in the Google Cloud Computing Foundations course. So far in this course we've learned about cloud computing and its importance, explored how to leverage Google Cloud to build applications, and examined storage options and APIs.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In this module, we'll learn about Google Cloud security best practices.</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5"/>
        <p:cNvGrpSpPr/>
        <p:nvPr/>
      </p:nvGrpSpPr>
      <p:grpSpPr>
        <a:xfrm>
          <a:off x="0" y="0"/>
          <a:ext cx="0" cy="0"/>
          <a:chOff x="0" y="0"/>
          <a:chExt cx="0" cy="0"/>
        </a:xfrm>
      </p:grpSpPr>
      <p:sp>
        <p:nvSpPr>
          <p:cNvPr id="226" name="Google Shape;226;g5ded2878c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ded2878c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The objective of this module is for you to be able to outline how security in the cloud is administered in Google Cloud.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specific learning objectives to achieve this include you being able to describe the shared security model in the cloud, discuss Google’s security responsibility versus a customer’s responsibility, and explore the different encryption options with Google Cloud. </a:t>
            </a:r>
            <a:r>
              <a:rPr lang="en-GB">
                <a:solidFill>
                  <a:srgbClr val="202124"/>
                </a:solidFill>
              </a:rPr>
              <a:t>You’ll also be able to identify best practices when configuring authentication and authorization using Cloud IAM.</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7"/>
        <p:cNvGrpSpPr/>
        <p:nvPr/>
      </p:nvGrpSpPr>
      <p:grpSpPr>
        <a:xfrm>
          <a:off x="0" y="0"/>
          <a:ext cx="0" cy="0"/>
          <a:chOff x="0" y="0"/>
          <a:chExt cx="0" cy="0"/>
        </a:xfrm>
      </p:grpSpPr>
      <p:sp>
        <p:nvSpPr>
          <p:cNvPr id="248" name="Google Shape;248;g5f8a185dea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f8a185dea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Let’s start with the first topic, an introduction to security in the cloud.</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5f705429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f705429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Google believes that security empowers innovation and if you put security first, everything else will follow.</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Google has been operating securely in the cloud for over 20 years and have 7 services each with over 1 billion users every day.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This means that Google and Google Cloud connect to more than a billion IPs every day. Designing for security is pervasive throughout our infrastructure, and security is always paramount.</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8"/>
        <p:cNvGrpSpPr/>
        <p:nvPr/>
      </p:nvGrpSpPr>
      <p:grpSpPr>
        <a:xfrm>
          <a:off x="0" y="0"/>
          <a:ext cx="0" cy="0"/>
          <a:chOff x="0" y="0"/>
          <a:chExt cx="0" cy="0"/>
        </a:xfrm>
      </p:grpSpPr>
      <p:sp>
        <p:nvSpPr>
          <p:cNvPr id="269" name="Google Shape;269;g5f70542972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f70542972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panose="020B0604020202090204"/>
              <a:buNone/>
            </a:pPr>
            <a:r>
              <a:rPr lang="en-GB">
                <a:solidFill>
                  <a:schemeClr val="dk1"/>
                </a:solidFill>
              </a:rPr>
              <a:t>Countless organizations have lost data due to security incidents. A single breach could cost millions in fines and lost business. More importantly, a serious data breach can permanently damage an organization's reputation with the loss of customer trust. As a result, security is increasingly top of mind for organizational leaders like CEOs and CISOs.</a:t>
            </a:r>
            <a:endParaRPr>
              <a:solidFill>
                <a:schemeClr val="dk1"/>
              </a:solidFill>
            </a:endParaRPr>
          </a:p>
          <a:p>
            <a:pPr marL="0" lvl="0" indent="0" algn="l" rtl="0">
              <a:spcBef>
                <a:spcPts val="0"/>
              </a:spcBef>
              <a:spcAft>
                <a:spcPts val="0"/>
              </a:spcAft>
              <a:buClr>
                <a:srgbClr val="000000"/>
              </a:buClr>
              <a:buSzPts val="1400"/>
              <a:buFont typeface="Arial" panose="020B0604020202090204"/>
              <a:buNone/>
            </a:pPr>
            <a:endParaRPr>
              <a:solidFill>
                <a:schemeClr val="dk1"/>
              </a:solidFill>
            </a:endParaRPr>
          </a:p>
          <a:p>
            <a:pPr marL="0" lvl="0" indent="0" algn="l" rtl="0">
              <a:spcBef>
                <a:spcPts val="0"/>
              </a:spcBef>
              <a:spcAft>
                <a:spcPts val="0"/>
              </a:spcAft>
              <a:buClr>
                <a:srgbClr val="000000"/>
              </a:buClr>
              <a:buSzPts val="1400"/>
              <a:buFont typeface="Arial" panose="020B0604020202090204"/>
              <a:buNone/>
            </a:pPr>
            <a:r>
              <a:rPr lang="en-GB">
                <a:solidFill>
                  <a:schemeClr val="dk1"/>
                </a:solidFill>
              </a:rPr>
              <a:t>Unfortunately, many organizations don’t have access to the resources they need to implement state-of-the-art security controls and techniques. Google invests heavily in its technical infrastructure and has dedicated engineers tasked with providing a secure and robust platform.</a:t>
            </a:r>
            <a:endParaRPr>
              <a:solidFill>
                <a:schemeClr val="dk1"/>
              </a:solidFill>
            </a:endParaRPr>
          </a:p>
          <a:p>
            <a:pPr marL="0" lvl="0" indent="0" algn="l" rtl="0">
              <a:spcBef>
                <a:spcPts val="0"/>
              </a:spcBef>
              <a:spcAft>
                <a:spcPts val="0"/>
              </a:spcAft>
              <a:buClr>
                <a:srgbClr val="000000"/>
              </a:buClr>
              <a:buSzPts val="1400"/>
              <a:buFont typeface="Arial" panose="020B0604020202090204"/>
              <a:buNone/>
            </a:pPr>
            <a:endParaRPr>
              <a:solidFill>
                <a:schemeClr val="dk1"/>
              </a:solidFill>
            </a:endParaRPr>
          </a:p>
          <a:p>
            <a:pPr marL="0" lvl="0" indent="0" algn="l" rtl="0">
              <a:spcBef>
                <a:spcPts val="0"/>
              </a:spcBef>
              <a:spcAft>
                <a:spcPts val="0"/>
              </a:spcAft>
              <a:buNone/>
            </a:pPr>
            <a:r>
              <a:rPr lang="en-GB">
                <a:solidFill>
                  <a:schemeClr val="dk1"/>
                </a:solidFill>
              </a:rPr>
              <a:t>By choosing Google Cloud, it’s possible to leverage that same infrastructure to help secure services and data through the entire information processing lifecycle including the deployment of services, the storage of data, communication between services, and operation by administrators.</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2"/>
        <p:cNvGrpSpPr/>
        <p:nvPr/>
      </p:nvGrpSpPr>
      <p:grpSpPr>
        <a:xfrm>
          <a:off x="0" y="0"/>
          <a:ext cx="0" cy="0"/>
          <a:chOff x="0" y="0"/>
          <a:chExt cx="0" cy="0"/>
        </a:xfrm>
      </p:grpSpPr>
      <p:sp>
        <p:nvSpPr>
          <p:cNvPr id="283" name="Google Shape;283;g5e7269d73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e7269d73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panose="020B0604020202090204"/>
              <a:buNone/>
            </a:pPr>
            <a:r>
              <a:rPr lang="en-GB">
                <a:solidFill>
                  <a:schemeClr val="dk1"/>
                </a:solidFill>
              </a:rPr>
              <a:t>Security cannot be an after-thought; it must be fundamental in all designs. That’s why Google builds security through progressive layers that deliver true defense in depth, meaning their cloud infrastructure doesn’t rely on any single technology to make it secure.</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5"/>
        <p:cNvGrpSpPr/>
        <p:nvPr/>
      </p:nvGrpSpPr>
      <p:grpSpPr>
        <a:xfrm>
          <a:off x="0" y="0"/>
          <a:ext cx="0" cy="0"/>
          <a:chOff x="0" y="0"/>
          <a:chExt cx="0" cy="0"/>
        </a:xfrm>
      </p:grpSpPr>
      <p:sp>
        <p:nvSpPr>
          <p:cNvPr id="296" name="Google Shape;296;g5f7054297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f7054297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panose="020B0604020202090204"/>
              <a:buNone/>
            </a:pPr>
            <a:r>
              <a:rPr lang="en-GB">
                <a:solidFill>
                  <a:schemeClr val="dk1"/>
                </a:solidFill>
              </a:rPr>
              <a:t>Let’s start by talking about securing the low-level infrastructure.</a:t>
            </a:r>
            <a:endParaRPr>
              <a:solidFill>
                <a:schemeClr val="dk1"/>
              </a:solidFill>
            </a:endParaRPr>
          </a:p>
          <a:p>
            <a:pPr marL="0" lvl="0" indent="0" algn="l" rtl="0">
              <a:spcBef>
                <a:spcPts val="0"/>
              </a:spcBef>
              <a:spcAft>
                <a:spcPts val="0"/>
              </a:spcAft>
              <a:buClr>
                <a:srgbClr val="000000"/>
              </a:buClr>
              <a:buSzPts val="1400"/>
              <a:buFont typeface="Arial" panose="020B0604020202090204"/>
              <a:buNone/>
            </a:pPr>
            <a:endParaRPr>
              <a:solidFill>
                <a:schemeClr val="dk1"/>
              </a:solidFill>
            </a:endParaRPr>
          </a:p>
          <a:p>
            <a:pPr marL="0" lvl="0" indent="0" algn="l" rtl="0">
              <a:spcBef>
                <a:spcPts val="0"/>
              </a:spcBef>
              <a:spcAft>
                <a:spcPts val="0"/>
              </a:spcAft>
              <a:buClr>
                <a:srgbClr val="000000"/>
              </a:buClr>
              <a:buSzPts val="1400"/>
              <a:buFont typeface="Arial" panose="020B0604020202090204"/>
              <a:buNone/>
            </a:pPr>
            <a:r>
              <a:rPr lang="en-GB">
                <a:solidFill>
                  <a:schemeClr val="dk1"/>
                </a:solidFill>
              </a:rPr>
              <a:t>Google designs and builds its own data centers, that incorporate multiple layers of physical security protections. For example, access to these data centers is limited to only a very small fraction of Google employees.</a:t>
            </a:r>
            <a:endParaRPr>
              <a:solidFill>
                <a:schemeClr val="dk1"/>
              </a:solidFill>
            </a:endParaRPr>
          </a:p>
          <a:p>
            <a:pPr marL="0" lvl="0" indent="0" algn="l" rtl="0">
              <a:spcBef>
                <a:spcPts val="0"/>
              </a:spcBef>
              <a:spcAft>
                <a:spcPts val="0"/>
              </a:spcAft>
              <a:buClr>
                <a:srgbClr val="000000"/>
              </a:buClr>
              <a:buSzPts val="1400"/>
              <a:buFont typeface="Arial" panose="020B0604020202090204"/>
              <a:buNone/>
            </a:pPr>
            <a:endParaRPr>
              <a:solidFill>
                <a:schemeClr val="dk1"/>
              </a:solidFill>
            </a:endParaRPr>
          </a:p>
          <a:p>
            <a:pPr marL="0" lvl="0" indent="0" algn="l" rtl="0">
              <a:spcBef>
                <a:spcPts val="0"/>
              </a:spcBef>
              <a:spcAft>
                <a:spcPts val="0"/>
              </a:spcAft>
              <a:buClr>
                <a:srgbClr val="000000"/>
              </a:buClr>
              <a:buSzPts val="1400"/>
              <a:buFont typeface="Arial" panose="020B0604020202090204"/>
              <a:buNone/>
            </a:pPr>
            <a:r>
              <a:rPr lang="en-GB">
                <a:solidFill>
                  <a:schemeClr val="dk1"/>
                </a:solidFill>
              </a:rPr>
              <a:t>Google design their own servers, networking equipment, and hardware security chips in their data centers, and their servers use cryptographic signatures to make sure they are booting the correct software, at the correct version, in the correct data center.</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3"/>
        <p:cNvGrpSpPr/>
        <p:nvPr/>
      </p:nvGrpSpPr>
      <p:grpSpPr>
        <a:xfrm>
          <a:off x="0" y="0"/>
          <a:ext cx="0" cy="0"/>
          <a:chOff x="0" y="0"/>
          <a:chExt cx="0" cy="0"/>
        </a:xfrm>
      </p:grpSpPr>
      <p:sp>
        <p:nvSpPr>
          <p:cNvPr id="304" name="Google Shape;304;g5e7269d735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e7269d73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panose="020B0604020202090204"/>
              <a:buNone/>
            </a:pPr>
            <a:r>
              <a:rPr lang="en-GB" dirty="0">
                <a:solidFill>
                  <a:schemeClr val="dk1"/>
                </a:solidFill>
              </a:rPr>
              <a:t>Now let's talk about a different layer in the stack - service deployments. Specifically we're talking about Google's service deployments the provide the fabric for Google Cloud.</a:t>
            </a:r>
            <a:endParaRPr dirty="0">
              <a:solidFill>
                <a:schemeClr val="dk1"/>
              </a:solidFill>
            </a:endParaRPr>
          </a:p>
          <a:p>
            <a:pPr marL="0" lvl="0" indent="0" algn="l" rtl="0">
              <a:spcBef>
                <a:spcPts val="0"/>
              </a:spcBef>
              <a:spcAft>
                <a:spcPts val="0"/>
              </a:spcAft>
              <a:buClr>
                <a:srgbClr val="000000"/>
              </a:buClr>
              <a:buSzPts val="1400"/>
              <a:buFont typeface="Arial" panose="020B0604020202090204"/>
              <a:buNone/>
            </a:pPr>
            <a:r>
              <a:rPr lang="en-GB" dirty="0">
                <a:solidFill>
                  <a:schemeClr val="dk1"/>
                </a:solidFill>
              </a:rPr>
              <a:t>When services communicate with one another, they do so via a remote procedure call (or "RPC"). If you're not familiar with RPC, that's okay, it's just a way to facilitate communication between services like REST over HTTP or XML over SOAP. </a:t>
            </a:r>
            <a:endParaRPr dirty="0">
              <a:solidFill>
                <a:schemeClr val="dk1"/>
              </a:solidFill>
            </a:endParaRPr>
          </a:p>
          <a:p>
            <a:pPr marL="0" lvl="0" indent="0" algn="l" rtl="0">
              <a:spcBef>
                <a:spcPts val="0"/>
              </a:spcBef>
              <a:spcAft>
                <a:spcPts val="0"/>
              </a:spcAft>
              <a:buClr>
                <a:srgbClr val="000000"/>
              </a:buClr>
              <a:buSzPts val="1400"/>
              <a:buFont typeface="Arial" panose="020B0604020202090204"/>
              <a:buNone/>
            </a:pPr>
            <a:endParaRPr dirty="0">
              <a:solidFill>
                <a:schemeClr val="dk1"/>
              </a:solidFill>
            </a:endParaRPr>
          </a:p>
          <a:p>
            <a:pPr marL="0" lvl="0" indent="0" algn="l" rtl="0">
              <a:spcBef>
                <a:spcPts val="0"/>
              </a:spcBef>
              <a:spcAft>
                <a:spcPts val="0"/>
              </a:spcAft>
              <a:buClr>
                <a:srgbClr val="000000"/>
              </a:buClr>
              <a:buSzPts val="1400"/>
              <a:buFont typeface="Arial" panose="020B0604020202090204"/>
              <a:buNone/>
            </a:pPr>
            <a:r>
              <a:rPr lang="en-GB" dirty="0">
                <a:solidFill>
                  <a:schemeClr val="dk1"/>
                </a:solidFill>
              </a:rPr>
              <a:t>Google's infrastructure provides cryptographic privacy and integrity for all RPC calls for service-to-service communication.</a:t>
            </a:r>
            <a:endParaRPr dirty="0">
              <a:solidFill>
                <a:schemeClr val="dk1"/>
              </a:solidFill>
            </a:endParaRPr>
          </a:p>
          <a:p>
            <a:pPr marL="0" lvl="0" indent="0" algn="l" rtl="0">
              <a:spcBef>
                <a:spcPts val="0"/>
              </a:spcBef>
              <a:spcAft>
                <a:spcPts val="0"/>
              </a:spcAft>
              <a:buClr>
                <a:srgbClr val="000000"/>
              </a:buClr>
              <a:buSzPts val="1400"/>
              <a:buFont typeface="Arial" panose="020B0604020202090204"/>
              <a:buNone/>
            </a:pPr>
            <a:endParaRPr dirty="0">
              <a:solidFill>
                <a:schemeClr val="dk1"/>
              </a:solidFill>
            </a:endParaRPr>
          </a:p>
          <a:p>
            <a:pPr marL="0" lvl="0" indent="0" algn="l" rtl="0">
              <a:spcBef>
                <a:spcPts val="0"/>
              </a:spcBef>
              <a:spcAft>
                <a:spcPts val="0"/>
              </a:spcAft>
              <a:buClr>
                <a:srgbClr val="000000"/>
              </a:buClr>
              <a:buSzPts val="1400"/>
              <a:buFont typeface="Arial" panose="020B0604020202090204"/>
              <a:buNone/>
            </a:pPr>
            <a:r>
              <a:rPr lang="en-GB" dirty="0">
                <a:solidFill>
                  <a:schemeClr val="dk1"/>
                </a:solidFill>
              </a:rPr>
              <a:t>In addition to their own security practices, Google also has an external bug bounty program in which third-party security researchers and developers can get monetary rewards for finding vulnerabilities in Google's software components.</a:t>
            </a:r>
            <a:endParaRPr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1"/>
        <p:cNvGrpSpPr/>
        <p:nvPr/>
      </p:nvGrpSpPr>
      <p:grpSpPr>
        <a:xfrm>
          <a:off x="0" y="0"/>
          <a:ext cx="0" cy="0"/>
          <a:chOff x="0" y="0"/>
          <a:chExt cx="0" cy="0"/>
        </a:xfrm>
      </p:grpSpPr>
      <p:sp>
        <p:nvSpPr>
          <p:cNvPr id="312" name="Google Shape;312;g5e2dcc147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5e2dcc147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Now that we have an overview of Google’s security model, we’ll learn about users’ security responsibilities in the cloud.</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18"/>
        <p:cNvGrpSpPr/>
        <p:nvPr/>
      </p:nvGrpSpPr>
      <p:grpSpPr>
        <a:xfrm>
          <a:off x="0" y="0"/>
          <a:ext cx="0" cy="0"/>
          <a:chOff x="0" y="0"/>
          <a:chExt cx="0" cy="0"/>
        </a:xfrm>
      </p:grpSpPr>
      <p:sp>
        <p:nvSpPr>
          <p:cNvPr id="319" name="Google Shape;319;g5ded287a7e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ded287a7e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When a customer deploys an application to their on-premise infrastructure, they are responsible for the security of the entire stack – from the physical security of the hardware and the premises in which they are housed, through to the encryption of the data on disk, the integrity of the network, all the way up to securing the content stored in those applications.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But when they move an application to Google Cloud, Google handles many of the lower layers of security like the physical security, disk encryption, and network integrity.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The upper layers of the security stack – including the securing of data – remain the customers’ responsibility. Google provide tools, like the resource hierarchy and Cloud IAM, to help them define and implement policies, but ultimately this part is their responsibility.</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55"/>
        <p:cNvGrpSpPr/>
        <p:nvPr/>
      </p:nvGrpSpPr>
      <p:grpSpPr>
        <a:xfrm>
          <a:off x="0" y="0"/>
          <a:ext cx="0" cy="0"/>
          <a:chOff x="0" y="0"/>
          <a:chExt cx="0" cy="0"/>
        </a:xfrm>
      </p:grpSpPr>
      <p:sp>
        <p:nvSpPr>
          <p:cNvPr id="356" name="Google Shape;356;g5f7054297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f7054297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Data access is almost always the customer’s responsibility. They control who or what has access to their data. Google Cloud provides tools that help them control this access such as Cloud Identity and Access Management, but they must be properly configured in order to protect your data.</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0"/>
        <p:cNvGrpSpPr/>
        <p:nvPr/>
      </p:nvGrpSpPr>
      <p:grpSpPr>
        <a:xfrm>
          <a:off x="0" y="0"/>
          <a:ext cx="0" cy="0"/>
          <a:chOff x="0" y="0"/>
          <a:chExt cx="0" cy="0"/>
        </a:xfrm>
      </p:grpSpPr>
      <p:sp>
        <p:nvSpPr>
          <p:cNvPr id="391" name="Google Shape;391;g5e2dcc147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5e2dcc147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This topic explores the different options Google offers for encrypting data.</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97"/>
        <p:cNvGrpSpPr/>
        <p:nvPr/>
      </p:nvGrpSpPr>
      <p:grpSpPr>
        <a:xfrm>
          <a:off x="0" y="0"/>
          <a:ext cx="0" cy="0"/>
          <a:chOff x="0" y="0"/>
          <a:chExt cx="0" cy="0"/>
        </a:xfrm>
      </p:grpSpPr>
      <p:sp>
        <p:nvSpPr>
          <p:cNvPr id="398" name="Google Shape;398;g5f70542972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f70542972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There are several encryption options available on the Google Cloud. These range from simple but with limited control, to greater control flexibility but with more complexity.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The simplest option is Google Cloud default encryption, followed by customer-managed encryption keys (CMEK), and the option that provides the most control: customer-supplied encryption keys (CSEK).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latin typeface="Roboto"/>
                <a:ea typeface="Roboto"/>
                <a:cs typeface="Roboto"/>
                <a:sym typeface="Roboto"/>
              </a:rPr>
              <a:t>A fourth option is to encrypt your data locally before you store it in the cloud. This is often called client-side encryption.</a:t>
            </a:r>
            <a:endParaRPr dirty="0">
              <a:solidFill>
                <a:schemeClr val="dk1"/>
              </a:solidFill>
              <a:latin typeface="Roboto"/>
              <a:ea typeface="Roboto"/>
              <a:cs typeface="Roboto"/>
              <a:sym typeface="Robo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16"/>
        <p:cNvGrpSpPr/>
        <p:nvPr/>
      </p:nvGrpSpPr>
      <p:grpSpPr>
        <a:xfrm>
          <a:off x="0" y="0"/>
          <a:ext cx="0" cy="0"/>
          <a:chOff x="0" y="0"/>
          <a:chExt cx="0" cy="0"/>
        </a:xfrm>
      </p:grpSpPr>
      <p:sp>
        <p:nvSpPr>
          <p:cNvPr id="417" name="Google Shape;417;g5e2dcc147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e2dcc147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dk1"/>
                </a:solidFill>
              </a:rPr>
              <a:t>By default, Google Cloud will encrypt data in transit and at rest. Data in transit is encrypted via TLS. Data encrypted at rest is done with AES-256 bit keys. The encryption happens automatically.</a:t>
            </a:r>
            <a:endParaRPr dirty="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42"/>
        <p:cNvGrpSpPr/>
        <p:nvPr/>
      </p:nvGrpSpPr>
      <p:grpSpPr>
        <a:xfrm>
          <a:off x="0" y="0"/>
          <a:ext cx="0" cy="0"/>
          <a:chOff x="0" y="0"/>
          <a:chExt cx="0" cy="0"/>
        </a:xfrm>
      </p:grpSpPr>
      <p:sp>
        <p:nvSpPr>
          <p:cNvPr id="443" name="Google Shape;443;g5e2dcc147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e2dcc147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With customer-managed encryption keys, you manage your own encryption keys that protect data on Google Cloud.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Google Cloud's Key Management Service, or Cloud KMS, automates and simplifies the generation and management of encryption keys. The keys are managed by the customer and they keys never leave the cloud.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Cloud KMS supports encryption, decryption, signing, and verification of data. It supports both symmetric and asymmetric cryptographic keys and a variety of popular algorithms.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Cloud KMS allows you to both rotate keys manually and to automate the rotation of keys on a time-based interval.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Cloud KMS also supports both symmetric keys and asymmetric keys for encryption and signing.</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52"/>
        <p:cNvGrpSpPr/>
        <p:nvPr/>
      </p:nvGrpSpPr>
      <p:grpSpPr>
        <a:xfrm>
          <a:off x="0" y="0"/>
          <a:ext cx="0" cy="0"/>
          <a:chOff x="0" y="0"/>
          <a:chExt cx="0" cy="0"/>
        </a:xfrm>
      </p:grpSpPr>
      <p:sp>
        <p:nvSpPr>
          <p:cNvPr id="453" name="Google Shape;453;g5e2dcc147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e2dcc147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Customer-supplied encryption keys give users more control over their keys, but with greater management complexity.</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With CSEK, users use their own AES-256-bit encryption keys. They are responsible for generating these keys.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Users are responsible for storing the keys and providing them as part of Google Cloud API calls.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Google Cloud will use the provided key to encrypt the data before persisting it. Google guarantee that the key only ever exists in-memory and is discarded after user.</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1"/>
        <p:cNvGrpSpPr/>
        <p:nvPr/>
      </p:nvGrpSpPr>
      <p:grpSpPr>
        <a:xfrm>
          <a:off x="0" y="0"/>
          <a:ext cx="0" cy="0"/>
          <a:chOff x="0" y="0"/>
          <a:chExt cx="0" cy="0"/>
        </a:xfrm>
      </p:grpSpPr>
      <p:sp>
        <p:nvSpPr>
          <p:cNvPr id="462" name="Google Shape;462;g5f078a98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f078a98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panose="020B0604020202090204"/>
              <a:buNone/>
            </a:pPr>
            <a:r>
              <a:rPr lang="en-GB">
                <a:solidFill>
                  <a:schemeClr val="dk1"/>
                </a:solidFill>
              </a:rPr>
              <a:t>Persistent Disks, such as those backing virtual machines, can be encrypted with customer-supplied encryption keys. With CSEK for persistent disks, the data is encrypted before it leaves the virtual machine. Even without CSEK or CMEK, persistent disks are still encrypted. When a persistent disk is deleted, the keys are discarded, rendering the data irrecoverable by traditional means.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70"/>
        <p:cNvGrpSpPr/>
        <p:nvPr/>
      </p:nvGrpSpPr>
      <p:grpSpPr>
        <a:xfrm>
          <a:off x="0" y="0"/>
          <a:ext cx="0" cy="0"/>
          <a:chOff x="0" y="0"/>
          <a:chExt cx="0" cy="0"/>
        </a:xfrm>
      </p:grpSpPr>
      <p:sp>
        <p:nvSpPr>
          <p:cNvPr id="471" name="Google Shape;471;g5e2dcc147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5e2dcc147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For even more control over persistent disk encryption, users can create their own persistent disks and redundantly encrypt them.</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And finally, client-side encryption is always an option. With client-side encryption, users encrypt data before sending it to Google Cloud. Neither the unencrypted data nor the decryption keys leave their local device.</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0"/>
        <p:cNvGrpSpPr/>
        <p:nvPr/>
      </p:nvGrpSpPr>
      <p:grpSpPr>
        <a:xfrm>
          <a:off x="0" y="0"/>
          <a:ext cx="0" cy="0"/>
          <a:chOff x="0" y="0"/>
          <a:chExt cx="0" cy="0"/>
        </a:xfrm>
      </p:grpSpPr>
      <p:sp>
        <p:nvSpPr>
          <p:cNvPr id="491" name="Google Shape;491;g5e3a0716eb_0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e3a0716eb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 the next topic, we’ll learn how to leverage authentication and authorization with Cloud IAM to improve the security of an infrastructure.</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7"/>
        <p:cNvGrpSpPr/>
        <p:nvPr/>
      </p:nvGrpSpPr>
      <p:grpSpPr>
        <a:xfrm>
          <a:off x="0" y="0"/>
          <a:ext cx="0" cy="0"/>
          <a:chOff x="0" y="0"/>
          <a:chExt cx="0" cy="0"/>
        </a:xfrm>
      </p:grpSpPr>
      <p:sp>
        <p:nvSpPr>
          <p:cNvPr id="498" name="Google Shape;498;g5f078a982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f078a982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Cloud Identity and Access Management – or Cloud IAM – enables cloud administrators to authorize "who" “can do what” “on which resource” on Google Cloud.</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19"/>
        <p:cNvGrpSpPr/>
        <p:nvPr/>
      </p:nvGrpSpPr>
      <p:grpSpPr>
        <a:xfrm>
          <a:off x="0" y="0"/>
          <a:ext cx="0" cy="0"/>
          <a:chOff x="0" y="0"/>
          <a:chExt cx="0" cy="0"/>
        </a:xfrm>
      </p:grpSpPr>
      <p:sp>
        <p:nvSpPr>
          <p:cNvPr id="520" name="Google Shape;520;g5f078a982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f078a982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IAM policies can apply to many types of user-like resources. The “who” part of an IAM policy can be a Google account or Cloud Identity user, a Service account, a Google Group, or an entire Google Workspace or Cloud Identity domain. </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9"/>
        <p:cNvGrpSpPr/>
        <p:nvPr/>
      </p:nvGrpSpPr>
      <p:grpSpPr>
        <a:xfrm>
          <a:off x="0" y="0"/>
          <a:ext cx="0" cy="0"/>
          <a:chOff x="0" y="0"/>
          <a:chExt cx="0" cy="0"/>
        </a:xfrm>
      </p:grpSpPr>
      <p:sp>
        <p:nvSpPr>
          <p:cNvPr id="540" name="Google Shape;540;g5f078a9823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f078a9823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Many users get started by logging into the Cloud Console with a personal Gmail account. To collaborate with their teammates, they use Google Groups to gather together people who are in the same role. This approach is easy to get started with, but its disadvantage is that a team’s identities are not centrally managed. For example, if someone leaves the organization or team, there’s no centralized way to remove their access to the cloud resources immediately.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Google Cloud users who are also Google Workspace users can define Google Cloud policies in terms of Workspace users and groups. This way, when someone leaves the organization, an administrator can immediately disable their account and remove them from groups using the Google Admin Console.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Google Cloud users who are not Workspace users can get these same capabilities through Cloud Identity. Cloud Identity allows users and groups to be managed using the Google Admin Console, but the Workspace collaboration products, such as Gmail, Docs, Drive, and Calendar aren't included. Cloud Identity is available for free.</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4"/>
        <p:cNvGrpSpPr/>
        <p:nvPr/>
      </p:nvGrpSpPr>
      <p:grpSpPr>
        <a:xfrm>
          <a:off x="0" y="0"/>
          <a:ext cx="0" cy="0"/>
          <a:chOff x="0" y="0"/>
          <a:chExt cx="0" cy="0"/>
        </a:xfrm>
      </p:grpSpPr>
      <p:sp>
        <p:nvSpPr>
          <p:cNvPr id="615" name="Google Shape;615;g5f078a982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f078a982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Now that we've talked about the "who", let's discuss the "can do what" part of IAM. The “can do what” part is defined by an IAM role which is a collection of IAM permissions.</a:t>
            </a:r>
            <a:endParaRPr>
              <a:solidFill>
                <a:schemeClr val="dk1"/>
              </a:solidFill>
            </a:endParaRPr>
          </a:p>
          <a:p>
            <a:pPr marL="0" lvl="0" indent="0" algn="l" rtl="0">
              <a:lnSpc>
                <a:spcPct val="115000"/>
              </a:lnSpc>
              <a:spcBef>
                <a:spcPts val="0"/>
              </a:spcBef>
              <a:spcAft>
                <a:spcPts val="0"/>
              </a:spcAft>
              <a:buNone/>
            </a:pPr>
            <a:r>
              <a:rPr lang="en-GB">
                <a:solidFill>
                  <a:schemeClr val="dk1"/>
                </a:solidFill>
              </a:rPr>
              <a:t>Permissions are very low-level and fine-grained. For example, to manage virtual machine instances, you need permissions to create, delete, start, stop and change an instance. To make this process easier, permissions are grouped together into an IAM role to make them easier to manage. There are built-in roles available to all Google Cloud users, and you can also build and customize your own roles for your organization.</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7"/>
        <p:cNvGrpSpPr/>
        <p:nvPr/>
      </p:nvGrpSpPr>
      <p:grpSpPr>
        <a:xfrm>
          <a:off x="0" y="0"/>
          <a:ext cx="0" cy="0"/>
          <a:chOff x="0" y="0"/>
          <a:chExt cx="0" cy="0"/>
        </a:xfrm>
      </p:grpSpPr>
      <p:sp>
        <p:nvSpPr>
          <p:cNvPr id="628" name="Google Shape;628;g5f078a9823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f078a9823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Finally, let's discuss the "on which resource" part of IAM.</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When you give a user, group, or service account permissions on a specific element of the resource hierarchy, the resulting policy applies to the element you chose, as well as to elements below it in the hierarchy.</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98"/>
        <p:cNvGrpSpPr/>
        <p:nvPr/>
      </p:nvGrpSpPr>
      <p:grpSpPr>
        <a:xfrm>
          <a:off x="0" y="0"/>
          <a:ext cx="0" cy="0"/>
          <a:chOff x="0" y="0"/>
          <a:chExt cx="0" cy="0"/>
        </a:xfrm>
      </p:grpSpPr>
      <p:sp>
        <p:nvSpPr>
          <p:cNvPr id="699" name="Google Shape;699;g5f078a982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5f078a982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There are three kinds of roles in Cloud IAM: Basic, Predefined, and Custom. Let’s talk about each in turn.</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1"/>
        <p:cNvGrpSpPr/>
        <p:nvPr/>
      </p:nvGrpSpPr>
      <p:grpSpPr>
        <a:xfrm>
          <a:off x="0" y="0"/>
          <a:ext cx="0" cy="0"/>
          <a:chOff x="0" y="0"/>
          <a:chExt cx="0" cy="0"/>
        </a:xfrm>
      </p:grpSpPr>
      <p:sp>
        <p:nvSpPr>
          <p:cNvPr id="732" name="Google Shape;732;g5ea148c00a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5ea148c00a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IAM basic roles apply across all Google Cloud resources in a project. These basic roles include: owner, editor, viewer, and billing administrator.</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57"/>
        <p:cNvGrpSpPr/>
        <p:nvPr/>
      </p:nvGrpSpPr>
      <p:grpSpPr>
        <a:xfrm>
          <a:off x="0" y="0"/>
          <a:ext cx="0" cy="0"/>
          <a:chOff x="0" y="0"/>
          <a:chExt cx="0" cy="0"/>
        </a:xfrm>
      </p:grpSpPr>
      <p:sp>
        <p:nvSpPr>
          <p:cNvPr id="758" name="Google Shape;758;g5ea148c00a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5ea148c00a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If you're a viewer, you can examine resources, but you cannot change their state.</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If you’re an editor, you can do everything a viewer can do plus modify state.</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And if you’re an owner, you can do everything an editor can do, plus manage roles and permissions. The owner role on a project also gives you control over billing and cost management.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Often organizations want someone to be able to control the billing for a project without the right to change the resources in the project. You can grant someone the billing administrator role which grants access to billing information, but does not grant access to resources inside the project.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5"/>
        <p:cNvGrpSpPr/>
        <p:nvPr/>
      </p:nvGrpSpPr>
      <p:grpSpPr>
        <a:xfrm>
          <a:off x="0" y="0"/>
          <a:ext cx="0" cy="0"/>
          <a:chOff x="0" y="0"/>
          <a:chExt cx="0" cy="0"/>
        </a:xfrm>
      </p:grpSpPr>
      <p:sp>
        <p:nvSpPr>
          <p:cNvPr id="506" name="Google Shape;506;g5e5ac24dc2_0_1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5e5ac24dc2_0_1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Google Cloud’s products and services can be broadly categorized as Compute, Storage, Big Data, and Machine Learning.  Leveraging compute can include virtual machines via Compute Engine, running Docker containers in a managed platform using Google Kubernetes Engine, deploying applications in a managed platform like App Engine, running event-based serverless code using Cloud Functions, or running stateless containers as a managed service like Cloud Run.</a:t>
            </a: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88"/>
        <p:cNvGrpSpPr/>
        <p:nvPr/>
      </p:nvGrpSpPr>
      <p:grpSpPr>
        <a:xfrm>
          <a:off x="0" y="0"/>
          <a:ext cx="0" cy="0"/>
          <a:chOff x="0" y="0"/>
          <a:chExt cx="0" cy="0"/>
        </a:xfrm>
      </p:grpSpPr>
      <p:sp>
        <p:nvSpPr>
          <p:cNvPr id="789" name="Google Shape;789;g5ea148c00a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ea148c00a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IAM predefined roles apply to a particular Google Cloud service in a project. Google Cloud services offers their own sets of predefined roles, and they define where those roles can be applied. For example, Compute Engine offers a set of predefined roles, and you can apply them to Compute Engine resources in a given project, a given folder, or an entire organization.</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Another example is Cloud Bigtable, which is a managed database service. Bigtable offers roles that can apply across an entire organization, to a particular project, or even to individual Bigtable database instances.</a:t>
            </a: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17"/>
        <p:cNvGrpSpPr/>
        <p:nvPr/>
      </p:nvGrpSpPr>
      <p:grpSpPr>
        <a:xfrm>
          <a:off x="0" y="0"/>
          <a:ext cx="0" cy="0"/>
          <a:chOff x="0" y="0"/>
          <a:chExt cx="0" cy="0"/>
        </a:xfrm>
      </p:grpSpPr>
      <p:sp>
        <p:nvSpPr>
          <p:cNvPr id="818" name="Google Shape;818;g5ea148c00a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5ea148c00a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IAM predefined roles offer more fine-grained permissions on particular services. The Compute Engine </a:t>
            </a:r>
            <a:r>
              <a:rPr lang="en-GB" i="1">
                <a:solidFill>
                  <a:schemeClr val="dk1"/>
                </a:solidFill>
              </a:rPr>
              <a:t>instanceAdmin</a:t>
            </a:r>
            <a:r>
              <a:rPr lang="en-GB">
                <a:solidFill>
                  <a:schemeClr val="dk1"/>
                </a:solidFill>
              </a:rPr>
              <a:t> role allows whoever has it perform a certain set of actions on virtual machines.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In this example, all the users of a certain Google Group have the role, and they have it on all the virtual machines in project A.</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33"/>
        <p:cNvGrpSpPr/>
        <p:nvPr/>
      </p:nvGrpSpPr>
      <p:grpSpPr>
        <a:xfrm>
          <a:off x="0" y="0"/>
          <a:ext cx="0" cy="0"/>
          <a:chOff x="0" y="0"/>
          <a:chExt cx="0" cy="0"/>
        </a:xfrm>
      </p:grpSpPr>
      <p:sp>
        <p:nvSpPr>
          <p:cNvPr id="834" name="Google Shape;834;g5ea148c00a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5ea148c00a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The last kind of IAM role is a "custom role". For some organizations, the basic and predefined IAM roles may not offer enough granularity. IAM custom roles allow you to create your own roles composed of granular permissions.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In this example, we've defined a new custom role named </a:t>
            </a:r>
            <a:r>
              <a:rPr lang="en-GB" i="1">
                <a:solidFill>
                  <a:schemeClr val="dk1"/>
                </a:solidFill>
              </a:rPr>
              <a:t>InstanceOperator </a:t>
            </a:r>
            <a:r>
              <a:rPr lang="en-GB">
                <a:solidFill>
                  <a:schemeClr val="dk1"/>
                </a:solidFill>
              </a:rPr>
              <a:t>that allows users to start and stop instances, but not delete or reconfigure them.</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At this time, custom roles can only be applied at the project and organization levels. It's not currently possible to apply custom roles at the folder level.</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9"/>
        <p:cNvGrpSpPr/>
        <p:nvPr/>
      </p:nvGrpSpPr>
      <p:grpSpPr>
        <a:xfrm>
          <a:off x="0" y="0"/>
          <a:ext cx="0" cy="0"/>
          <a:chOff x="0" y="0"/>
          <a:chExt cx="0" cy="0"/>
        </a:xfrm>
      </p:grpSpPr>
      <p:sp>
        <p:nvSpPr>
          <p:cNvPr id="850" name="Google Shape;850;g5ea148c00a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5ea148c00a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solidFill>
                  <a:schemeClr val="dk1"/>
                </a:solidFill>
              </a:rPr>
              <a:t>Another important concept related to IAM is service accounts. Service accounts control service-to-service communication.</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In order for services to interact with each other they need an identity.</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Service accounts are used to authenticate service-to-service communication. With service accounts, you can give role level access from one service to another.</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Suppose you have an application running in a virtual machine that needs to access data in Cloud Storage. You only want that virtual machine to have access to the data. You can create a service account that's authorized to access that data in Cloud Storage and then attach that service account to the virtual machine.</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Service accounts are named with an email address, often ending in .gserviceaccount.com.</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67"/>
        <p:cNvGrpSpPr/>
        <p:nvPr/>
      </p:nvGrpSpPr>
      <p:grpSpPr>
        <a:xfrm>
          <a:off x="0" y="0"/>
          <a:ext cx="0" cy="0"/>
          <a:chOff x="0" y="0"/>
          <a:chExt cx="0" cy="0"/>
        </a:xfrm>
      </p:grpSpPr>
      <p:sp>
        <p:nvSpPr>
          <p:cNvPr id="868" name="Google Shape;868;g5ea148c00a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ea148c00a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 this example, a service account has been granted the </a:t>
            </a:r>
            <a:r>
              <a:rPr lang="en-GB" i="1">
                <a:solidFill>
                  <a:schemeClr val="dk1"/>
                </a:solidFill>
              </a:rPr>
              <a:t>InstanceAdmin</a:t>
            </a:r>
            <a:r>
              <a:rPr lang="en-GB">
                <a:solidFill>
                  <a:schemeClr val="dk1"/>
                </a:solidFill>
              </a:rPr>
              <a:t> role. This would allow an application running in a VM with that service account to create, modify, and delete other VMs.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Incidentally, service accounts need to be managed too! For example, maybe Alice needs to manage what can act as a given service account, while Bob just needs to be able to view what can. Fortunately, in addition to being an identity, a service account is also a resource! So it can have IAM policies of its own attached to it. For instance, Alice can have the editor role on a service account and Bob can have the viewer role. This is just like granting roles for any other Google Cloud resource.</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9"/>
        <p:cNvGrpSpPr/>
        <p:nvPr/>
      </p:nvGrpSpPr>
      <p:grpSpPr>
        <a:xfrm>
          <a:off x="0" y="0"/>
          <a:ext cx="0" cy="0"/>
          <a:chOff x="0" y="0"/>
          <a:chExt cx="0" cy="0"/>
        </a:xfrm>
      </p:grpSpPr>
      <p:sp>
        <p:nvSpPr>
          <p:cNvPr id="890" name="Google Shape;890;g5ea148c00a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5ea148c00a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You can grant virtual machines different identities. This makes it easier to manage different permissions across your applications. You also can change the permissions of the service accounts without having to recreate the VMs.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GB">
                <a:solidFill>
                  <a:schemeClr val="dk1"/>
                </a:solidFill>
              </a:rPr>
              <a:t>Here’s a more complex scenario. Say you have an application that’s implemented across a group of virtual machines. One component of your application requires the editor role on another project, project_b but another component doesn’t need any permissions on project_b. You would create two different service accounts, one for each subgroup of virtual machines. In this example, VMs running component 1 are granted </a:t>
            </a:r>
            <a:r>
              <a:rPr lang="en-GB" b="1">
                <a:solidFill>
                  <a:schemeClr val="dk1"/>
                </a:solidFill>
              </a:rPr>
              <a:t>Editor </a:t>
            </a:r>
            <a:r>
              <a:rPr lang="en-GB">
                <a:solidFill>
                  <a:schemeClr val="dk1"/>
                </a:solidFill>
              </a:rPr>
              <a:t>access to project B using </a:t>
            </a:r>
            <a:r>
              <a:rPr lang="en-GB" i="1">
                <a:solidFill>
                  <a:schemeClr val="dk1"/>
                </a:solidFill>
              </a:rPr>
              <a:t>Service Account 1</a:t>
            </a:r>
            <a:r>
              <a:rPr lang="en-GB">
                <a:solidFill>
                  <a:schemeClr val="dk1"/>
                </a:solidFill>
              </a:rPr>
              <a:t>. VMs running component 2 are granted </a:t>
            </a:r>
            <a:r>
              <a:rPr lang="en-GB" b="1">
                <a:solidFill>
                  <a:schemeClr val="dk1"/>
                </a:solidFill>
              </a:rPr>
              <a:t>objectViewer</a:t>
            </a:r>
            <a:r>
              <a:rPr lang="en-GB">
                <a:solidFill>
                  <a:schemeClr val="dk1"/>
                </a:solidFill>
              </a:rPr>
              <a:t> access to bucket 1 using </a:t>
            </a:r>
            <a:r>
              <a:rPr lang="en-GB" i="1">
                <a:solidFill>
                  <a:schemeClr val="dk1"/>
                </a:solidFill>
              </a:rPr>
              <a:t>Service Account 2</a:t>
            </a:r>
            <a:r>
              <a:rPr lang="en-GB">
                <a:solidFill>
                  <a:schemeClr val="dk1"/>
                </a:solidFill>
              </a:rPr>
              <a:t>. Service account permissions can be changed without recreating VMs.</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90"/>
        <p:cNvGrpSpPr/>
        <p:nvPr/>
      </p:nvGrpSpPr>
      <p:grpSpPr>
        <a:xfrm>
          <a:off x="0" y="0"/>
          <a:ext cx="0" cy="0"/>
          <a:chOff x="0" y="0"/>
          <a:chExt cx="0" cy="0"/>
        </a:xfrm>
      </p:grpSpPr>
      <p:sp>
        <p:nvSpPr>
          <p:cNvPr id="491" name="Google Shape;491;g5e3a0716eb_0_1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e3a0716eb_0_1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rPr>
              <a:t>In the next topic, we’ll learn how to leverage authentication and authorization with Cloud IAM to improve the security of an infrastructure.</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1"/>
        <p:cNvGrpSpPr/>
        <p:nvPr/>
      </p:nvGrpSpPr>
      <p:grpSpPr>
        <a:xfrm>
          <a:off x="0" y="0"/>
          <a:ext cx="0" cy="0"/>
          <a:chOff x="0" y="0"/>
          <a:chExt cx="0" cy="0"/>
        </a:xfrm>
      </p:grpSpPr>
      <p:sp>
        <p:nvSpPr>
          <p:cNvPr id="1032" name="Google Shape;1032;g6375ba526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6375ba526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First, leverage and understand the resource hierarchy. Specifically, use projects to group resources that share the same trust boundary.</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Check the policy granted on each resource and make sure you recognize the inheritance.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Because of inheritance, use the "principle of least privilege" when granting roles.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Finally, audit policies using Cloud audit logs and audit memberships of groups used in policies.</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2"/>
        <p:cNvGrpSpPr/>
        <p:nvPr/>
      </p:nvGrpSpPr>
      <p:grpSpPr>
        <a:xfrm>
          <a:off x="0" y="0"/>
          <a:ext cx="0" cy="0"/>
          <a:chOff x="0" y="0"/>
          <a:chExt cx="0" cy="0"/>
        </a:xfrm>
      </p:grpSpPr>
      <p:sp>
        <p:nvSpPr>
          <p:cNvPr id="1053" name="Google Shape;1053;g8e864200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8e864200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b="1" dirty="0">
                <a:solidFill>
                  <a:srgbClr val="3B83F3"/>
                </a:solidFill>
              </a:rPr>
              <a:t>Optional content available for use if required</a:t>
            </a:r>
            <a:endParaRPr b="1" dirty="0">
              <a:solidFill>
                <a:srgbClr val="3B83F3"/>
              </a:solidFill>
            </a:endParaRPr>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GB" dirty="0">
                <a:solidFill>
                  <a:schemeClr val="dk1"/>
                </a:solidFill>
              </a:rPr>
              <a:t>Next, it’s recommended that you grant roles to groups instead of individuals. This allows you to update group membership, instead of changing a Cloud IAM policy. If you do this, make sure to audit membership of groups used in policies and control the ownership of the Google Group used in Cloud IAM policies.</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GB" dirty="0">
                <a:solidFill>
                  <a:schemeClr val="dk1"/>
                </a:solidFill>
              </a:rPr>
              <a:t>You can also use multiple groups to get better control. In this example, there’s a network admin group. Some of those members also need a </a:t>
            </a:r>
            <a:r>
              <a:rPr lang="en-GB" dirty="0" err="1">
                <a:solidFill>
                  <a:schemeClr val="dk1"/>
                </a:solidFill>
              </a:rPr>
              <a:t>read_write</a:t>
            </a:r>
            <a:r>
              <a:rPr lang="en-GB" dirty="0">
                <a:solidFill>
                  <a:schemeClr val="dk1"/>
                </a:solidFill>
              </a:rPr>
              <a:t> role to a Cloud Storage bucket, while others need the </a:t>
            </a:r>
            <a:r>
              <a:rPr lang="en-GB" dirty="0" err="1">
                <a:solidFill>
                  <a:schemeClr val="dk1"/>
                </a:solidFill>
              </a:rPr>
              <a:t>read_only</a:t>
            </a:r>
            <a:r>
              <a:rPr lang="en-GB" dirty="0">
                <a:solidFill>
                  <a:schemeClr val="dk1"/>
                </a:solidFill>
              </a:rPr>
              <a:t> role. Adding and removing individuals from all three groups controls their total access. Therefore, groups are not only associated with job roles but can exist for the purpose of role assignment.</a:t>
            </a:r>
            <a:endParaRPr dirty="0">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7"/>
        <p:cNvGrpSpPr/>
        <p:nvPr/>
      </p:nvGrpSpPr>
      <p:grpSpPr>
        <a:xfrm>
          <a:off x="0" y="0"/>
          <a:ext cx="0" cy="0"/>
          <a:chOff x="0" y="0"/>
          <a:chExt cx="0" cy="0"/>
        </a:xfrm>
      </p:grpSpPr>
      <p:sp>
        <p:nvSpPr>
          <p:cNvPr id="1068" name="Google Shape;1068;g8e8642003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8e8642003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chemeClr val="dk1"/>
                </a:solidFill>
              </a:rPr>
              <a:t>When it comes to using service accounts, here are some best practices.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Be very careful when granting the Service Account Users role as it provides access to all the resources for which the service account has access.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Also, when you create a service account, give it a display name that clearly identifies its purpose, ideally using an established naming convention for your organization.</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GB">
                <a:solidFill>
                  <a:schemeClr val="dk1"/>
                </a:solidFill>
              </a:rPr>
              <a:t>And for service account keys, establish key rotation policies and methods.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35"/>
        <p:cNvGrpSpPr/>
        <p:nvPr/>
      </p:nvGrpSpPr>
      <p:grpSpPr>
        <a:xfrm>
          <a:off x="0" y="0"/>
          <a:ext cx="0" cy="0"/>
          <a:chOff x="0" y="0"/>
          <a:chExt cx="0" cy="0"/>
        </a:xfrm>
      </p:grpSpPr>
      <p:sp>
        <p:nvSpPr>
          <p:cNvPr id="536" name="Google Shape;536;g64f76290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64f76290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variety of managed storage options are available as well.  For unstructured storage there’s Cloud Storage, for managed relational databases there’s Cloud SQL or Cloud Spanner, and for NoSQL, there are options like Datastore or Cloud Bigtable.</a:t>
            </a:r>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0"/>
        <p:cNvGrpSpPr/>
        <p:nvPr/>
      </p:nvGrpSpPr>
      <p:grpSpPr>
        <a:xfrm>
          <a:off x="0" y="0"/>
          <a:ext cx="0" cy="0"/>
          <a:chOff x="0" y="0"/>
          <a:chExt cx="0" cy="0"/>
        </a:xfrm>
      </p:grpSpPr>
      <p:sp>
        <p:nvSpPr>
          <p:cNvPr id="561" name="Google Shape;561;g5e5ac24dc2_0_1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5e5ac24dc2_0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Managed services dealing with big data and machine learning are available as well.  </a:t>
            </a:r>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67ADA77-2B64-684D-B6A6-F544A4666E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7ADA77-2B64-684D-B6A6-F544A4666E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7ADA77-2B64-684D-B6A6-F544A4666E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81023" y="-47919"/>
            <a:ext cx="12361762" cy="6958182"/>
          </a:xfrm>
          <a:prstGeom prst="rect">
            <a:avLst/>
          </a:prstGeom>
        </p:spPr>
      </p:pic>
      <p:sp>
        <p:nvSpPr>
          <p:cNvPr id="2" name="Title 1"/>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endParaRPr lang="en-US" dirty="0"/>
          </a:p>
        </p:txBody>
      </p:sp>
      <p:sp>
        <p:nvSpPr>
          <p:cNvPr id="5" name="Text Placeholder 3"/>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pic>
        <p:nvPicPr>
          <p:cNvPr id="7" name="Picture 6"/>
          <p:cNvPicPr>
            <a:picLocks noChangeAspect="1"/>
          </p:cNvPicPr>
          <p:nvPr userDrawn="1"/>
        </p:nvPicPr>
        <p:blipFill>
          <a:blip r:embed="rId3"/>
          <a:stretch>
            <a:fillRect/>
          </a:stretch>
        </p:blipFill>
        <p:spPr>
          <a:xfrm>
            <a:off x="9931098" y="6089839"/>
            <a:ext cx="1772656" cy="449073"/>
          </a:xfrm>
          <a:prstGeom prst="rect">
            <a:avLst/>
          </a:prstGeom>
        </p:spPr>
      </p:pic>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4" name="Title 1"/>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endParaRPr lang="en-US" dirty="0"/>
          </a:p>
        </p:txBody>
      </p:sp>
      <p:sp>
        <p:nvSpPr>
          <p:cNvPr id="15" name="Text Placeholder 3"/>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sp>
        <p:nvSpPr>
          <p:cNvPr id="6"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p:cNvPicPr>
            <a:picLocks noChangeAspect="1"/>
          </p:cNvPicPr>
          <p:nvPr userDrawn="1"/>
        </p:nvPicPr>
        <p:blipFill>
          <a:blip r:embed="rId2"/>
          <a:stretch>
            <a:fillRect/>
          </a:stretch>
        </p:blipFill>
        <p:spPr>
          <a:xfrm>
            <a:off x="9931098" y="6089839"/>
            <a:ext cx="1772656" cy="449073"/>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p:cNvPicPr>
            <a:picLocks noChangeAspect="1"/>
          </p:cNvPicPr>
          <p:nvPr userDrawn="1"/>
        </p:nvPicPr>
        <p:blipFill rotWithShape="1">
          <a:blip r:embed="rId2"/>
          <a:srcRect l="39690" t="3208" r="5228" b="21597"/>
          <a:stretch>
            <a:fillRect/>
          </a:stretch>
        </p:blipFill>
        <p:spPr>
          <a:xfrm>
            <a:off x="588712" y="3159360"/>
            <a:ext cx="4537048" cy="3716132"/>
          </a:xfrm>
          <a:prstGeom prst="rect">
            <a:avLst/>
          </a:prstGeom>
        </p:spPr>
      </p:pic>
      <p:sp>
        <p:nvSpPr>
          <p:cNvPr id="4" name="Footer Placeholder 3"/>
          <p:cNvSpPr>
            <a:spLocks noGrp="1"/>
          </p:cNvSpPr>
          <p:nvPr>
            <p:ph type="ftr" sz="quarter" idx="11"/>
          </p:nvPr>
        </p:nvSpPr>
        <p:spPr>
          <a:xfrm>
            <a:off x="7997728" y="6356350"/>
            <a:ext cx="3775172" cy="365125"/>
          </a:xfrm>
          <a:prstGeom prst="rect">
            <a:avLst/>
          </a:prstGeo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endParaRPr lang="en-US" dirty="0"/>
          </a:p>
        </p:txBody>
      </p:sp>
      <p:sp>
        <p:nvSpPr>
          <p:cNvPr id="3" name="Slide Number Placeholder 2"/>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 name="Content Placeholder 2"/>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9" name="Picture 8"/>
          <p:cNvPicPr>
            <a:picLocks noChangeAspect="1"/>
          </p:cNvPicPr>
          <p:nvPr userDrawn="1"/>
        </p:nvPicPr>
        <p:blipFill>
          <a:blip r:embed="rId3"/>
          <a:stretch>
            <a:fillRect/>
          </a:stretch>
        </p:blipFill>
        <p:spPr>
          <a:xfrm>
            <a:off x="9909200" y="365126"/>
            <a:ext cx="1772652" cy="44907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itle 1"/>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p:cNvPicPr>
            <a:picLocks noChangeAspect="1"/>
          </p:cNvPicPr>
          <p:nvPr userDrawn="1"/>
        </p:nvPicPr>
        <p:blipFill rotWithShape="1">
          <a:blip r:embed="rId2"/>
          <a:srcRect l="75552" t="60520" r="3438" b="3809"/>
          <a:stretch>
            <a:fillRect/>
          </a:stretch>
        </p:blipFill>
        <p:spPr>
          <a:xfrm rot="10800000">
            <a:off x="-1" y="-2"/>
            <a:ext cx="2268187" cy="2166103"/>
          </a:xfrm>
          <a:prstGeom prst="rect">
            <a:avLst/>
          </a:prstGeom>
        </p:spPr>
      </p:pic>
      <p:pic>
        <p:nvPicPr>
          <p:cNvPr id="9" name="Picture 8"/>
          <p:cNvPicPr>
            <a:picLocks noChangeAspect="1"/>
          </p:cNvPicPr>
          <p:nvPr userDrawn="1"/>
        </p:nvPicPr>
        <p:blipFill>
          <a:blip r:embed="rId3"/>
          <a:stretch>
            <a:fillRect/>
          </a:stretch>
        </p:blipFill>
        <p:spPr>
          <a:xfrm>
            <a:off x="9909200" y="365126"/>
            <a:ext cx="1772652" cy="449072"/>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3" name="Content Placeholder 2"/>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7" name="Picture 6"/>
          <p:cNvPicPr>
            <a:picLocks noChangeAspect="1"/>
          </p:cNvPicPr>
          <p:nvPr userDrawn="1"/>
        </p:nvPicPr>
        <p:blipFill>
          <a:blip r:embed="rId3"/>
          <a:stretch>
            <a:fillRect/>
          </a:stretch>
        </p:blipFill>
        <p:spPr>
          <a:xfrm>
            <a:off x="9909198" y="365125"/>
            <a:ext cx="1772656" cy="449073"/>
          </a:xfrm>
          <a:prstGeom prst="rect">
            <a:avLst/>
          </a:prstGeom>
        </p:spPr>
      </p:pic>
      <p:sp>
        <p:nvSpPr>
          <p:cNvPr id="8"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2"/>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p:nvPr>
        </p:nvSpPr>
        <p:spPr>
          <a:xfrm>
            <a:off x="419100" y="1528175"/>
            <a:ext cx="3593592" cy="4645152"/>
          </a:xfrm>
        </p:spPr>
        <p:txBody>
          <a:bodyPr>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Content Placeholder 2"/>
          <p:cNvSpPr>
            <a:spLocks noGrp="1"/>
          </p:cNvSpPr>
          <p:nvPr>
            <p:ph idx="13"/>
          </p:nvPr>
        </p:nvSpPr>
        <p:spPr>
          <a:xfrm>
            <a:off x="8173686" y="1528175"/>
            <a:ext cx="3593592" cy="4645152"/>
          </a:xfrm>
        </p:spPr>
        <p:txBody>
          <a:bodyPr>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2"/>
          <p:cNvSpPr>
            <a:spLocks noGrp="1"/>
          </p:cNvSpPr>
          <p:nvPr>
            <p:ph idx="14"/>
          </p:nvPr>
        </p:nvSpPr>
        <p:spPr>
          <a:xfrm>
            <a:off x="4314209" y="1528175"/>
            <a:ext cx="3593592" cy="4645152"/>
          </a:xfrm>
        </p:spPr>
        <p:txBody>
          <a:bodyPr>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2"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4" name="Picture 13"/>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7ADA77-2B64-684D-B6A6-F544A4666E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Content Placeholder 2"/>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ext Placeholder 2"/>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4" name="Content Placeholder 2"/>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2"/>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Content Placeholder 2"/>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ext Placeholder 2"/>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5" name="Picture 14"/>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3" name="Content Placeholder 2"/>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a:p>
            <a:pPr lvl="0"/>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2"/>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p:txBody>
      </p:sp>
      <p:sp>
        <p:nvSpPr>
          <p:cNvPr id="13"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4" name="Picture Placeholder 3"/>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dirty="0"/>
          </a:p>
        </p:txBody>
      </p:sp>
      <p:sp>
        <p:nvSpPr>
          <p:cNvPr id="21" name="Text Placeholder 2"/>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2" name="Picture Placeholder 3"/>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4" name="Picture Placeholder 3"/>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6" name="Picture Placeholder 3"/>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dirty="0"/>
          </a:p>
        </p:txBody>
      </p:sp>
      <p:sp>
        <p:nvSpPr>
          <p:cNvPr id="14"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4" name="Picture Placeholder 3"/>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19" name="Picture Placeholder 3"/>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dirty="0"/>
          </a:p>
        </p:txBody>
      </p:sp>
      <p:sp>
        <p:nvSpPr>
          <p:cNvPr id="20" name="Text Placeholder 2"/>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7" name="Picture Placeholder 3"/>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dirty="0"/>
          </a:p>
        </p:txBody>
      </p:sp>
      <p:sp>
        <p:nvSpPr>
          <p:cNvPr id="34" name="Text Placeholder 2"/>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5" name="Picture Placeholder 3"/>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dirty="0"/>
          </a:p>
        </p:txBody>
      </p:sp>
      <p:sp>
        <p:nvSpPr>
          <p:cNvPr id="36" name="Text Placeholder 2"/>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7" name="Picture Placeholder 3"/>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dirty="0"/>
          </a:p>
        </p:txBody>
      </p:sp>
      <p:sp>
        <p:nvSpPr>
          <p:cNvPr id="38" name="Text Placeholder 2"/>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9" name="Picture Placeholder 3"/>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dirty="0"/>
          </a:p>
        </p:txBody>
      </p:sp>
      <p:sp>
        <p:nvSpPr>
          <p:cNvPr id="21"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3" name="Picture 22"/>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4" name="Picture Placeholder 3"/>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endParaRPr lang="en-US" dirty="0"/>
          </a:p>
        </p:txBody>
      </p:sp>
      <p:sp>
        <p:nvSpPr>
          <p:cNvPr id="21" name="Text Placeholder 2"/>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23" name="Text Placeholder 2"/>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25" name="Text Placeholder 2"/>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14" name="Picture Placeholder 3"/>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endParaRPr lang="en-US" dirty="0"/>
          </a:p>
        </p:txBody>
      </p:sp>
      <p:sp>
        <p:nvSpPr>
          <p:cNvPr id="15" name="Picture Placeholder 3"/>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endParaRPr lang="en-US" dirty="0"/>
          </a:p>
        </p:txBody>
      </p:sp>
      <p:sp>
        <p:nvSpPr>
          <p:cNvPr id="16" name="Picture Placeholder 3"/>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endParaRPr lang="en-US" dirty="0"/>
          </a:p>
        </p:txBody>
      </p:sp>
      <p:sp>
        <p:nvSpPr>
          <p:cNvPr id="31"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4" name="Picture 33"/>
          <p:cNvPicPr>
            <a:picLocks noChangeAspect="1"/>
          </p:cNvPicPr>
          <p:nvPr userDrawn="1"/>
        </p:nvPicPr>
        <p:blipFill>
          <a:blip r:embed="rId2"/>
          <a:stretch>
            <a:fillRect/>
          </a:stretch>
        </p:blipFill>
        <p:spPr>
          <a:xfrm>
            <a:off x="9909200" y="365126"/>
            <a:ext cx="1772652" cy="449072"/>
          </a:xfrm>
          <a:prstGeom prst="rect">
            <a:avLst/>
          </a:prstGeom>
        </p:spPr>
      </p:pic>
      <p:pic>
        <p:nvPicPr>
          <p:cNvPr id="13" name="Picture 12"/>
          <p:cNvPicPr>
            <a:picLocks noChangeAspect="1"/>
          </p:cNvPicPr>
          <p:nvPr userDrawn="1"/>
        </p:nvPicPr>
        <p:blipFill rotWithShape="1">
          <a:blip r:embed="rId3"/>
          <a:srcRect l="75552" t="60520" r="3438" b="3809"/>
          <a:stretch>
            <a:fillRect/>
          </a:stretch>
        </p:blipFill>
        <p:spPr>
          <a:xfrm rot="10800000">
            <a:off x="-1" y="-2"/>
            <a:ext cx="2268187" cy="2166103"/>
          </a:xfrm>
          <a:prstGeom prst="rect">
            <a:avLst/>
          </a:prstGeom>
        </p:spPr>
      </p:pic>
      <p:sp>
        <p:nvSpPr>
          <p:cNvPr id="17"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pic>
        <p:nvPicPr>
          <p:cNvPr id="7" name="Picture 6"/>
          <p:cNvPicPr>
            <a:picLocks noChangeAspect="1"/>
          </p:cNvPicPr>
          <p:nvPr userDrawn="1"/>
        </p:nvPicPr>
        <p:blipFill>
          <a:blip r:embed="rId3"/>
          <a:stretch>
            <a:fillRect/>
          </a:stretch>
        </p:blipFill>
        <p:spPr>
          <a:xfrm>
            <a:off x="9909198" y="365126"/>
            <a:ext cx="1772656" cy="449073"/>
          </a:xfrm>
          <a:prstGeom prst="rect">
            <a:avLst/>
          </a:prstGeom>
        </p:spPr>
      </p:pic>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12" name="Table 11"/>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gridCol w="8930447"/>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sp>
        <p:nvSpPr>
          <p:cNvPr id="11" name="Slide Number Placeholder 5"/>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12" name="Table 11"/>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gridCol w="4467640"/>
                <a:gridCol w="4467640"/>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sp>
        <p:nvSpPr>
          <p:cNvPr id="11" name="Slide Number Placeholder 5"/>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gridCol w="2978464"/>
                <a:gridCol w="2978464"/>
                <a:gridCol w="2978464"/>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Slide Number Placeholder 5"/>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67ADA77-2B64-684D-B6A6-F544A4666E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8"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p:cNvPicPr>
            <a:picLocks noChangeAspect="1"/>
          </p:cNvPicPr>
          <p:nvPr userDrawn="1"/>
        </p:nvPicPr>
        <p:blipFill>
          <a:blip r:embed="rId2"/>
          <a:stretch>
            <a:fillRect/>
          </a:stretch>
        </p:blipFill>
        <p:spPr>
          <a:xfrm>
            <a:off x="9909200" y="365125"/>
            <a:ext cx="1772652" cy="449072"/>
          </a:xfrm>
          <a:prstGeom prst="rect">
            <a:avLst/>
          </a:prstGeom>
        </p:spPr>
      </p:pic>
      <p:sp>
        <p:nvSpPr>
          <p:cNvPr id="9"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 name="Picture 5"/>
          <p:cNvPicPr>
            <a:picLocks noChangeAspect="1"/>
          </p:cNvPicPr>
          <p:nvPr userDrawn="1"/>
        </p:nvPicPr>
        <p:blipFill>
          <a:blip r:embed="rId2"/>
          <a:stretch>
            <a:fillRect/>
          </a:stretch>
        </p:blipFill>
        <p:spPr>
          <a:xfrm>
            <a:off x="9909200" y="365125"/>
            <a:ext cx="1772652" cy="449072"/>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endParaRPr lang="en-US" dirty="0"/>
          </a:p>
        </p:txBody>
      </p:sp>
      <p:sp>
        <p:nvSpPr>
          <p:cNvPr id="9" name="Slide Number Placeholder 5"/>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Text Placeholder 3"/>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19" name="Text Placeholder 3"/>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20" name="Text Placeholder 3"/>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22" name="Text Placeholder 3"/>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23" name="Rectangle 22"/>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040" rtl="0" eaLnBrk="1" fontAlgn="auto" latinLnBrk="0" hangingPunct="1">
              <a:lnSpc>
                <a:spcPct val="100000"/>
              </a:lnSpc>
              <a:spcBef>
                <a:spcPts val="0"/>
              </a:spcBef>
              <a:spcAft>
                <a:spcPts val="0"/>
              </a:spcAft>
              <a:buClrTx/>
              <a:buSzTx/>
              <a:buFontTx/>
              <a:buNone/>
              <a:defRPr/>
            </a:pPr>
            <a:endParaRPr kumimoji="0" lang="en-US" sz="176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040" rtl="0" eaLnBrk="1" fontAlgn="auto" latinLnBrk="0" hangingPunct="1">
              <a:lnSpc>
                <a:spcPct val="100000"/>
              </a:lnSpc>
              <a:spcBef>
                <a:spcPts val="0"/>
              </a:spcBef>
              <a:spcAft>
                <a:spcPts val="0"/>
              </a:spcAft>
              <a:buClrTx/>
              <a:buSzTx/>
              <a:buFontTx/>
              <a:buNone/>
              <a:defRPr/>
            </a:pPr>
            <a:endParaRPr kumimoji="0" lang="en-US" sz="176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28" name="Text Placeholder 3"/>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31" name="Text Placeholder 3"/>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endParaRPr lang="en-US" dirty="0"/>
          </a:p>
        </p:txBody>
      </p:sp>
      <p:sp>
        <p:nvSpPr>
          <p:cNvPr id="32" name="Text Placeholder 3"/>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p:cNvPicPr>
            <a:picLocks noChangeAspect="1"/>
          </p:cNvPicPr>
          <p:nvPr userDrawn="1"/>
        </p:nvPicPr>
        <p:blipFill>
          <a:blip r:embed="rId2"/>
          <a:stretch>
            <a:fillRect/>
          </a:stretch>
        </p:blipFill>
        <p:spPr>
          <a:xfrm>
            <a:off x="9396238" y="6089840"/>
            <a:ext cx="1772656" cy="449073"/>
          </a:xfrm>
          <a:prstGeom prst="rect">
            <a:avLst/>
          </a:prstGeom>
        </p:spPr>
      </p:pic>
      <p:sp>
        <p:nvSpPr>
          <p:cNvPr id="18" name="Footer Placeholder 4"/>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8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88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5">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400" b="0" i="0" u="none" strike="noStrike" kern="1200" cap="none" spc="0" normalizeH="0" baseline="3000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4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5">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endParaRPr lang="en-US" dirty="0"/>
          </a:p>
        </p:txBody>
      </p:sp>
      <p:sp>
        <p:nvSpPr>
          <p:cNvPr id="8" name="Rectangle 7"/>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 Placeholder 3"/>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pic>
        <p:nvPicPr>
          <p:cNvPr id="13" name="Picture 12"/>
          <p:cNvPicPr>
            <a:picLocks noChangeAspect="1"/>
          </p:cNvPicPr>
          <p:nvPr userDrawn="1"/>
        </p:nvPicPr>
        <p:blipFill>
          <a:blip r:embed="rId2"/>
          <a:stretch>
            <a:fillRect/>
          </a:stretch>
        </p:blipFill>
        <p:spPr>
          <a:xfrm>
            <a:off x="9931098" y="6089839"/>
            <a:ext cx="1772656" cy="449073"/>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81023" y="-47919"/>
            <a:ext cx="12361762" cy="6958182"/>
          </a:xfrm>
          <a:prstGeom prst="rect">
            <a:avLst/>
          </a:prstGeom>
        </p:spPr>
      </p:pic>
      <p:sp>
        <p:nvSpPr>
          <p:cNvPr id="5" name="TextBox 4"/>
          <p:cNvSpPr txBox="1"/>
          <p:nvPr userDrawn="1"/>
        </p:nvSpPr>
        <p:spPr>
          <a:xfrm>
            <a:off x="423968" y="6089839"/>
            <a:ext cx="8921913" cy="646331"/>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kumimoji="0" lang="en-US" sz="900" b="0" i="0" u="sng"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aws-course-feedback@amazon.com</a:t>
            </a: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For all other questions, contact us at: </a:t>
            </a:r>
            <a:r>
              <a:rPr kumimoji="0" lang="en-US" sz="900" b="0" i="0" u="sng"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https://aws.amazon.com/contact-us/aws-training/</a:t>
            </a: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All trademarks are the property of their owners.</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4" name="Title 1"/>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endParaRPr lang="en-US" dirty="0"/>
          </a:p>
        </p:txBody>
      </p:sp>
      <p:pic>
        <p:nvPicPr>
          <p:cNvPr id="7" name="Picture 6"/>
          <p:cNvPicPr>
            <a:picLocks noChangeAspect="1"/>
          </p:cNvPicPr>
          <p:nvPr userDrawn="1"/>
        </p:nvPicPr>
        <p:blipFill>
          <a:blip r:embed="rId3"/>
          <a:stretch>
            <a:fillRect/>
          </a:stretch>
        </p:blipFill>
        <p:spPr>
          <a:xfrm>
            <a:off x="9931098" y="6089839"/>
            <a:ext cx="1772656" cy="449073"/>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endParaRPr lang="en-US" dirty="0"/>
          </a:p>
        </p:txBody>
      </p:sp>
      <p:sp>
        <p:nvSpPr>
          <p:cNvPr id="3" name="Content Placeholder 2"/>
          <p:cNvSpPr>
            <a:spLocks noGrp="1"/>
          </p:cNvSpPr>
          <p:nvPr>
            <p:ph idx="1"/>
          </p:nvPr>
        </p:nvSpPr>
        <p:spPr>
          <a:xfrm>
            <a:off x="238539" y="1440305"/>
            <a:ext cx="11352570" cy="4913308"/>
          </a:xfrm>
        </p:spPr>
        <p:txBody>
          <a:bodyPr/>
          <a:lstStyle>
            <a:lvl1pPr marL="457200" indent="-457200">
              <a:buFontTx/>
              <a:buBlip>
                <a:blip r:embed="rId3"/>
              </a:buBlip>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974725" indent="-457200">
              <a:buFontTx/>
              <a:buBlip>
                <a:blip r:embed="rId3"/>
              </a:buBlip>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428750" indent="-457200">
              <a:buFontTx/>
              <a:buBlip>
                <a:blip r:embed="rId3"/>
              </a:buBlip>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FontTx/>
              <a:buBlip>
                <a:blip r:embed="rId3"/>
              </a:buBlip>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buFontTx/>
              <a:buBlip>
                <a:blip r:embed="rId3"/>
              </a:buBlip>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FC43BFD-8FF7-A343-A8A6-E2338FCE8046}" type="slidenum">
              <a:rPr kumimoji="0" lang="en-US" sz="900" b="0" i="0" u="none" strike="noStrike" kern="1200" cap="none" spc="0" normalizeH="0" baseline="0" noProof="0" smtClean="0">
                <a:ln>
                  <a:noFill/>
                </a:ln>
                <a:solidFill>
                  <a:srgbClr val="000000"/>
                </a:solidFill>
                <a:effectLst/>
                <a:uLnTx/>
                <a:uFillTx/>
                <a:latin typeface="Helvetica Neue LT Std 65 Medium" charset="0"/>
              </a:rPr>
            </a:fld>
            <a:endParaRPr kumimoji="0" lang="en-US" sz="900" b="0" i="0" u="none" strike="noStrike" kern="1200" cap="none" spc="0" normalizeH="0" baseline="0" noProof="0" dirty="0">
              <a:ln>
                <a:noFill/>
              </a:ln>
              <a:solidFill>
                <a:srgbClr val="000000"/>
              </a:solidFill>
              <a:effectLst/>
              <a:uLnTx/>
              <a:uFillTx/>
              <a:latin typeface="Helvetica Neue LT Std 65 Medium" charset="0"/>
            </a:endParaRPr>
          </a:p>
        </p:txBody>
      </p:sp>
      <p:sp>
        <p:nvSpPr>
          <p:cNvPr id="8" name="Rectangle 7"/>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0" name="TextBox 9"/>
          <p:cNvSpPr txBox="1"/>
          <p:nvPr userDrawn="1"/>
        </p:nvSpPr>
        <p:spPr>
          <a:xfrm>
            <a:off x="251791" y="6480313"/>
            <a:ext cx="41081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000000">
                    <a:lumMod val="85000"/>
                    <a:lumOff val="1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2018, Amazon Web Services, Inc. or its Affiliates. All rights reserved.</a:t>
            </a:r>
            <a:endParaRPr kumimoji="0" lang="en-US" sz="1000" b="0" i="0" u="none" strike="noStrike" kern="1200" cap="none" spc="0" normalizeH="0" baseline="0" noProof="0" dirty="0">
              <a:ln>
                <a:noFill/>
              </a:ln>
              <a:solidFill>
                <a:srgbClr val="000000">
                  <a:lumMod val="85000"/>
                  <a:lumOff val="1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81023" y="-47919"/>
            <a:ext cx="12361762" cy="6958182"/>
          </a:xfrm>
          <a:prstGeom prst="rect">
            <a:avLst/>
          </a:prstGeom>
        </p:spPr>
      </p:pic>
      <p:sp>
        <p:nvSpPr>
          <p:cNvPr id="2" name="Title 1"/>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endParaRPr lang="en-US" dirty="0"/>
          </a:p>
        </p:txBody>
      </p:sp>
      <p:sp>
        <p:nvSpPr>
          <p:cNvPr id="5" name="Text Placeholder 3"/>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pic>
        <p:nvPicPr>
          <p:cNvPr id="7" name="Picture 6"/>
          <p:cNvPicPr>
            <a:picLocks noChangeAspect="1"/>
          </p:cNvPicPr>
          <p:nvPr userDrawn="1"/>
        </p:nvPicPr>
        <p:blipFill>
          <a:blip r:embed="rId3"/>
          <a:stretch>
            <a:fillRect/>
          </a:stretch>
        </p:blipFill>
        <p:spPr>
          <a:xfrm>
            <a:off x="9931098" y="6089839"/>
            <a:ext cx="1772656" cy="449073"/>
          </a:xfrm>
          <a:prstGeom prst="rect">
            <a:avLst/>
          </a:prstGeom>
        </p:spPr>
      </p:pic>
      <p:sp>
        <p:nvSpPr>
          <p:cNvPr id="3" name="Footer Placeholder 2"/>
          <p:cNvSpPr>
            <a:spLocks noGrp="1"/>
          </p:cNvSpPr>
          <p:nvPr>
            <p:ph type="ftr" sz="quarter" idx="11"/>
          </p:nvPr>
        </p:nvSpPr>
        <p:spPr/>
        <p:txBody>
          <a:bodyPr/>
          <a:lstStyle>
            <a:lvl1pPr>
              <a:defRPr>
                <a:latin typeface="Amazon Ember" panose="020B0603020204020204" pitchFamily="34" charset="0"/>
                <a:ea typeface="Amazon Ember" panose="020B06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14" name="Title 1"/>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endParaRPr lang="en-US" dirty="0"/>
          </a:p>
        </p:txBody>
      </p:sp>
      <p:sp>
        <p:nvSpPr>
          <p:cNvPr id="15" name="Text Placeholder 3"/>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sp>
        <p:nvSpPr>
          <p:cNvPr id="6"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FFFFFF"/>
                </a:solidFill>
              </a:rPr>
              <a:t>© 2019 Amazon Web Services, Inc. or its Affiliates. All rights reserved.</a:t>
            </a:r>
            <a:endParaRPr lang="en-US" dirty="0">
              <a:solidFill>
                <a:srgbClr val="FFFFFF"/>
              </a:solidFill>
            </a:endParaRPr>
          </a:p>
        </p:txBody>
      </p:sp>
      <p:pic>
        <p:nvPicPr>
          <p:cNvPr id="8" name="Picture 7"/>
          <p:cNvPicPr>
            <a:picLocks noChangeAspect="1"/>
          </p:cNvPicPr>
          <p:nvPr userDrawn="1"/>
        </p:nvPicPr>
        <p:blipFill>
          <a:blip r:embed="rId2"/>
          <a:stretch>
            <a:fillRect/>
          </a:stretch>
        </p:blipFill>
        <p:spPr>
          <a:xfrm>
            <a:off x="9931098" y="6089839"/>
            <a:ext cx="1772656" cy="449073"/>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mazon Ember" panose="020B0603020204020204" pitchFamily="34" charset="0"/>
              <a:ea typeface="+mn-ea"/>
              <a:cs typeface="+mn-cs"/>
            </a:endParaRPr>
          </a:p>
        </p:txBody>
      </p:sp>
      <p:pic>
        <p:nvPicPr>
          <p:cNvPr id="13" name="Picture 12" descr="A circuit board&#10;&#10;Description automatically generated"/>
          <p:cNvPicPr>
            <a:picLocks noChangeAspect="1"/>
          </p:cNvPicPr>
          <p:nvPr userDrawn="1"/>
        </p:nvPicPr>
        <p:blipFill rotWithShape="1">
          <a:blip r:embed="rId2"/>
          <a:srcRect l="39690" t="3208" r="5228" b="21597"/>
          <a:stretch>
            <a:fillRect/>
          </a:stretch>
        </p:blipFill>
        <p:spPr>
          <a:xfrm>
            <a:off x="588712" y="3159360"/>
            <a:ext cx="4537048" cy="3716132"/>
          </a:xfrm>
          <a:prstGeom prst="rect">
            <a:avLst/>
          </a:prstGeom>
        </p:spPr>
      </p:pic>
      <p:sp>
        <p:nvSpPr>
          <p:cNvPr id="4" name="Footer Placeholder 3"/>
          <p:cNvSpPr>
            <a:spLocks noGrp="1"/>
          </p:cNvSpPr>
          <p:nvPr>
            <p:ph type="ftr" sz="quarter" idx="11"/>
          </p:nvPr>
        </p:nvSpPr>
        <p:spPr>
          <a:xfrm>
            <a:off x="7997728" y="6356350"/>
            <a:ext cx="3775172" cy="365125"/>
          </a:xfrm>
          <a:prstGeom prst="rect">
            <a:avLst/>
          </a:prstGeom>
        </p:spPr>
        <p:txBody>
          <a:bodyPr/>
          <a:lstStyle>
            <a:lvl1pPr algn="r">
              <a:defRPr>
                <a:latin typeface="Amazon Ember" panose="020B0603020204020204" pitchFamily="34" charset="0"/>
                <a:ea typeface="Amazon Ember" panose="020B06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
        <p:nvSpPr>
          <p:cNvPr id="2" name="Title 1"/>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endParaRPr lang="en-US" dirty="0"/>
          </a:p>
        </p:txBody>
      </p:sp>
      <p:sp>
        <p:nvSpPr>
          <p:cNvPr id="3" name="Slide Number Placeholder 2"/>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FFFFFF"/>
                </a:solidFill>
              </a:rPr>
            </a:fld>
            <a:endParaRPr lang="en-US" dirty="0">
              <a:solidFill>
                <a:srgbClr val="FFFFFF"/>
              </a:solidFill>
            </a:endParaRPr>
          </a:p>
        </p:txBody>
      </p:sp>
      <p:sp>
        <p:nvSpPr>
          <p:cNvPr id="22" name="Content Placeholder 2"/>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9" name="Picture 8"/>
          <p:cNvPicPr>
            <a:picLocks noChangeAspect="1"/>
          </p:cNvPicPr>
          <p:nvPr userDrawn="1"/>
        </p:nvPicPr>
        <p:blipFill>
          <a:blip r:embed="rId3"/>
          <a:stretch>
            <a:fillRect/>
          </a:stretch>
        </p:blipFill>
        <p:spPr>
          <a:xfrm>
            <a:off x="9909200" y="365126"/>
            <a:ext cx="1772652" cy="44907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867ADA77-2B64-684D-B6A6-F544A4666E7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
        <p:nvSpPr>
          <p:cNvPr id="10" name="Title 1"/>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pic>
        <p:nvPicPr>
          <p:cNvPr id="7" name="Picture 6"/>
          <p:cNvPicPr>
            <a:picLocks noChangeAspect="1"/>
          </p:cNvPicPr>
          <p:nvPr userDrawn="1"/>
        </p:nvPicPr>
        <p:blipFill rotWithShape="1">
          <a:blip r:embed="rId2"/>
          <a:srcRect l="75552" t="60520" r="3438" b="3809"/>
          <a:stretch>
            <a:fillRect/>
          </a:stretch>
        </p:blipFill>
        <p:spPr>
          <a:xfrm rot="10800000">
            <a:off x="-1" y="-2"/>
            <a:ext cx="2268187" cy="2166103"/>
          </a:xfrm>
          <a:prstGeom prst="rect">
            <a:avLst/>
          </a:prstGeom>
        </p:spPr>
      </p:pic>
      <p:pic>
        <p:nvPicPr>
          <p:cNvPr id="9" name="Picture 8"/>
          <p:cNvPicPr>
            <a:picLocks noChangeAspect="1"/>
          </p:cNvPicPr>
          <p:nvPr userDrawn="1"/>
        </p:nvPicPr>
        <p:blipFill>
          <a:blip r:embed="rId3"/>
          <a:stretch>
            <a:fillRect/>
          </a:stretch>
        </p:blipFill>
        <p:spPr>
          <a:xfrm>
            <a:off x="9909200" y="365126"/>
            <a:ext cx="1772652" cy="449072"/>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3" name="Content Placeholder 2"/>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7" name="Picture 6"/>
          <p:cNvPicPr>
            <a:picLocks noChangeAspect="1"/>
          </p:cNvPicPr>
          <p:nvPr userDrawn="1"/>
        </p:nvPicPr>
        <p:blipFill>
          <a:blip r:embed="rId3"/>
          <a:stretch>
            <a:fillRect/>
          </a:stretch>
        </p:blipFill>
        <p:spPr>
          <a:xfrm>
            <a:off x="9909198" y="365125"/>
            <a:ext cx="1772656" cy="449073"/>
          </a:xfrm>
          <a:prstGeom prst="rect">
            <a:avLst/>
          </a:prstGeom>
        </p:spPr>
      </p:pic>
      <p:sp>
        <p:nvSpPr>
          <p:cNvPr id="8"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2" name="Content Placeholder 2"/>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p:nvPr>
        </p:nvSpPr>
        <p:spPr>
          <a:xfrm>
            <a:off x="419100"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5" name="Content Placeholder 2"/>
          <p:cNvSpPr>
            <a:spLocks noGrp="1"/>
          </p:cNvSpPr>
          <p:nvPr>
            <p:ph idx="13"/>
          </p:nvPr>
        </p:nvSpPr>
        <p:spPr>
          <a:xfrm>
            <a:off x="8173686"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2"/>
          <p:cNvSpPr>
            <a:spLocks noGrp="1"/>
          </p:cNvSpPr>
          <p:nvPr>
            <p:ph idx="14"/>
          </p:nvPr>
        </p:nvSpPr>
        <p:spPr>
          <a:xfrm>
            <a:off x="4314209"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2"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4" name="Picture 13"/>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noAutofit/>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3" name="Content Placeholder 2"/>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ext Placeholder 2"/>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4" name="Content Placeholder 2"/>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2"/>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3" name="Content Placeholder 2"/>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ext Placeholder 2"/>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5" name="Picture 14"/>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3" name="Content Placeholder 2"/>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p:txBody>
      </p:sp>
      <p:sp>
        <p:nvSpPr>
          <p:cNvPr id="6" name="Slide Number Placeholder 5"/>
          <p:cNvSpPr>
            <a:spLocks noGrp="1"/>
          </p:cNvSpPr>
          <p:nvPr>
            <p:ph type="sldNum" sz="quarter" idx="12"/>
          </p:nvPr>
        </p:nvSpPr>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7"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8" name="Picture 7"/>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a:p>
            <a:pPr lvl="0"/>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2" name="Content Placeholder 2"/>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p:txBody>
      </p:sp>
      <p:sp>
        <p:nvSpPr>
          <p:cNvPr id="13"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3" name="Text Placeholder 2"/>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4" name="Picture Placeholder 3"/>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dirty="0"/>
          </a:p>
        </p:txBody>
      </p:sp>
      <p:sp>
        <p:nvSpPr>
          <p:cNvPr id="21" name="Text Placeholder 2"/>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2" name="Picture Placeholder 3"/>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4" name="Picture Placeholder 3"/>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6" name="Picture Placeholder 3"/>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dirty="0"/>
          </a:p>
        </p:txBody>
      </p:sp>
      <p:sp>
        <p:nvSpPr>
          <p:cNvPr id="14"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noAutofit/>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3" name="Text Placeholder 2"/>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4" name="Picture Placeholder 3"/>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19" name="Picture Placeholder 3"/>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dirty="0"/>
          </a:p>
        </p:txBody>
      </p:sp>
      <p:sp>
        <p:nvSpPr>
          <p:cNvPr id="20" name="Text Placeholder 2"/>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7" name="Picture Placeholder 3"/>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dirty="0"/>
          </a:p>
        </p:txBody>
      </p:sp>
      <p:sp>
        <p:nvSpPr>
          <p:cNvPr id="34" name="Text Placeholder 2"/>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5" name="Picture Placeholder 3"/>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dirty="0"/>
          </a:p>
        </p:txBody>
      </p:sp>
      <p:sp>
        <p:nvSpPr>
          <p:cNvPr id="36" name="Text Placeholder 2"/>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7" name="Picture Placeholder 3"/>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dirty="0"/>
          </a:p>
        </p:txBody>
      </p:sp>
      <p:sp>
        <p:nvSpPr>
          <p:cNvPr id="38" name="Text Placeholder 2"/>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9" name="Picture Placeholder 3"/>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dirty="0"/>
          </a:p>
        </p:txBody>
      </p:sp>
      <p:sp>
        <p:nvSpPr>
          <p:cNvPr id="21"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23" name="Picture 22"/>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67ADA77-2B64-684D-B6A6-F544A4666E7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4" name="Picture Placeholder 3"/>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endParaRPr lang="en-US" dirty="0"/>
          </a:p>
        </p:txBody>
      </p:sp>
      <p:sp>
        <p:nvSpPr>
          <p:cNvPr id="21" name="Text Placeholder 2"/>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23" name="Text Placeholder 2"/>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25" name="Text Placeholder 2"/>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14" name="Picture Placeholder 3"/>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endParaRPr lang="en-US" dirty="0"/>
          </a:p>
        </p:txBody>
      </p:sp>
      <p:sp>
        <p:nvSpPr>
          <p:cNvPr id="15" name="Picture Placeholder 3"/>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endParaRPr lang="en-US" dirty="0"/>
          </a:p>
        </p:txBody>
      </p:sp>
      <p:sp>
        <p:nvSpPr>
          <p:cNvPr id="16" name="Picture Placeholder 3"/>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endParaRPr lang="en-US" dirty="0"/>
          </a:p>
        </p:txBody>
      </p:sp>
      <p:sp>
        <p:nvSpPr>
          <p:cNvPr id="31"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34" name="Picture 33"/>
          <p:cNvPicPr>
            <a:picLocks noChangeAspect="1"/>
          </p:cNvPicPr>
          <p:nvPr userDrawn="1"/>
        </p:nvPicPr>
        <p:blipFill>
          <a:blip r:embed="rId2"/>
          <a:stretch>
            <a:fillRect/>
          </a:stretch>
        </p:blipFill>
        <p:spPr>
          <a:xfrm>
            <a:off x="9909200" y="365126"/>
            <a:ext cx="1772652" cy="449072"/>
          </a:xfrm>
          <a:prstGeom prst="rect">
            <a:avLst/>
          </a:prstGeom>
        </p:spPr>
      </p:pic>
      <p:pic>
        <p:nvPicPr>
          <p:cNvPr id="13" name="Picture 12"/>
          <p:cNvPicPr>
            <a:picLocks noChangeAspect="1"/>
          </p:cNvPicPr>
          <p:nvPr userDrawn="1"/>
        </p:nvPicPr>
        <p:blipFill rotWithShape="1">
          <a:blip r:embed="rId3"/>
          <a:srcRect l="75552" t="60520" r="3438" b="3809"/>
          <a:stretch>
            <a:fillRect/>
          </a:stretch>
        </p:blipFill>
        <p:spPr>
          <a:xfrm rot="10800000">
            <a:off x="-1" y="-2"/>
            <a:ext cx="2268187" cy="2166103"/>
          </a:xfrm>
          <a:prstGeom prst="rect">
            <a:avLst/>
          </a:prstGeom>
        </p:spPr>
      </p:pic>
      <p:sp>
        <p:nvSpPr>
          <p:cNvPr id="17"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pic>
        <p:nvPicPr>
          <p:cNvPr id="7" name="Picture 6"/>
          <p:cNvPicPr>
            <a:picLocks noChangeAspect="1"/>
          </p:cNvPicPr>
          <p:nvPr userDrawn="1"/>
        </p:nvPicPr>
        <p:blipFill>
          <a:blip r:embed="rId3"/>
          <a:stretch>
            <a:fillRect/>
          </a:stretch>
        </p:blipFill>
        <p:spPr>
          <a:xfrm>
            <a:off x="9909198" y="365126"/>
            <a:ext cx="1772656" cy="449073"/>
          </a:xfrm>
          <a:prstGeom prst="rect">
            <a:avLst/>
          </a:prstGeom>
        </p:spPr>
      </p:pic>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graphicFrame>
        <p:nvGraphicFramePr>
          <p:cNvPr id="12" name="Table 11"/>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gridCol w="8930447"/>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sp>
        <p:nvSpPr>
          <p:cNvPr id="11" name="Slide Number Placeholder 5"/>
          <p:cNvSpPr>
            <a:spLocks noGrp="1"/>
          </p:cNvSpPr>
          <p:nvPr>
            <p:ph type="sldNum" sz="quarter" idx="12"/>
          </p:nvPr>
        </p:nvSpPr>
        <p:spPr>
          <a:xfrm>
            <a:off x="9029700" y="6356351"/>
            <a:ext cx="2743200" cy="365125"/>
          </a:xfrm>
          <a:prstGeom prst="rect">
            <a:avLst/>
          </a:prstGeo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graphicFrame>
        <p:nvGraphicFramePr>
          <p:cNvPr id="12" name="Table 11"/>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gridCol w="4467640"/>
                <a:gridCol w="4467640"/>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sp>
        <p:nvSpPr>
          <p:cNvPr id="11" name="Slide Number Placeholder 5"/>
          <p:cNvSpPr>
            <a:spLocks noGrp="1"/>
          </p:cNvSpPr>
          <p:nvPr>
            <p:ph type="sldNum" sz="quarter" idx="12"/>
          </p:nvPr>
        </p:nvSpPr>
        <p:spPr>
          <a:xfrm>
            <a:off x="9029700" y="6356351"/>
            <a:ext cx="2743200" cy="365125"/>
          </a:xfrm>
          <a:prstGeom prst="rect">
            <a:avLst/>
          </a:prstGeo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pic>
        <p:nvPicPr>
          <p:cNvPr id="8" name="Picture 7"/>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gridCol w="2978464"/>
                <a:gridCol w="2978464"/>
                <a:gridCol w="2978464"/>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
        <p:nvSpPr>
          <p:cNvPr id="11" name="Slide Number Placeholder 5"/>
          <p:cNvSpPr>
            <a:spLocks noGrp="1"/>
          </p:cNvSpPr>
          <p:nvPr>
            <p:ph type="sldNum" sz="quarter" idx="12"/>
          </p:nvPr>
        </p:nvSpPr>
        <p:spPr>
          <a:xfrm>
            <a:off x="9029700" y="6356351"/>
            <a:ext cx="2743200" cy="365125"/>
          </a:xfrm>
          <a:prstGeom prst="rect">
            <a:avLst/>
          </a:prstGeo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pic>
        <p:nvPicPr>
          <p:cNvPr id="8" name="Picture 7"/>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8"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1" name="Picture 10"/>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7" name="Picture 6"/>
          <p:cNvPicPr>
            <a:picLocks noChangeAspect="1"/>
          </p:cNvPicPr>
          <p:nvPr userDrawn="1"/>
        </p:nvPicPr>
        <p:blipFill>
          <a:blip r:embed="rId2"/>
          <a:stretch>
            <a:fillRect/>
          </a:stretch>
        </p:blipFill>
        <p:spPr>
          <a:xfrm>
            <a:off x="9909200" y="365125"/>
            <a:ext cx="1772652" cy="449072"/>
          </a:xfrm>
          <a:prstGeom prst="rect">
            <a:avLst/>
          </a:prstGeom>
        </p:spPr>
      </p:pic>
      <p:sp>
        <p:nvSpPr>
          <p:cNvPr id="9"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
        <p:nvSpPr>
          <p:cNvPr id="7"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pic>
        <p:nvPicPr>
          <p:cNvPr id="6" name="Picture 5"/>
          <p:cNvPicPr>
            <a:picLocks noChangeAspect="1"/>
          </p:cNvPicPr>
          <p:nvPr userDrawn="1"/>
        </p:nvPicPr>
        <p:blipFill>
          <a:blip r:embed="rId2"/>
          <a:stretch>
            <a:fillRect/>
          </a:stretch>
        </p:blipFill>
        <p:spPr>
          <a:xfrm>
            <a:off x="9909200" y="365125"/>
            <a:ext cx="1772652" cy="449072"/>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endParaRPr lang="en-US" dirty="0"/>
          </a:p>
        </p:txBody>
      </p:sp>
      <p:sp>
        <p:nvSpPr>
          <p:cNvPr id="9" name="Slide Number Placeholder 5"/>
          <p:cNvSpPr>
            <a:spLocks noGrp="1"/>
          </p:cNvSpPr>
          <p:nvPr>
            <p:ph type="sldNum" sz="quarter" idx="12"/>
          </p:nvPr>
        </p:nvSpPr>
        <p:spPr>
          <a:xfrm>
            <a:off x="9029700" y="6356351"/>
            <a:ext cx="2743200" cy="365125"/>
          </a:xfrm>
          <a:prstGeom prst="rect">
            <a:avLst/>
          </a:prstGeo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7" name="Text Placeholder 3"/>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19" name="Text Placeholder 3"/>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20" name="Text Placeholder 3"/>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22" name="Text Placeholder 3"/>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23" name="Rectangle 22"/>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040" rtl="0" eaLnBrk="1" fontAlgn="auto" latinLnBrk="0" hangingPunct="1">
              <a:lnSpc>
                <a:spcPct val="100000"/>
              </a:lnSpc>
              <a:spcBef>
                <a:spcPts val="0"/>
              </a:spcBef>
              <a:spcAft>
                <a:spcPts val="0"/>
              </a:spcAft>
              <a:buClrTx/>
              <a:buSzTx/>
              <a:buFontTx/>
              <a:buNone/>
              <a:defRPr/>
            </a:pPr>
            <a:endParaRPr kumimoji="0" lang="en-US" sz="1760" b="0" i="0" u="none" strike="noStrike" kern="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25" name="Rectangle 24"/>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040" rtl="0" eaLnBrk="1" fontAlgn="auto" latinLnBrk="0" hangingPunct="1">
              <a:lnSpc>
                <a:spcPct val="100000"/>
              </a:lnSpc>
              <a:spcBef>
                <a:spcPts val="0"/>
              </a:spcBef>
              <a:spcAft>
                <a:spcPts val="0"/>
              </a:spcAft>
              <a:buClrTx/>
              <a:buSzTx/>
              <a:buFontTx/>
              <a:buNone/>
              <a:defRPr/>
            </a:pPr>
            <a:endParaRPr kumimoji="0" lang="en-US" sz="1760" b="0" i="0" u="none" strike="noStrike" kern="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26" name="Content Placeholder 25"/>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28" name="Text Placeholder 3"/>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31" name="Text Placeholder 3"/>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endParaRPr lang="en-US" dirty="0"/>
          </a:p>
        </p:txBody>
      </p:sp>
      <p:sp>
        <p:nvSpPr>
          <p:cNvPr id="32" name="Text Placeholder 3"/>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p:cNvPicPr>
            <a:picLocks noChangeAspect="1"/>
          </p:cNvPicPr>
          <p:nvPr userDrawn="1"/>
        </p:nvPicPr>
        <p:blipFill>
          <a:blip r:embed="rId2"/>
          <a:stretch>
            <a:fillRect/>
          </a:stretch>
        </p:blipFill>
        <p:spPr>
          <a:xfrm>
            <a:off x="9396238" y="6089840"/>
            <a:ext cx="1772656" cy="449073"/>
          </a:xfrm>
          <a:prstGeom prst="rect">
            <a:avLst/>
          </a:prstGeom>
        </p:spPr>
      </p:pic>
      <p:sp>
        <p:nvSpPr>
          <p:cNvPr id="18" name="Footer Placeholder 4"/>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0" b="0" i="0">
                <a:solidFill>
                  <a:schemeClr val="bg1"/>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FFFFFF"/>
                </a:solidFill>
              </a:rPr>
              <a:t>© 2019 Amazon Web Services, Inc. or its Affiliates. All rights reserved.</a:t>
            </a:r>
            <a:endParaRPr lang="en-US" dirty="0">
              <a:solidFill>
                <a:srgbClr val="FFFFFF"/>
              </a:solidFill>
            </a:endParaRP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5">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400" b="0" i="0" u="none" strike="noStrike" kern="1200" cap="none" spc="0" normalizeH="0" baseline="3000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4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5">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endParaRPr lang="en-US" dirty="0"/>
          </a:p>
        </p:txBody>
      </p:sp>
      <p:sp>
        <p:nvSpPr>
          <p:cNvPr id="8" name="Rectangle 7"/>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9"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FFFFFF"/>
                </a:solidFill>
              </a:rPr>
              <a:t>© 2019 Amazon Web Services, Inc. or its Affiliates. All rights reserved.</a:t>
            </a:r>
            <a:endParaRPr lang="en-US" dirty="0">
              <a:solidFill>
                <a:srgbClr val="FFFFFF"/>
              </a:solidFill>
            </a:endParaRPr>
          </a:p>
        </p:txBody>
      </p:sp>
      <p:sp>
        <p:nvSpPr>
          <p:cNvPr id="6" name="Text Placeholder 3"/>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pic>
        <p:nvPicPr>
          <p:cNvPr id="13" name="Picture 12"/>
          <p:cNvPicPr>
            <a:picLocks noChangeAspect="1"/>
          </p:cNvPicPr>
          <p:nvPr userDrawn="1"/>
        </p:nvPicPr>
        <p:blipFill>
          <a:blip r:embed="rId2"/>
          <a:stretch>
            <a:fillRect/>
          </a:stretch>
        </p:blipFill>
        <p:spPr>
          <a:xfrm>
            <a:off x="9931098" y="6089839"/>
            <a:ext cx="1772656" cy="449073"/>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81023" y="-47919"/>
            <a:ext cx="12361762" cy="6958182"/>
          </a:xfrm>
          <a:prstGeom prst="rect">
            <a:avLst/>
          </a:prstGeom>
        </p:spPr>
      </p:pic>
      <p:sp>
        <p:nvSpPr>
          <p:cNvPr id="5" name="TextBox 4"/>
          <p:cNvSpPr txBox="1"/>
          <p:nvPr userDrawn="1"/>
        </p:nvSpPr>
        <p:spPr>
          <a:xfrm>
            <a:off x="423968" y="6089839"/>
            <a:ext cx="8921913" cy="646331"/>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kumimoji="0" lang="en-US" sz="900" b="0" i="0" u="sng"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aws-course-feedback@amazon.com</a:t>
            </a: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 For all other questions, contact us at: </a:t>
            </a:r>
            <a:r>
              <a:rPr kumimoji="0" lang="en-US" sz="900" b="0" i="0" u="sng"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https://aws.amazon.com/contact-us/aws-training/</a:t>
            </a: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 All trademarks are the property of their owners.</a:t>
            </a:r>
            <a:endPar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dirty="0">
              <a:ln>
                <a:noFill/>
              </a:ln>
              <a:solidFill>
                <a:srgbClr val="000000"/>
              </a:solidFill>
              <a:effectLst/>
              <a:uLnTx/>
              <a:uFillTx/>
              <a:latin typeface="Amazon Ember" panose="020B0603020204020204" pitchFamily="34" charset="0"/>
              <a:ea typeface="+mn-ea"/>
              <a:cs typeface="+mn-cs"/>
            </a:endParaRPr>
          </a:p>
        </p:txBody>
      </p:sp>
      <p:sp>
        <p:nvSpPr>
          <p:cNvPr id="14" name="Title 1"/>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endParaRPr lang="en-US" dirty="0"/>
          </a:p>
        </p:txBody>
      </p:sp>
      <p:pic>
        <p:nvPicPr>
          <p:cNvPr id="7" name="Picture 6"/>
          <p:cNvPicPr>
            <a:picLocks noChangeAspect="1"/>
          </p:cNvPicPr>
          <p:nvPr userDrawn="1"/>
        </p:nvPicPr>
        <p:blipFill>
          <a:blip r:embed="rId3"/>
          <a:stretch>
            <a:fillRect/>
          </a:stretch>
        </p:blipFill>
        <p:spPr>
          <a:xfrm>
            <a:off x="9931098" y="6089839"/>
            <a:ext cx="1772656" cy="44907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67ADA77-2B64-684D-B6A6-F544A4666E7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panose="020B0603020204020204" pitchFamily="34" charset="0"/>
                <a:ea typeface="Amazon Ember" panose="020B0603020204020204" pitchFamily="34" charset="0"/>
                <a:cs typeface="Amazon Ember Light" panose="020B0403020204020204" pitchFamily="34" charset="0"/>
              </a:defRPr>
            </a:lvl1pPr>
          </a:lstStyle>
          <a:p>
            <a:r>
              <a:rPr lang="en-US" dirty="0"/>
              <a:t>Click to edit Master title style</a:t>
            </a:r>
            <a:endParaRPr lang="en-US" dirty="0"/>
          </a:p>
        </p:txBody>
      </p:sp>
      <p:sp>
        <p:nvSpPr>
          <p:cNvPr id="3" name="Content Placeholder 2"/>
          <p:cNvSpPr>
            <a:spLocks noGrp="1"/>
          </p:cNvSpPr>
          <p:nvPr>
            <p:ph idx="1"/>
          </p:nvPr>
        </p:nvSpPr>
        <p:spPr>
          <a:xfrm>
            <a:off x="238539" y="1440305"/>
            <a:ext cx="11352570" cy="4913308"/>
          </a:xfrm>
        </p:spPr>
        <p:txBody>
          <a:bodyPr/>
          <a:lstStyle>
            <a:lvl1pPr marL="457200" indent="-457200">
              <a:buFontTx/>
              <a:buBlip>
                <a:blip r:embed="rId3"/>
              </a:buBlip>
              <a:defRPr b="0" i="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1pPr>
            <a:lvl2pPr marL="974725" indent="-457200">
              <a:buFontTx/>
              <a:buBlip>
                <a:blip r:embed="rId3"/>
              </a:buBlip>
              <a:defRPr b="0" i="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2pPr>
            <a:lvl3pPr marL="1428750" indent="-457200">
              <a:buFontTx/>
              <a:buBlip>
                <a:blip r:embed="rId3"/>
              </a:buBlip>
              <a:defRPr b="0" i="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3pPr>
            <a:lvl4pPr marL="1600200" indent="-228600">
              <a:buFontTx/>
              <a:buBlip>
                <a:blip r:embed="rId3"/>
              </a:buBlip>
              <a:defRPr b="0" i="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4pPr>
            <a:lvl5pPr marL="2057400" indent="-228600">
              <a:buFontTx/>
              <a:buBlip>
                <a:blip r:embed="rId3"/>
              </a:buBlip>
              <a:defRPr b="0" i="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FC43BFD-8FF7-A343-A8A6-E2338FCE8046}" type="slidenum">
              <a:rPr kumimoji="0" lang="en-US" sz="900" b="0" i="0" u="none" strike="noStrike" kern="1200" cap="none" spc="0" normalizeH="0" baseline="0" noProof="0" smtClean="0">
                <a:ln>
                  <a:noFill/>
                </a:ln>
                <a:solidFill>
                  <a:srgbClr val="000000"/>
                </a:solidFill>
                <a:effectLst/>
                <a:uLnTx/>
                <a:uFillTx/>
                <a:latin typeface="Helvetica Neue LT Std 65 Medium" charset="0"/>
              </a:rPr>
            </a:fld>
            <a:endParaRPr kumimoji="0" lang="en-US" sz="900" b="0" i="0" u="none" strike="noStrike" kern="1200" cap="none" spc="0" normalizeH="0" baseline="0" noProof="0" dirty="0">
              <a:ln>
                <a:noFill/>
              </a:ln>
              <a:solidFill>
                <a:srgbClr val="000000"/>
              </a:solidFill>
              <a:effectLst/>
              <a:uLnTx/>
              <a:uFillTx/>
              <a:latin typeface="Helvetica Neue LT Std 65 Medium" charset="0"/>
            </a:endParaRPr>
          </a:p>
        </p:txBody>
      </p:sp>
      <p:sp>
        <p:nvSpPr>
          <p:cNvPr id="8" name="Rectangle 7"/>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10" name="TextBox 9"/>
          <p:cNvSpPr txBox="1"/>
          <p:nvPr userDrawn="1"/>
        </p:nvSpPr>
        <p:spPr>
          <a:xfrm>
            <a:off x="251791" y="6480313"/>
            <a:ext cx="41081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 2018, Amazon Web Services, Inc. or its Affiliates. All rights reserved.</a:t>
            </a:r>
            <a:endParaRPr kumimoji="0" lang="en-US" sz="10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Light" panose="020B0403020204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0a - Presenter - Master title - Blue">
  <p:cSld name="0a - Presenter - Master title - Blue">
    <p:spTree>
      <p:nvGrpSpPr>
        <p:cNvPr id="1" name="Shape 7"/>
        <p:cNvGrpSpPr/>
        <p:nvPr/>
      </p:nvGrpSpPr>
      <p:grpSpPr>
        <a:xfrm>
          <a:off x="0" y="0"/>
          <a:ext cx="0" cy="0"/>
          <a:chOff x="0" y="0"/>
          <a:chExt cx="0" cy="0"/>
        </a:xfrm>
      </p:grpSpPr>
      <p:pic>
        <p:nvPicPr>
          <p:cNvPr id="8" name="Google Shape;8;p2"/>
          <p:cNvPicPr preferRelativeResize="0"/>
          <p:nvPr/>
        </p:nvPicPr>
        <p:blipFill>
          <a:blip r:embed="rId2"/>
          <a:stretch>
            <a:fillRect/>
          </a:stretch>
        </p:blipFill>
        <p:spPr>
          <a:xfrm>
            <a:off x="0" y="0"/>
            <a:ext cx="12192000" cy="6858000"/>
          </a:xfrm>
          <a:prstGeom prst="rect">
            <a:avLst/>
          </a:prstGeom>
          <a:noFill/>
          <a:ln>
            <a:noFill/>
          </a:ln>
        </p:spPr>
      </p:pic>
      <p:pic>
        <p:nvPicPr>
          <p:cNvPr id="9" name="Google Shape;9;p2"/>
          <p:cNvPicPr preferRelativeResize="0"/>
          <p:nvPr/>
        </p:nvPicPr>
        <p:blipFill>
          <a:blip r:embed="rId3"/>
          <a:stretch>
            <a:fillRect/>
          </a:stretch>
        </p:blipFill>
        <p:spPr>
          <a:xfrm>
            <a:off x="1258099" y="2121534"/>
            <a:ext cx="545567" cy="436450"/>
          </a:xfrm>
          <a:prstGeom prst="rect">
            <a:avLst/>
          </a:prstGeom>
          <a:noFill/>
          <a:ln>
            <a:noFill/>
          </a:ln>
        </p:spPr>
      </p:pic>
      <p:sp>
        <p:nvSpPr>
          <p:cNvPr id="10" name="Google Shape;10;p2"/>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p:txBody>
      </p:sp>
      <p:sp>
        <p:nvSpPr>
          <p:cNvPr id="11" name="Google Shape;11;p2"/>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12" name="Google Shape;12;p2"/>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65">
                <a:solidFill>
                  <a:schemeClr val="lt1"/>
                </a:solidFill>
                <a:latin typeface="Google Sans"/>
                <a:ea typeface="Google Sans"/>
                <a:cs typeface="Google Sans"/>
                <a:sym typeface="Google Sans"/>
              </a:defRPr>
            </a:lvl1pPr>
            <a:lvl2pPr lvl="1">
              <a:spcBef>
                <a:spcPts val="0"/>
              </a:spcBef>
              <a:spcAft>
                <a:spcPts val="0"/>
              </a:spcAft>
              <a:buNone/>
              <a:defRPr sz="1865">
                <a:solidFill>
                  <a:schemeClr val="lt1"/>
                </a:solidFill>
                <a:latin typeface="Google Sans"/>
                <a:ea typeface="Google Sans"/>
                <a:cs typeface="Google Sans"/>
                <a:sym typeface="Google Sans"/>
              </a:defRPr>
            </a:lvl2pPr>
            <a:lvl3pPr lvl="2">
              <a:spcBef>
                <a:spcPts val="0"/>
              </a:spcBef>
              <a:spcAft>
                <a:spcPts val="0"/>
              </a:spcAft>
              <a:buNone/>
              <a:defRPr sz="1865">
                <a:solidFill>
                  <a:schemeClr val="lt1"/>
                </a:solidFill>
                <a:latin typeface="Google Sans"/>
                <a:ea typeface="Google Sans"/>
                <a:cs typeface="Google Sans"/>
                <a:sym typeface="Google Sans"/>
              </a:defRPr>
            </a:lvl3pPr>
            <a:lvl4pPr lvl="3">
              <a:spcBef>
                <a:spcPts val="0"/>
              </a:spcBef>
              <a:spcAft>
                <a:spcPts val="0"/>
              </a:spcAft>
              <a:buNone/>
              <a:defRPr sz="1865">
                <a:solidFill>
                  <a:schemeClr val="lt1"/>
                </a:solidFill>
                <a:latin typeface="Google Sans"/>
                <a:ea typeface="Google Sans"/>
                <a:cs typeface="Google Sans"/>
                <a:sym typeface="Google Sans"/>
              </a:defRPr>
            </a:lvl4pPr>
            <a:lvl5pPr lvl="4">
              <a:spcBef>
                <a:spcPts val="0"/>
              </a:spcBef>
              <a:spcAft>
                <a:spcPts val="0"/>
              </a:spcAft>
              <a:buNone/>
              <a:defRPr sz="1865">
                <a:solidFill>
                  <a:schemeClr val="lt1"/>
                </a:solidFill>
                <a:latin typeface="Google Sans"/>
                <a:ea typeface="Google Sans"/>
                <a:cs typeface="Google Sans"/>
                <a:sym typeface="Google Sans"/>
              </a:defRPr>
            </a:lvl5pPr>
            <a:lvl6pPr lvl="5">
              <a:spcBef>
                <a:spcPts val="0"/>
              </a:spcBef>
              <a:spcAft>
                <a:spcPts val="0"/>
              </a:spcAft>
              <a:buNone/>
              <a:defRPr sz="1865">
                <a:solidFill>
                  <a:schemeClr val="lt1"/>
                </a:solidFill>
                <a:latin typeface="Google Sans"/>
                <a:ea typeface="Google Sans"/>
                <a:cs typeface="Google Sans"/>
                <a:sym typeface="Google Sans"/>
              </a:defRPr>
            </a:lvl6pPr>
            <a:lvl7pPr lvl="6">
              <a:spcBef>
                <a:spcPts val="0"/>
              </a:spcBef>
              <a:spcAft>
                <a:spcPts val="0"/>
              </a:spcAft>
              <a:buNone/>
              <a:defRPr sz="1865">
                <a:solidFill>
                  <a:schemeClr val="lt1"/>
                </a:solidFill>
                <a:latin typeface="Google Sans"/>
                <a:ea typeface="Google Sans"/>
                <a:cs typeface="Google Sans"/>
                <a:sym typeface="Google Sans"/>
              </a:defRPr>
            </a:lvl7pPr>
            <a:lvl8pPr lvl="7">
              <a:spcBef>
                <a:spcPts val="0"/>
              </a:spcBef>
              <a:spcAft>
                <a:spcPts val="0"/>
              </a:spcAft>
              <a:buNone/>
              <a:defRPr sz="1865">
                <a:solidFill>
                  <a:schemeClr val="lt1"/>
                </a:solidFill>
                <a:latin typeface="Google Sans"/>
                <a:ea typeface="Google Sans"/>
                <a:cs typeface="Google Sans"/>
                <a:sym typeface="Google Sans"/>
              </a:defRPr>
            </a:lvl8pPr>
            <a:lvl9pPr lvl="8">
              <a:spcBef>
                <a:spcPts val="0"/>
              </a:spcBef>
              <a:spcAft>
                <a:spcPts val="0"/>
              </a:spcAft>
              <a:buNone/>
              <a:defRPr sz="1865">
                <a:solidFill>
                  <a:schemeClr val="lt1"/>
                </a:solidFill>
                <a:latin typeface="Google Sans"/>
                <a:ea typeface="Google Sans"/>
                <a:cs typeface="Google Sans"/>
                <a:sym typeface="Google Sans"/>
              </a:defRPr>
            </a:lvl9pPr>
          </a:lstStyle>
          <a:p/>
        </p:txBody>
      </p:sp>
      <p:sp>
        <p:nvSpPr>
          <p:cNvPr id="13" name="Google Shape;13;p2"/>
          <p:cNvSpPr/>
          <p:nvPr/>
        </p:nvSpPr>
        <p:spPr>
          <a:xfrm>
            <a:off x="556717" y="6179500"/>
            <a:ext cx="1985600" cy="35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b - Presenter - Master title - Yellow">
  <p:cSld name="0b - Presenter - Master title - Yellow">
    <p:spTree>
      <p:nvGrpSpPr>
        <p:cNvPr id="1" name="Shape 14"/>
        <p:cNvGrpSpPr/>
        <p:nvPr/>
      </p:nvGrpSpPr>
      <p:grpSpPr>
        <a:xfrm>
          <a:off x="0" y="0"/>
          <a:ext cx="0" cy="0"/>
          <a:chOff x="0" y="0"/>
          <a:chExt cx="0" cy="0"/>
        </a:xfrm>
      </p:grpSpPr>
      <p:pic>
        <p:nvPicPr>
          <p:cNvPr id="15" name="Google Shape;15;p3"/>
          <p:cNvPicPr preferRelativeResize="0"/>
          <p:nvPr/>
        </p:nvPicPr>
        <p:blipFill>
          <a:blip r:embed="rId2"/>
          <a:stretch>
            <a:fillRect/>
          </a:stretch>
        </p:blipFill>
        <p:spPr>
          <a:xfrm>
            <a:off x="0" y="0"/>
            <a:ext cx="12192000" cy="6858000"/>
          </a:xfrm>
          <a:prstGeom prst="rect">
            <a:avLst/>
          </a:prstGeom>
          <a:noFill/>
          <a:ln>
            <a:noFill/>
          </a:ln>
        </p:spPr>
      </p:pic>
      <p:pic>
        <p:nvPicPr>
          <p:cNvPr id="16" name="Google Shape;16;p3"/>
          <p:cNvPicPr preferRelativeResize="0"/>
          <p:nvPr/>
        </p:nvPicPr>
        <p:blipFill>
          <a:blip r:embed="rId3"/>
          <a:stretch>
            <a:fillRect/>
          </a:stretch>
        </p:blipFill>
        <p:spPr>
          <a:xfrm>
            <a:off x="1258099" y="2121534"/>
            <a:ext cx="545567" cy="436450"/>
          </a:xfrm>
          <a:prstGeom prst="rect">
            <a:avLst/>
          </a:prstGeom>
          <a:noFill/>
          <a:ln>
            <a:noFill/>
          </a:ln>
        </p:spPr>
      </p:pic>
      <p:sp>
        <p:nvSpPr>
          <p:cNvPr id="17" name="Google Shape;17;p3"/>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p:txBody>
      </p:sp>
      <p:sp>
        <p:nvSpPr>
          <p:cNvPr id="18" name="Google Shape;18;p3"/>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19" name="Google Shape;19;p3"/>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5">
                <a:solidFill>
                  <a:schemeClr val="lt1"/>
                </a:solidFill>
                <a:latin typeface="Google Sans"/>
                <a:ea typeface="Google Sans"/>
                <a:cs typeface="Google Sans"/>
                <a:sym typeface="Google Sans"/>
              </a:defRPr>
            </a:lvl1pPr>
            <a:lvl2pPr lvl="1" rtl="0">
              <a:spcBef>
                <a:spcPts val="0"/>
              </a:spcBef>
              <a:spcAft>
                <a:spcPts val="0"/>
              </a:spcAft>
              <a:buNone/>
              <a:defRPr sz="1865">
                <a:solidFill>
                  <a:schemeClr val="lt1"/>
                </a:solidFill>
                <a:latin typeface="Google Sans"/>
                <a:ea typeface="Google Sans"/>
                <a:cs typeface="Google Sans"/>
                <a:sym typeface="Google Sans"/>
              </a:defRPr>
            </a:lvl2pPr>
            <a:lvl3pPr lvl="2" rtl="0">
              <a:spcBef>
                <a:spcPts val="0"/>
              </a:spcBef>
              <a:spcAft>
                <a:spcPts val="0"/>
              </a:spcAft>
              <a:buNone/>
              <a:defRPr sz="1865">
                <a:solidFill>
                  <a:schemeClr val="lt1"/>
                </a:solidFill>
                <a:latin typeface="Google Sans"/>
                <a:ea typeface="Google Sans"/>
                <a:cs typeface="Google Sans"/>
                <a:sym typeface="Google Sans"/>
              </a:defRPr>
            </a:lvl3pPr>
            <a:lvl4pPr lvl="3" rtl="0">
              <a:spcBef>
                <a:spcPts val="0"/>
              </a:spcBef>
              <a:spcAft>
                <a:spcPts val="0"/>
              </a:spcAft>
              <a:buNone/>
              <a:defRPr sz="1865">
                <a:solidFill>
                  <a:schemeClr val="lt1"/>
                </a:solidFill>
                <a:latin typeface="Google Sans"/>
                <a:ea typeface="Google Sans"/>
                <a:cs typeface="Google Sans"/>
                <a:sym typeface="Google Sans"/>
              </a:defRPr>
            </a:lvl4pPr>
            <a:lvl5pPr lvl="4" rtl="0">
              <a:spcBef>
                <a:spcPts val="0"/>
              </a:spcBef>
              <a:spcAft>
                <a:spcPts val="0"/>
              </a:spcAft>
              <a:buNone/>
              <a:defRPr sz="1865">
                <a:solidFill>
                  <a:schemeClr val="lt1"/>
                </a:solidFill>
                <a:latin typeface="Google Sans"/>
                <a:ea typeface="Google Sans"/>
                <a:cs typeface="Google Sans"/>
                <a:sym typeface="Google Sans"/>
              </a:defRPr>
            </a:lvl5pPr>
            <a:lvl6pPr lvl="5" rtl="0">
              <a:spcBef>
                <a:spcPts val="0"/>
              </a:spcBef>
              <a:spcAft>
                <a:spcPts val="0"/>
              </a:spcAft>
              <a:buNone/>
              <a:defRPr sz="1865">
                <a:solidFill>
                  <a:schemeClr val="lt1"/>
                </a:solidFill>
                <a:latin typeface="Google Sans"/>
                <a:ea typeface="Google Sans"/>
                <a:cs typeface="Google Sans"/>
                <a:sym typeface="Google Sans"/>
              </a:defRPr>
            </a:lvl6pPr>
            <a:lvl7pPr lvl="6" rtl="0">
              <a:spcBef>
                <a:spcPts val="0"/>
              </a:spcBef>
              <a:spcAft>
                <a:spcPts val="0"/>
              </a:spcAft>
              <a:buNone/>
              <a:defRPr sz="1865">
                <a:solidFill>
                  <a:schemeClr val="lt1"/>
                </a:solidFill>
                <a:latin typeface="Google Sans"/>
                <a:ea typeface="Google Sans"/>
                <a:cs typeface="Google Sans"/>
                <a:sym typeface="Google Sans"/>
              </a:defRPr>
            </a:lvl7pPr>
            <a:lvl8pPr lvl="7" rtl="0">
              <a:spcBef>
                <a:spcPts val="0"/>
              </a:spcBef>
              <a:spcAft>
                <a:spcPts val="0"/>
              </a:spcAft>
              <a:buNone/>
              <a:defRPr sz="1865">
                <a:solidFill>
                  <a:schemeClr val="lt1"/>
                </a:solidFill>
                <a:latin typeface="Google Sans"/>
                <a:ea typeface="Google Sans"/>
                <a:cs typeface="Google Sans"/>
                <a:sym typeface="Google Sans"/>
              </a:defRPr>
            </a:lvl8pPr>
            <a:lvl9pPr lvl="8" rtl="0">
              <a:spcBef>
                <a:spcPts val="0"/>
              </a:spcBef>
              <a:spcAft>
                <a:spcPts val="0"/>
              </a:spcAft>
              <a:buNone/>
              <a:defRPr sz="1865">
                <a:solidFill>
                  <a:schemeClr val="lt1"/>
                </a:solidFill>
                <a:latin typeface="Google Sans"/>
                <a:ea typeface="Google Sans"/>
                <a:cs typeface="Google Sans"/>
                <a:sym typeface="Google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0c - Presenter - Master title - Green">
  <p:cSld name="0c - Presenter - Master title - Green">
    <p:spTree>
      <p:nvGrpSpPr>
        <p:cNvPr id="1" name="Shape 20"/>
        <p:cNvGrpSpPr/>
        <p:nvPr/>
      </p:nvGrpSpPr>
      <p:grpSpPr>
        <a:xfrm>
          <a:off x="0" y="0"/>
          <a:ext cx="0" cy="0"/>
          <a:chOff x="0" y="0"/>
          <a:chExt cx="0" cy="0"/>
        </a:xfrm>
      </p:grpSpPr>
      <p:pic>
        <p:nvPicPr>
          <p:cNvPr id="21" name="Google Shape;21;p4"/>
          <p:cNvPicPr preferRelativeResize="0"/>
          <p:nvPr/>
        </p:nvPicPr>
        <p:blipFill>
          <a:blip r:embed="rId2"/>
          <a:stretch>
            <a:fillRect/>
          </a:stretch>
        </p:blipFill>
        <p:spPr>
          <a:xfrm>
            <a:off x="0" y="0"/>
            <a:ext cx="12192000" cy="6858000"/>
          </a:xfrm>
          <a:prstGeom prst="rect">
            <a:avLst/>
          </a:prstGeom>
          <a:noFill/>
          <a:ln>
            <a:noFill/>
          </a:ln>
        </p:spPr>
      </p:pic>
      <p:pic>
        <p:nvPicPr>
          <p:cNvPr id="22" name="Google Shape;22;p4"/>
          <p:cNvPicPr preferRelativeResize="0"/>
          <p:nvPr/>
        </p:nvPicPr>
        <p:blipFill>
          <a:blip r:embed="rId3"/>
          <a:stretch>
            <a:fillRect/>
          </a:stretch>
        </p:blipFill>
        <p:spPr>
          <a:xfrm>
            <a:off x="1258099" y="2121534"/>
            <a:ext cx="545567" cy="436450"/>
          </a:xfrm>
          <a:prstGeom prst="rect">
            <a:avLst/>
          </a:prstGeom>
          <a:noFill/>
          <a:ln>
            <a:noFill/>
          </a:ln>
        </p:spPr>
      </p:pic>
      <p:sp>
        <p:nvSpPr>
          <p:cNvPr id="23" name="Google Shape;23;p4"/>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p:txBody>
      </p:sp>
      <p:sp>
        <p:nvSpPr>
          <p:cNvPr id="24" name="Google Shape;24;p4"/>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25" name="Google Shape;25;p4"/>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5">
                <a:solidFill>
                  <a:schemeClr val="lt1"/>
                </a:solidFill>
                <a:latin typeface="Google Sans"/>
                <a:ea typeface="Google Sans"/>
                <a:cs typeface="Google Sans"/>
                <a:sym typeface="Google Sans"/>
              </a:defRPr>
            </a:lvl1pPr>
            <a:lvl2pPr lvl="1" rtl="0">
              <a:spcBef>
                <a:spcPts val="0"/>
              </a:spcBef>
              <a:spcAft>
                <a:spcPts val="0"/>
              </a:spcAft>
              <a:buNone/>
              <a:defRPr sz="1865">
                <a:solidFill>
                  <a:schemeClr val="lt1"/>
                </a:solidFill>
                <a:latin typeface="Google Sans"/>
                <a:ea typeface="Google Sans"/>
                <a:cs typeface="Google Sans"/>
                <a:sym typeface="Google Sans"/>
              </a:defRPr>
            </a:lvl2pPr>
            <a:lvl3pPr lvl="2" rtl="0">
              <a:spcBef>
                <a:spcPts val="0"/>
              </a:spcBef>
              <a:spcAft>
                <a:spcPts val="0"/>
              </a:spcAft>
              <a:buNone/>
              <a:defRPr sz="1865">
                <a:solidFill>
                  <a:schemeClr val="lt1"/>
                </a:solidFill>
                <a:latin typeface="Google Sans"/>
                <a:ea typeface="Google Sans"/>
                <a:cs typeface="Google Sans"/>
                <a:sym typeface="Google Sans"/>
              </a:defRPr>
            </a:lvl3pPr>
            <a:lvl4pPr lvl="3" rtl="0">
              <a:spcBef>
                <a:spcPts val="0"/>
              </a:spcBef>
              <a:spcAft>
                <a:spcPts val="0"/>
              </a:spcAft>
              <a:buNone/>
              <a:defRPr sz="1865">
                <a:solidFill>
                  <a:schemeClr val="lt1"/>
                </a:solidFill>
                <a:latin typeface="Google Sans"/>
                <a:ea typeface="Google Sans"/>
                <a:cs typeface="Google Sans"/>
                <a:sym typeface="Google Sans"/>
              </a:defRPr>
            </a:lvl4pPr>
            <a:lvl5pPr lvl="4" rtl="0">
              <a:spcBef>
                <a:spcPts val="0"/>
              </a:spcBef>
              <a:spcAft>
                <a:spcPts val="0"/>
              </a:spcAft>
              <a:buNone/>
              <a:defRPr sz="1865">
                <a:solidFill>
                  <a:schemeClr val="lt1"/>
                </a:solidFill>
                <a:latin typeface="Google Sans"/>
                <a:ea typeface="Google Sans"/>
                <a:cs typeface="Google Sans"/>
                <a:sym typeface="Google Sans"/>
              </a:defRPr>
            </a:lvl5pPr>
            <a:lvl6pPr lvl="5" rtl="0">
              <a:spcBef>
                <a:spcPts val="0"/>
              </a:spcBef>
              <a:spcAft>
                <a:spcPts val="0"/>
              </a:spcAft>
              <a:buNone/>
              <a:defRPr sz="1865">
                <a:solidFill>
                  <a:schemeClr val="lt1"/>
                </a:solidFill>
                <a:latin typeface="Google Sans"/>
                <a:ea typeface="Google Sans"/>
                <a:cs typeface="Google Sans"/>
                <a:sym typeface="Google Sans"/>
              </a:defRPr>
            </a:lvl6pPr>
            <a:lvl7pPr lvl="6" rtl="0">
              <a:spcBef>
                <a:spcPts val="0"/>
              </a:spcBef>
              <a:spcAft>
                <a:spcPts val="0"/>
              </a:spcAft>
              <a:buNone/>
              <a:defRPr sz="1865">
                <a:solidFill>
                  <a:schemeClr val="lt1"/>
                </a:solidFill>
                <a:latin typeface="Google Sans"/>
                <a:ea typeface="Google Sans"/>
                <a:cs typeface="Google Sans"/>
                <a:sym typeface="Google Sans"/>
              </a:defRPr>
            </a:lvl7pPr>
            <a:lvl8pPr lvl="7" rtl="0">
              <a:spcBef>
                <a:spcPts val="0"/>
              </a:spcBef>
              <a:spcAft>
                <a:spcPts val="0"/>
              </a:spcAft>
              <a:buNone/>
              <a:defRPr sz="1865">
                <a:solidFill>
                  <a:schemeClr val="lt1"/>
                </a:solidFill>
                <a:latin typeface="Google Sans"/>
                <a:ea typeface="Google Sans"/>
                <a:cs typeface="Google Sans"/>
                <a:sym typeface="Google Sans"/>
              </a:defRPr>
            </a:lvl8pPr>
            <a:lvl9pPr lvl="8" rtl="0">
              <a:spcBef>
                <a:spcPts val="0"/>
              </a:spcBef>
              <a:spcAft>
                <a:spcPts val="0"/>
              </a:spcAft>
              <a:buNone/>
              <a:defRPr sz="1865">
                <a:solidFill>
                  <a:schemeClr val="lt1"/>
                </a:solidFill>
                <a:latin typeface="Google Sans"/>
                <a:ea typeface="Google Sans"/>
                <a:cs typeface="Google Sans"/>
                <a:sym typeface="Google Sans"/>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7a - Demo/Lab Solution - Presenter - Blue">
  <p:cSld name="7a - Demo/Lab Solution - Presenter - Blue">
    <p:spTree>
      <p:nvGrpSpPr>
        <p:cNvPr id="1" name="Shape 26"/>
        <p:cNvGrpSpPr/>
        <p:nvPr/>
      </p:nvGrpSpPr>
      <p:grpSpPr>
        <a:xfrm>
          <a:off x="0" y="0"/>
          <a:ext cx="0" cy="0"/>
          <a:chOff x="0" y="0"/>
          <a:chExt cx="0" cy="0"/>
        </a:xfrm>
      </p:grpSpPr>
      <p:sp>
        <p:nvSpPr>
          <p:cNvPr id="27" name="Google Shape;27;p5"/>
          <p:cNvSpPr/>
          <p:nvPr/>
        </p:nvSpPr>
        <p:spPr>
          <a:xfrm>
            <a:off x="0" y="0"/>
            <a:ext cx="12192000" cy="6864400"/>
          </a:xfrm>
          <a:prstGeom prst="rect">
            <a:avLst/>
          </a:prstGeom>
          <a:solidFill>
            <a:schemeClr val="accent3"/>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28" name="Google Shape;28;p5"/>
          <p:cNvPicPr preferRelativeResize="0"/>
          <p:nvPr/>
        </p:nvPicPr>
        <p:blipFill>
          <a:blip r:embed="rId2"/>
          <a:stretch>
            <a:fillRect/>
          </a:stretch>
        </p:blipFill>
        <p:spPr>
          <a:xfrm>
            <a:off x="1" y="0"/>
            <a:ext cx="12192000" cy="6858000"/>
          </a:xfrm>
          <a:prstGeom prst="rect">
            <a:avLst/>
          </a:prstGeom>
          <a:noFill/>
          <a:ln>
            <a:noFill/>
          </a:ln>
        </p:spPr>
      </p:pic>
      <p:sp>
        <p:nvSpPr>
          <p:cNvPr id="29" name="Google Shape;29;p5"/>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p:txBody>
      </p:sp>
      <p:sp>
        <p:nvSpPr>
          <p:cNvPr id="30" name="Google Shape;30;p5"/>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1" name="Google Shape;31;p5"/>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p:txBody>
      </p:sp>
      <p:cxnSp>
        <p:nvCxnSpPr>
          <p:cNvPr id="32" name="Google Shape;32;p5"/>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7b - Demo/Lab Solution - Presenter  - Yellow">
  <p:cSld name="7b - Demo/Lab Solution - Presenter  - Yellow">
    <p:spTree>
      <p:nvGrpSpPr>
        <p:cNvPr id="1" name="Shape 33"/>
        <p:cNvGrpSpPr/>
        <p:nvPr/>
      </p:nvGrpSpPr>
      <p:grpSpPr>
        <a:xfrm>
          <a:off x="0" y="0"/>
          <a:ext cx="0" cy="0"/>
          <a:chOff x="0" y="0"/>
          <a:chExt cx="0" cy="0"/>
        </a:xfrm>
      </p:grpSpPr>
      <p:sp>
        <p:nvSpPr>
          <p:cNvPr id="34" name="Google Shape;34;p6"/>
          <p:cNvSpPr/>
          <p:nvPr/>
        </p:nvSpPr>
        <p:spPr>
          <a:xfrm>
            <a:off x="0" y="0"/>
            <a:ext cx="12192000" cy="6864400"/>
          </a:xfrm>
          <a:prstGeom prst="rect">
            <a:avLst/>
          </a:prstGeom>
          <a:solidFill>
            <a:schemeClr val="accent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35" name="Google Shape;35;p6"/>
          <p:cNvPicPr preferRelativeResize="0"/>
          <p:nvPr/>
        </p:nvPicPr>
        <p:blipFill>
          <a:blip r:embed="rId2"/>
          <a:stretch>
            <a:fillRect/>
          </a:stretch>
        </p:blipFill>
        <p:spPr>
          <a:xfrm>
            <a:off x="0" y="0"/>
            <a:ext cx="12192000" cy="6858000"/>
          </a:xfrm>
          <a:prstGeom prst="rect">
            <a:avLst/>
          </a:prstGeom>
          <a:noFill/>
          <a:ln>
            <a:noFill/>
          </a:ln>
        </p:spPr>
      </p:pic>
      <p:sp>
        <p:nvSpPr>
          <p:cNvPr id="36" name="Google Shape;36;p6"/>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p:txBody>
      </p:sp>
      <p:sp>
        <p:nvSpPr>
          <p:cNvPr id="37" name="Google Shape;37;p6"/>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8" name="Google Shape;38;p6"/>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p:txBody>
      </p:sp>
      <p:cxnSp>
        <p:nvCxnSpPr>
          <p:cNvPr id="39" name="Google Shape;39;p6"/>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c - Demo/Lab Solution - Presenter - Green">
  <p:cSld name="7c - Demo/Lab Solution - Presenter - Green">
    <p:spTree>
      <p:nvGrpSpPr>
        <p:cNvPr id="1" name="Shape 40"/>
        <p:cNvGrpSpPr/>
        <p:nvPr/>
      </p:nvGrpSpPr>
      <p:grpSpPr>
        <a:xfrm>
          <a:off x="0" y="0"/>
          <a:ext cx="0" cy="0"/>
          <a:chOff x="0" y="0"/>
          <a:chExt cx="0" cy="0"/>
        </a:xfrm>
      </p:grpSpPr>
      <p:sp>
        <p:nvSpPr>
          <p:cNvPr id="41" name="Google Shape;41;p7"/>
          <p:cNvSpPr/>
          <p:nvPr/>
        </p:nvSpPr>
        <p:spPr>
          <a:xfrm>
            <a:off x="0" y="0"/>
            <a:ext cx="12192000" cy="68644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42" name="Google Shape;42;p7"/>
          <p:cNvPicPr preferRelativeResize="0"/>
          <p:nvPr/>
        </p:nvPicPr>
        <p:blipFill>
          <a:blip r:embed="rId2"/>
          <a:stretch>
            <a:fillRect/>
          </a:stretch>
        </p:blipFill>
        <p:spPr>
          <a:xfrm>
            <a:off x="0" y="3200"/>
            <a:ext cx="12192000" cy="6858000"/>
          </a:xfrm>
          <a:prstGeom prst="rect">
            <a:avLst/>
          </a:prstGeom>
          <a:noFill/>
          <a:ln>
            <a:noFill/>
          </a:ln>
        </p:spPr>
      </p:pic>
      <p:sp>
        <p:nvSpPr>
          <p:cNvPr id="43" name="Google Shape;43;p7"/>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p:txBody>
      </p:sp>
      <p:sp>
        <p:nvSpPr>
          <p:cNvPr id="44" name="Google Shape;44;p7"/>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45" name="Google Shape;45;p7"/>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p:txBody>
      </p:sp>
      <p:cxnSp>
        <p:nvCxnSpPr>
          <p:cNvPr id="46" name="Google Shape;46;p7"/>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b - Lab Intro - Presenter - Yellow">
  <p:cSld name="6b - Lab Intro - Presenter - Yellow">
    <p:spTree>
      <p:nvGrpSpPr>
        <p:cNvPr id="1" name="Shape 53"/>
        <p:cNvGrpSpPr/>
        <p:nvPr/>
      </p:nvGrpSpPr>
      <p:grpSpPr>
        <a:xfrm>
          <a:off x="0" y="0"/>
          <a:ext cx="0" cy="0"/>
          <a:chOff x="0" y="0"/>
          <a:chExt cx="0" cy="0"/>
        </a:xfrm>
      </p:grpSpPr>
      <p:pic>
        <p:nvPicPr>
          <p:cNvPr id="54" name="Google Shape;54;p9"/>
          <p:cNvPicPr preferRelativeResize="0"/>
          <p:nvPr/>
        </p:nvPicPr>
        <p:blipFill>
          <a:blip r:embed="rId2"/>
          <a:stretch>
            <a:fillRect/>
          </a:stretch>
        </p:blipFill>
        <p:spPr>
          <a:xfrm>
            <a:off x="0" y="0"/>
            <a:ext cx="12192000" cy="6858000"/>
          </a:xfrm>
          <a:prstGeom prst="rect">
            <a:avLst/>
          </a:prstGeom>
          <a:noFill/>
          <a:ln>
            <a:noFill/>
          </a:ln>
        </p:spPr>
      </p:pic>
      <p:sp>
        <p:nvSpPr>
          <p:cNvPr id="55" name="Google Shape;55;p9"/>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56" name="Google Shape;56;p9"/>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57" name="Google Shape;57;p9"/>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p:txBody>
      </p:sp>
      <p:cxnSp>
        <p:nvCxnSpPr>
          <p:cNvPr id="58" name="Google Shape;58;p9"/>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c - Lab Intro - Presenter - Green">
  <p:cSld name="6c - Lab Intro - Presenter - Green">
    <p:spTree>
      <p:nvGrpSpPr>
        <p:cNvPr id="1" name="Shape 59"/>
        <p:cNvGrpSpPr/>
        <p:nvPr/>
      </p:nvGrpSpPr>
      <p:grpSpPr>
        <a:xfrm>
          <a:off x="0" y="0"/>
          <a:ext cx="0" cy="0"/>
          <a:chOff x="0" y="0"/>
          <a:chExt cx="0" cy="0"/>
        </a:xfrm>
      </p:grpSpPr>
      <p:pic>
        <p:nvPicPr>
          <p:cNvPr id="60" name="Google Shape;60;p10"/>
          <p:cNvPicPr preferRelativeResize="0"/>
          <p:nvPr/>
        </p:nvPicPr>
        <p:blipFill>
          <a:blip r:embed="rId2"/>
          <a:stretch>
            <a:fillRect/>
          </a:stretch>
        </p:blipFill>
        <p:spPr>
          <a:xfrm>
            <a:off x="0" y="0"/>
            <a:ext cx="12192000" cy="6858000"/>
          </a:xfrm>
          <a:prstGeom prst="rect">
            <a:avLst/>
          </a:prstGeom>
          <a:noFill/>
          <a:ln>
            <a:noFill/>
          </a:ln>
        </p:spPr>
      </p:pic>
      <p:sp>
        <p:nvSpPr>
          <p:cNvPr id="61" name="Google Shape;61;p10"/>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62" name="Google Shape;62;p10"/>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63" name="Google Shape;63;p10"/>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p:txBody>
      </p:sp>
      <p:cxnSp>
        <p:nvCxnSpPr>
          <p:cNvPr id="64" name="Google Shape;64;p10"/>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c - Lab Intro - Full">
  <p:cSld name="5c - Lab Intro - Full">
    <p:spTree>
      <p:nvGrpSpPr>
        <p:cNvPr id="1" name="Shape 65"/>
        <p:cNvGrpSpPr/>
        <p:nvPr/>
      </p:nvGrpSpPr>
      <p:grpSpPr>
        <a:xfrm>
          <a:off x="0" y="0"/>
          <a:ext cx="0" cy="0"/>
          <a:chOff x="0" y="0"/>
          <a:chExt cx="0" cy="0"/>
        </a:xfrm>
      </p:grpSpPr>
      <p:sp>
        <p:nvSpPr>
          <p:cNvPr id="66" name="Google Shape;66;p11"/>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67" name="Google Shape;67;p11"/>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p:txBody>
      </p:sp>
      <p:cxnSp>
        <p:nvCxnSpPr>
          <p:cNvPr id="68" name="Google Shape;68;p11"/>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
        <p:nvSpPr>
          <p:cNvPr id="69" name="Google Shape;69;p11"/>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1935"/>
              </a:spcBef>
              <a:spcAft>
                <a:spcPts val="1935"/>
              </a:spcAft>
              <a:buClr>
                <a:schemeClr val="lt1"/>
              </a:buClr>
              <a:buSzPts val="2800"/>
              <a:buFont typeface="Roboto"/>
              <a:buChar char="■"/>
              <a:defRPr sz="1865">
                <a:solidFill>
                  <a:schemeClr val="lt1"/>
                </a:solidFill>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7ADA77-2B64-684D-B6A6-F544A4666E7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8b - Agenda/Learn how to... - Full">
  <p:cSld name="8b - Agenda/Learn how to... - Full">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00" lvl="0" indent="-304800"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00" lvl="1"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00" lvl="2"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00" lvl="3"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00" lvl="4"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00" lvl="5"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600" lvl="6"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400" lvl="7"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200" lvl="8" indent="-304800" rtl="0">
              <a:lnSpc>
                <a:spcPct val="100000"/>
              </a:lnSpc>
              <a:spcBef>
                <a:spcPts val="1935"/>
              </a:spcBef>
              <a:spcAft>
                <a:spcPts val="1935"/>
              </a:spcAft>
              <a:buClr>
                <a:schemeClr val="lt1"/>
              </a:buClr>
              <a:buSzPts val="3600"/>
              <a:buFont typeface="Roboto"/>
              <a:buChar char="■"/>
              <a:defRPr sz="2400">
                <a:solidFill>
                  <a:schemeClr val="lt1"/>
                </a:solidFill>
                <a:latin typeface="Roboto"/>
                <a:ea typeface="Roboto"/>
                <a:cs typeface="Roboto"/>
                <a:sym typeface="Roboto"/>
              </a:defRPr>
            </a:lvl9pPr>
          </a:lstStyle>
          <a:p/>
        </p:txBody>
      </p:sp>
      <p:cxnSp>
        <p:nvCxnSpPr>
          <p:cNvPr id="77" name="Google Shape;77;p1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8" name="Google Shape;78;p13"/>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00" lvl="0" indent="-304800"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00" lvl="1"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00" lvl="2"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00" lvl="3"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00" lvl="4"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00" lvl="5"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600" lvl="6"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400" lvl="7"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200" lvl="8" indent="-304800" rtl="0">
              <a:lnSpc>
                <a:spcPct val="100000"/>
              </a:lnSpc>
              <a:spcBef>
                <a:spcPts val="1935"/>
              </a:spcBef>
              <a:spcAft>
                <a:spcPts val="1935"/>
              </a:spcAft>
              <a:buClr>
                <a:schemeClr val="lt1"/>
              </a:buClr>
              <a:buSzPts val="3600"/>
              <a:buFont typeface="Roboto"/>
              <a:buChar char="■"/>
              <a:defRPr sz="2400">
                <a:solidFill>
                  <a:schemeClr val="lt1"/>
                </a:solidFill>
                <a:latin typeface="Roboto"/>
                <a:ea typeface="Roboto"/>
                <a:cs typeface="Roboto"/>
                <a:sym typeface="Roboto"/>
              </a:defRPr>
            </a:lvl9pPr>
          </a:lstStyle>
          <a:p/>
        </p:txBody>
      </p:sp>
      <p:sp>
        <p:nvSpPr>
          <p:cNvPr id="79" name="Google Shape;79;p13"/>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8c - Agenda/Learn how to... - Journal ">
  <p:cSld name="8c - Agenda/Learn how to... - Journal ">
    <p:spTree>
      <p:nvGrpSpPr>
        <p:cNvPr id="1" name="Shape 80"/>
        <p:cNvGrpSpPr/>
        <p:nvPr/>
      </p:nvGrpSpPr>
      <p:grpSpPr>
        <a:xfrm>
          <a:off x="0" y="0"/>
          <a:ext cx="0" cy="0"/>
          <a:chOff x="0" y="0"/>
          <a:chExt cx="0" cy="0"/>
        </a:xfrm>
      </p:grpSpPr>
      <p:sp>
        <p:nvSpPr>
          <p:cNvPr id="81" name="Google Shape;81;p14"/>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00" lvl="0" indent="-304800"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00" lvl="1"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00" lvl="2"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00" lvl="3"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00" lvl="4"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00" lvl="5"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600" lvl="6"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400" lvl="7"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200" lvl="8" indent="-304800" rtl="0">
              <a:lnSpc>
                <a:spcPct val="100000"/>
              </a:lnSpc>
              <a:spcBef>
                <a:spcPts val="1935"/>
              </a:spcBef>
              <a:spcAft>
                <a:spcPts val="1935"/>
              </a:spcAft>
              <a:buClr>
                <a:schemeClr val="lt1"/>
              </a:buClr>
              <a:buSzPts val="3600"/>
              <a:buFont typeface="Roboto"/>
              <a:buChar char="■"/>
              <a:defRPr sz="2400">
                <a:solidFill>
                  <a:schemeClr val="lt1"/>
                </a:solidFill>
                <a:latin typeface="Roboto"/>
                <a:ea typeface="Roboto"/>
                <a:cs typeface="Roboto"/>
                <a:sym typeface="Roboto"/>
              </a:defRPr>
            </a:lvl9pPr>
          </a:lstStyle>
          <a:p/>
        </p:txBody>
      </p:sp>
      <p:cxnSp>
        <p:nvCxnSpPr>
          <p:cNvPr id="82" name="Google Shape;82;p14"/>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3" name="Google Shape;83;p14"/>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pic>
        <p:nvPicPr>
          <p:cNvPr id="84" name="Google Shape;84;p14"/>
          <p:cNvPicPr preferRelativeResize="0"/>
          <p:nvPr/>
        </p:nvPicPr>
        <p:blipFill>
          <a:blip r:embed="rId2"/>
          <a:stretch>
            <a:fillRect/>
          </a:stretch>
        </p:blipFill>
        <p:spPr>
          <a:xfrm>
            <a:off x="6745601" y="1541817"/>
            <a:ext cx="3774365" cy="377436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c - Circle - Title">
  <p:cSld name="1c - Circle - Title">
    <p:spTree>
      <p:nvGrpSpPr>
        <p:cNvPr id="1" name="Shape 85"/>
        <p:cNvGrpSpPr/>
        <p:nvPr/>
      </p:nvGrpSpPr>
      <p:grpSpPr>
        <a:xfrm>
          <a:off x="0" y="0"/>
          <a:ext cx="0" cy="0"/>
          <a:chOff x="0" y="0"/>
          <a:chExt cx="0" cy="0"/>
        </a:xfrm>
      </p:grpSpPr>
      <p:pic>
        <p:nvPicPr>
          <p:cNvPr id="86" name="Google Shape;86;p15"/>
          <p:cNvPicPr preferRelativeResize="0"/>
          <p:nvPr/>
        </p:nvPicPr>
        <p:blipFill>
          <a:blip r:embed="rId2"/>
          <a:stretch>
            <a:fillRect/>
          </a:stretch>
        </p:blipFill>
        <p:spPr>
          <a:xfrm>
            <a:off x="-3" y="-1"/>
            <a:ext cx="12192000" cy="6857985"/>
          </a:xfrm>
          <a:prstGeom prst="rect">
            <a:avLst/>
          </a:prstGeom>
          <a:noFill/>
          <a:ln>
            <a:noFill/>
          </a:ln>
        </p:spPr>
      </p:pic>
      <p:cxnSp>
        <p:nvCxnSpPr>
          <p:cNvPr id="87" name="Google Shape;87;p15"/>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8" name="Google Shape;88;p15"/>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a - Pesenter - Title">
  <p:cSld name="1a - Pesenter - Title">
    <p:spTree>
      <p:nvGrpSpPr>
        <p:cNvPr id="1" name="Shape 89"/>
        <p:cNvGrpSpPr/>
        <p:nvPr/>
      </p:nvGrpSpPr>
      <p:grpSpPr>
        <a:xfrm>
          <a:off x="0" y="0"/>
          <a:ext cx="0" cy="0"/>
          <a:chOff x="0" y="0"/>
          <a:chExt cx="0" cy="0"/>
        </a:xfrm>
      </p:grpSpPr>
      <p:pic>
        <p:nvPicPr>
          <p:cNvPr id="90" name="Google Shape;90;p16"/>
          <p:cNvPicPr preferRelativeResize="0"/>
          <p:nvPr/>
        </p:nvPicPr>
        <p:blipFill>
          <a:blip r:embed="rId2"/>
          <a:stretch>
            <a:fillRect/>
          </a:stretch>
        </p:blipFill>
        <p:spPr>
          <a:xfrm>
            <a:off x="0" y="0"/>
            <a:ext cx="12192000" cy="6858000"/>
          </a:xfrm>
          <a:prstGeom prst="rect">
            <a:avLst/>
          </a:prstGeom>
          <a:noFill/>
          <a:ln>
            <a:noFill/>
          </a:ln>
        </p:spPr>
      </p:pic>
      <p:cxnSp>
        <p:nvCxnSpPr>
          <p:cNvPr id="91" name="Google Shape;91;p16"/>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2" name="Google Shape;92;p16"/>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c - Circle - Title, Body">
  <p:cSld name="2c - Circle - Title, Body">
    <p:spTree>
      <p:nvGrpSpPr>
        <p:cNvPr id="1" name="Shape 96"/>
        <p:cNvGrpSpPr/>
        <p:nvPr/>
      </p:nvGrpSpPr>
      <p:grpSpPr>
        <a:xfrm>
          <a:off x="0" y="0"/>
          <a:ext cx="0" cy="0"/>
          <a:chOff x="0" y="0"/>
          <a:chExt cx="0" cy="0"/>
        </a:xfrm>
      </p:grpSpPr>
      <p:pic>
        <p:nvPicPr>
          <p:cNvPr id="97" name="Google Shape;97;p18"/>
          <p:cNvPicPr preferRelativeResize="0"/>
          <p:nvPr/>
        </p:nvPicPr>
        <p:blipFill>
          <a:blip r:embed="rId2"/>
          <a:stretch>
            <a:fillRect/>
          </a:stretch>
        </p:blipFill>
        <p:spPr>
          <a:xfrm>
            <a:off x="-3" y="-1"/>
            <a:ext cx="12192000" cy="6857985"/>
          </a:xfrm>
          <a:prstGeom prst="rect">
            <a:avLst/>
          </a:prstGeom>
          <a:noFill/>
          <a:ln>
            <a:noFill/>
          </a:ln>
        </p:spPr>
      </p:pic>
      <p:sp>
        <p:nvSpPr>
          <p:cNvPr id="98" name="Google Shape;98;p18"/>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99" name="Google Shape;99;p18"/>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cxnSp>
        <p:nvCxnSpPr>
          <p:cNvPr id="100" name="Google Shape;100;p18"/>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a - Presenter - Title, Body">
  <p:cSld name="2a - Presenter - Title, Body">
    <p:spTree>
      <p:nvGrpSpPr>
        <p:cNvPr id="1" name="Shape 101"/>
        <p:cNvGrpSpPr/>
        <p:nvPr/>
      </p:nvGrpSpPr>
      <p:grpSpPr>
        <a:xfrm>
          <a:off x="0" y="0"/>
          <a:ext cx="0" cy="0"/>
          <a:chOff x="0" y="0"/>
          <a:chExt cx="0" cy="0"/>
        </a:xfrm>
      </p:grpSpPr>
      <p:pic>
        <p:nvPicPr>
          <p:cNvPr id="102" name="Google Shape;102;p19"/>
          <p:cNvPicPr preferRelativeResize="0"/>
          <p:nvPr/>
        </p:nvPicPr>
        <p:blipFill>
          <a:blip r:embed="rId2"/>
          <a:stretch>
            <a:fillRect/>
          </a:stretch>
        </p:blipFill>
        <p:spPr>
          <a:xfrm>
            <a:off x="0" y="0"/>
            <a:ext cx="12192000" cy="6858000"/>
          </a:xfrm>
          <a:prstGeom prst="rect">
            <a:avLst/>
          </a:prstGeom>
          <a:noFill/>
          <a:ln>
            <a:noFill/>
          </a:ln>
        </p:spPr>
      </p:pic>
      <p:sp>
        <p:nvSpPr>
          <p:cNvPr id="103" name="Google Shape;103;p19"/>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104" name="Google Shape;104;p19"/>
          <p:cNvSpPr txBox="1">
            <a:spLocks noGrp="1"/>
          </p:cNvSpPr>
          <p:nvPr>
            <p:ph type="body" idx="1"/>
          </p:nvPr>
        </p:nvSpPr>
        <p:spPr>
          <a:xfrm>
            <a:off x="1161650" y="1621417"/>
            <a:ext cx="4952600" cy="4512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cxnSp>
        <p:nvCxnSpPr>
          <p:cNvPr id="105" name="Google Shape;105;p19"/>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b - Full - Title, Body">
  <p:cSld name="2b - Full - Title, Body">
    <p:spTree>
      <p:nvGrpSpPr>
        <p:cNvPr id="1" name="Shape 106"/>
        <p:cNvGrpSpPr/>
        <p:nvPr/>
      </p:nvGrpSpPr>
      <p:grpSpPr>
        <a:xfrm>
          <a:off x="0" y="0"/>
          <a:ext cx="0" cy="0"/>
          <a:chOff x="0" y="0"/>
          <a:chExt cx="0" cy="0"/>
        </a:xfrm>
      </p:grpSpPr>
      <p:cxnSp>
        <p:nvCxnSpPr>
          <p:cNvPr id="107" name="Google Shape;107;p20"/>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08" name="Google Shape;108;p20"/>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109" name="Google Shape;109;p20"/>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3c - Circle - Title, Subtitle, Body">
  <p:cSld name="3c - Circle - Title, Subtitle, Body">
    <p:spTree>
      <p:nvGrpSpPr>
        <p:cNvPr id="1" name="Shape 110"/>
        <p:cNvGrpSpPr/>
        <p:nvPr/>
      </p:nvGrpSpPr>
      <p:grpSpPr>
        <a:xfrm>
          <a:off x="0" y="0"/>
          <a:ext cx="0" cy="0"/>
          <a:chOff x="0" y="0"/>
          <a:chExt cx="0" cy="0"/>
        </a:xfrm>
      </p:grpSpPr>
      <p:pic>
        <p:nvPicPr>
          <p:cNvPr id="111" name="Google Shape;111;p21"/>
          <p:cNvPicPr preferRelativeResize="0"/>
          <p:nvPr/>
        </p:nvPicPr>
        <p:blipFill>
          <a:blip r:embed="rId2"/>
          <a:stretch>
            <a:fillRect/>
          </a:stretch>
        </p:blipFill>
        <p:spPr>
          <a:xfrm>
            <a:off x="-3" y="-1"/>
            <a:ext cx="12192000" cy="6857985"/>
          </a:xfrm>
          <a:prstGeom prst="rect">
            <a:avLst/>
          </a:prstGeom>
          <a:noFill/>
          <a:ln>
            <a:noFill/>
          </a:ln>
        </p:spPr>
      </p:pic>
      <p:cxnSp>
        <p:nvCxnSpPr>
          <p:cNvPr id="112" name="Google Shape;112;p21"/>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3" name="Google Shape;113;p21"/>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114" name="Google Shape;114;p21"/>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115" name="Google Shape;115;p21"/>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a - Presenter - Title, Subtitle, Body">
  <p:cSld name="3a - Presenter - Title, Subtitle, Body">
    <p:spTree>
      <p:nvGrpSpPr>
        <p:cNvPr id="1" name="Shape 116"/>
        <p:cNvGrpSpPr/>
        <p:nvPr/>
      </p:nvGrpSpPr>
      <p:grpSpPr>
        <a:xfrm>
          <a:off x="0" y="0"/>
          <a:ext cx="0" cy="0"/>
          <a:chOff x="0" y="0"/>
          <a:chExt cx="0" cy="0"/>
        </a:xfrm>
      </p:grpSpPr>
      <p:pic>
        <p:nvPicPr>
          <p:cNvPr id="117" name="Google Shape;117;p22"/>
          <p:cNvPicPr preferRelativeResize="0"/>
          <p:nvPr/>
        </p:nvPicPr>
        <p:blipFill>
          <a:blip r:embed="rId2"/>
          <a:stretch>
            <a:fillRect/>
          </a:stretch>
        </p:blipFill>
        <p:spPr>
          <a:xfrm>
            <a:off x="0" y="0"/>
            <a:ext cx="12192000" cy="6858000"/>
          </a:xfrm>
          <a:prstGeom prst="rect">
            <a:avLst/>
          </a:prstGeom>
          <a:noFill/>
          <a:ln>
            <a:noFill/>
          </a:ln>
        </p:spPr>
      </p:pic>
      <p:cxnSp>
        <p:nvCxnSpPr>
          <p:cNvPr id="118" name="Google Shape;118;p2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9" name="Google Shape;119;p2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120" name="Google Shape;120;p22"/>
          <p:cNvSpPr txBox="1">
            <a:spLocks noGrp="1"/>
          </p:cNvSpPr>
          <p:nvPr>
            <p:ph type="subTitle" idx="1"/>
          </p:nvPr>
        </p:nvSpPr>
        <p:spPr>
          <a:xfrm>
            <a:off x="1153433" y="1351550"/>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121" name="Google Shape;121;p22"/>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7ADA77-2B64-684D-B6A6-F544A4666E7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b - Full - Title, Subtitle, Body">
  <p:cSld name="3b - Full - Title, Subtitle, Body">
    <p:spTree>
      <p:nvGrpSpPr>
        <p:cNvPr id="1" name="Shape 122"/>
        <p:cNvGrpSpPr/>
        <p:nvPr/>
      </p:nvGrpSpPr>
      <p:grpSpPr>
        <a:xfrm>
          <a:off x="0" y="0"/>
          <a:ext cx="0" cy="0"/>
          <a:chOff x="0" y="0"/>
          <a:chExt cx="0" cy="0"/>
        </a:xfrm>
      </p:grpSpPr>
      <p:cxnSp>
        <p:nvCxnSpPr>
          <p:cNvPr id="123" name="Google Shape;123;p2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24" name="Google Shape;124;p23"/>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125" name="Google Shape;125;p23"/>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126" name="Google Shape;126;p23"/>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5b - Full - Presenter only">
  <p:cSld name="5b - Full - Presenter only">
    <p:spTree>
      <p:nvGrpSpPr>
        <p:cNvPr id="1" name="Shape 127"/>
        <p:cNvGrpSpPr/>
        <p:nvPr/>
      </p:nvGrpSpPr>
      <p:grpSpPr>
        <a:xfrm>
          <a:off x="0" y="0"/>
          <a:ext cx="0" cy="0"/>
          <a:chOff x="0" y="0"/>
          <a:chExt cx="0" cy="0"/>
        </a:xfrm>
      </p:grpSpPr>
      <p:pic>
        <p:nvPicPr>
          <p:cNvPr id="128" name="Google Shape;128;p24"/>
          <p:cNvPicPr preferRelativeResize="0"/>
          <p:nvPr/>
        </p:nvPicPr>
        <p:blipFill>
          <a:blip r:embed="rId2"/>
          <a:stretch>
            <a:fillRect/>
          </a:stretch>
        </p:blipFill>
        <p:spPr>
          <a:xfrm>
            <a:off x="0" y="0"/>
            <a:ext cx="12192000" cy="6857997"/>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a - Presenter - No text">
  <p:cSld name="4a - Presenter - No text">
    <p:spTree>
      <p:nvGrpSpPr>
        <p:cNvPr id="1" name="Shape 129"/>
        <p:cNvGrpSpPr/>
        <p:nvPr/>
      </p:nvGrpSpPr>
      <p:grpSpPr>
        <a:xfrm>
          <a:off x="0" y="0"/>
          <a:ext cx="0" cy="0"/>
          <a:chOff x="0" y="0"/>
          <a:chExt cx="0" cy="0"/>
        </a:xfrm>
      </p:grpSpPr>
      <p:pic>
        <p:nvPicPr>
          <p:cNvPr id="130" name="Google Shape;130;p25"/>
          <p:cNvPicPr preferRelativeResize="0"/>
          <p:nvPr/>
        </p:nvPicPr>
        <p:blipFill>
          <a:blip r:embed="rId2"/>
          <a:stretch>
            <a:fillRect/>
          </a:stretch>
        </p:blipFill>
        <p:spPr>
          <a:xfrm>
            <a:off x="0" y="0"/>
            <a:ext cx="12192000" cy="68580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4b - Full - No text">
  <p:cSld name="4b - Full - No text">
    <p:spTree>
      <p:nvGrpSpPr>
        <p:cNvPr id="1" name="Shape 131"/>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4c - Circle - No text">
  <p:cSld name="4c - Circle - No text">
    <p:spTree>
      <p:nvGrpSpPr>
        <p:cNvPr id="1" name="Shape 132"/>
        <p:cNvGrpSpPr/>
        <p:nvPr/>
      </p:nvGrpSpPr>
      <p:grpSpPr>
        <a:xfrm>
          <a:off x="0" y="0"/>
          <a:ext cx="0" cy="0"/>
          <a:chOff x="0" y="0"/>
          <a:chExt cx="0" cy="0"/>
        </a:xfrm>
      </p:grpSpPr>
      <p:pic>
        <p:nvPicPr>
          <p:cNvPr id="133" name="Google Shape;133;p27"/>
          <p:cNvPicPr preferRelativeResize="0"/>
          <p:nvPr/>
        </p:nvPicPr>
        <p:blipFill>
          <a:blip r:embed="rId2"/>
          <a:stretch>
            <a:fillRect/>
          </a:stretch>
        </p:blipFill>
        <p:spPr>
          <a:xfrm>
            <a:off x="-3" y="-1"/>
            <a:ext cx="12192000" cy="6857985"/>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5a - Screencast Placeholder">
  <p:cSld name="5a - Screencast Placeholder">
    <p:spTree>
      <p:nvGrpSpPr>
        <p:cNvPr id="1" name="Shape 134"/>
        <p:cNvGrpSpPr/>
        <p:nvPr/>
      </p:nvGrpSpPr>
      <p:grpSpPr>
        <a:xfrm>
          <a:off x="0" y="0"/>
          <a:ext cx="0" cy="0"/>
          <a:chOff x="0" y="0"/>
          <a:chExt cx="0" cy="0"/>
        </a:xfrm>
      </p:grpSpPr>
      <p:sp>
        <p:nvSpPr>
          <p:cNvPr id="135" name="Google Shape;135;p28"/>
          <p:cNvSpPr/>
          <p:nvPr/>
        </p:nvSpPr>
        <p:spPr>
          <a:xfrm>
            <a:off x="607083" y="352750"/>
            <a:ext cx="10967400" cy="5800400"/>
          </a:xfrm>
          <a:prstGeom prst="rect">
            <a:avLst/>
          </a:prstGeom>
          <a:solidFill>
            <a:srgbClr val="FBBC0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6" name="Google Shape;136;p28"/>
          <p:cNvSpPr txBox="1"/>
          <p:nvPr/>
        </p:nvSpPr>
        <p:spPr>
          <a:xfrm>
            <a:off x="1567300" y="3035300"/>
            <a:ext cx="9108400" cy="1062600"/>
          </a:xfrm>
          <a:prstGeom prst="rect">
            <a:avLst/>
          </a:prstGeom>
          <a:noFill/>
          <a:ln>
            <a:noFill/>
          </a:ln>
        </p:spPr>
        <p:txBody>
          <a:bodyPr spcFirstLastPara="1" wrap="square" lIns="60950" tIns="60950" rIns="60950" bIns="60950" anchor="t" anchorCtr="0">
            <a:noAutofit/>
          </a:bodyPr>
          <a:lstStyle/>
          <a:p>
            <a:pPr marL="0" lvl="0" indent="0" algn="ctr" rtl="0">
              <a:spcBef>
                <a:spcPts val="0"/>
              </a:spcBef>
              <a:spcAft>
                <a:spcPts val="0"/>
              </a:spcAft>
              <a:buNone/>
            </a:pPr>
            <a:r>
              <a:rPr lang="en-GB" sz="4800">
                <a:solidFill>
                  <a:schemeClr val="lt1"/>
                </a:solidFill>
                <a:latin typeface="Google Sans"/>
                <a:ea typeface="Google Sans"/>
                <a:cs typeface="Google Sans"/>
                <a:sym typeface="Google Sans"/>
              </a:rPr>
              <a:t>Screencast</a:t>
            </a:r>
            <a:endParaRPr sz="4800">
              <a:solidFill>
                <a:schemeClr val="lt1"/>
              </a:solidFill>
              <a:latin typeface="Google Sans"/>
              <a:ea typeface="Google Sans"/>
              <a:cs typeface="Google Sans"/>
              <a:sym typeface="Google Sans"/>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9a - Template - Video Info">
  <p:cSld name="9a - Template - Video Info">
    <p:bg>
      <p:bgPr>
        <a:noFill/>
        <a:effectLst/>
      </p:bgPr>
    </p:bg>
    <p:spTree>
      <p:nvGrpSpPr>
        <p:cNvPr id="1" name="Shape 137"/>
        <p:cNvGrpSpPr/>
        <p:nvPr/>
      </p:nvGrpSpPr>
      <p:grpSpPr>
        <a:xfrm>
          <a:off x="0" y="0"/>
          <a:ext cx="0" cy="0"/>
          <a:chOff x="0" y="0"/>
          <a:chExt cx="0" cy="0"/>
        </a:xfrm>
      </p:grpSpPr>
      <p:sp>
        <p:nvSpPr>
          <p:cNvPr id="138" name="Google Shape;138;p29"/>
          <p:cNvSpPr/>
          <p:nvPr/>
        </p:nvSpPr>
        <p:spPr>
          <a:xfrm>
            <a:off x="-12200" y="-63500"/>
            <a:ext cx="12267200" cy="6997600"/>
          </a:xfrm>
          <a:prstGeom prst="rect">
            <a:avLst/>
          </a:prstGeom>
          <a:solidFill>
            <a:srgbClr val="4285F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9" name="Google Shape;139;p29"/>
          <p:cNvSpPr txBox="1">
            <a:spLocks noGrp="1"/>
          </p:cNvSpPr>
          <p:nvPr>
            <p:ph type="title"/>
          </p:nvPr>
        </p:nvSpPr>
        <p:spPr>
          <a:xfrm>
            <a:off x="1002200" y="1847600"/>
            <a:ext cx="10238400" cy="31628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None/>
              <a:defRPr sz="3200">
                <a:solidFill>
                  <a:srgbClr val="FAFAFA"/>
                </a:solidFill>
                <a:latin typeface="Google Sans"/>
                <a:ea typeface="Google Sans"/>
                <a:cs typeface="Google Sans"/>
                <a:sym typeface="Google Sans"/>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9c - Template - Instructions Slide">
  <p:cSld name="9c - Template - Instructions Slide">
    <p:bg>
      <p:bgPr>
        <a:noFill/>
        <a:effectLst/>
      </p:bgPr>
    </p:bg>
    <p:spTree>
      <p:nvGrpSpPr>
        <p:cNvPr id="1" name="Shape 140"/>
        <p:cNvGrpSpPr/>
        <p:nvPr/>
      </p:nvGrpSpPr>
      <p:grpSpPr>
        <a:xfrm>
          <a:off x="0" y="0"/>
          <a:ext cx="0" cy="0"/>
          <a:chOff x="0" y="0"/>
          <a:chExt cx="0" cy="0"/>
        </a:xfrm>
      </p:grpSpPr>
      <p:sp>
        <p:nvSpPr>
          <p:cNvPr id="141" name="Google Shape;141;p30"/>
          <p:cNvSpPr/>
          <p:nvPr/>
        </p:nvSpPr>
        <p:spPr>
          <a:xfrm>
            <a:off x="-12200" y="-63500"/>
            <a:ext cx="12267200" cy="6997600"/>
          </a:xfrm>
          <a:prstGeom prst="rect">
            <a:avLst/>
          </a:prstGeom>
          <a:solidFill>
            <a:schemeClr val="accen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2" name="Google Shape;142;p30"/>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9b - Template - ILT Start/End">
  <p:cSld name="9b - Template - ILT Start/End">
    <p:bg>
      <p:bgPr>
        <a:noFill/>
        <a:effectLst/>
      </p:bgPr>
    </p:bg>
    <p:spTree>
      <p:nvGrpSpPr>
        <p:cNvPr id="1" name="Shape 143"/>
        <p:cNvGrpSpPr/>
        <p:nvPr/>
      </p:nvGrpSpPr>
      <p:grpSpPr>
        <a:xfrm>
          <a:off x="0" y="0"/>
          <a:ext cx="0" cy="0"/>
          <a:chOff x="0" y="0"/>
          <a:chExt cx="0" cy="0"/>
        </a:xfrm>
      </p:grpSpPr>
      <p:sp>
        <p:nvSpPr>
          <p:cNvPr id="144" name="Google Shape;144;p31"/>
          <p:cNvSpPr/>
          <p:nvPr/>
        </p:nvSpPr>
        <p:spPr>
          <a:xfrm>
            <a:off x="-12200" y="-63500"/>
            <a:ext cx="12267200" cy="69976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5" name="Google Shape;145;p31"/>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afe and Google Cloud logo Saved Here - Copy to Master Slide when needed">
  <p:cSld name="Title Safe and Google Cloud logo Saved Here - Copy to Master Slide when needed">
    <p:spTree>
      <p:nvGrpSpPr>
        <p:cNvPr id="1" name="Shape 146"/>
        <p:cNvGrpSpPr/>
        <p:nvPr/>
      </p:nvGrpSpPr>
      <p:grpSpPr>
        <a:xfrm>
          <a:off x="0" y="0"/>
          <a:ext cx="0" cy="0"/>
          <a:chOff x="0" y="0"/>
          <a:chExt cx="0" cy="0"/>
        </a:xfrm>
      </p:grpSpPr>
      <p:pic>
        <p:nvPicPr>
          <p:cNvPr id="147" name="Google Shape;147;p32"/>
          <p:cNvPicPr preferRelativeResize="0"/>
          <p:nvPr/>
        </p:nvPicPr>
        <p:blipFill>
          <a:blip r:embed="rId2"/>
          <a:stretch>
            <a:fillRect/>
          </a:stretch>
        </p:blipFill>
        <p:spPr>
          <a:xfrm>
            <a:off x="0" y="17"/>
            <a:ext cx="12192000" cy="6857973"/>
          </a:xfrm>
          <a:prstGeom prst="rect">
            <a:avLst/>
          </a:prstGeom>
          <a:noFill/>
          <a:ln>
            <a:noFill/>
          </a:ln>
        </p:spPr>
      </p:pic>
      <p:pic>
        <p:nvPicPr>
          <p:cNvPr id="148" name="Google Shape;148;p32"/>
          <p:cNvPicPr preferRelativeResize="0"/>
          <p:nvPr/>
        </p:nvPicPr>
        <p:blipFill rotWithShape="1">
          <a:blip r:embed="rId3"/>
          <a:srcRect r="-21669"/>
          <a:stretch>
            <a:fillRect/>
          </a:stretch>
        </p:blipFill>
        <p:spPr>
          <a:xfrm>
            <a:off x="673733" y="6170700"/>
            <a:ext cx="2148768" cy="338017"/>
          </a:xfrm>
          <a:prstGeom prst="rect">
            <a:avLst/>
          </a:prstGeom>
          <a:noFill/>
          <a:ln>
            <a:noFill/>
          </a:ln>
        </p:spPr>
      </p:pic>
      <p:sp>
        <p:nvSpPr>
          <p:cNvPr id="149" name="Google Shape;149;p32"/>
          <p:cNvSpPr txBox="1"/>
          <p:nvPr/>
        </p:nvSpPr>
        <p:spPr>
          <a:xfrm>
            <a:off x="396200" y="5701900"/>
            <a:ext cx="817200" cy="300000"/>
          </a:xfrm>
          <a:prstGeom prst="rect">
            <a:avLst/>
          </a:prstGeom>
          <a:noFill/>
          <a:ln>
            <a:noFill/>
          </a:ln>
        </p:spPr>
        <p:txBody>
          <a:bodyPr spcFirstLastPara="1" wrap="square" lIns="60967" tIns="60967" rIns="60967" bIns="60967" anchor="t" anchorCtr="0">
            <a:noAutofit/>
          </a:bodyPr>
          <a:lstStyle/>
          <a:p>
            <a:pPr marL="0" lvl="0" indent="0" algn="r" rtl="0">
              <a:spcBef>
                <a:spcPts val="0"/>
              </a:spcBef>
              <a:spcAft>
                <a:spcPts val="0"/>
              </a:spcAft>
              <a:buNone/>
            </a:pPr>
            <a:r>
              <a:rPr lang="en-GB" sz="935">
                <a:solidFill>
                  <a:srgbClr val="EA4335"/>
                </a:solidFill>
                <a:latin typeface="Google Sans"/>
                <a:ea typeface="Google Sans"/>
                <a:cs typeface="Google Sans"/>
                <a:sym typeface="Google Sans"/>
              </a:rPr>
              <a:t>  Title Safe &gt;  </a:t>
            </a:r>
            <a:endParaRPr sz="935"/>
          </a:p>
        </p:txBody>
      </p:sp>
      <p:sp>
        <p:nvSpPr>
          <p:cNvPr id="150" name="Google Shape;150;p32"/>
          <p:cNvSpPr txBox="1"/>
          <p:nvPr/>
        </p:nvSpPr>
        <p:spPr>
          <a:xfrm>
            <a:off x="572133" y="5305300"/>
            <a:ext cx="912400" cy="300000"/>
          </a:xfrm>
          <a:prstGeom prst="rect">
            <a:avLst/>
          </a:prstGeom>
          <a:noFill/>
          <a:ln>
            <a:noFill/>
          </a:ln>
        </p:spPr>
        <p:txBody>
          <a:bodyPr spcFirstLastPara="1" wrap="square" lIns="60967" tIns="60967" rIns="60967" bIns="60967" anchor="t" anchorCtr="0">
            <a:noAutofit/>
          </a:bodyPr>
          <a:lstStyle/>
          <a:p>
            <a:pPr marL="0" lvl="0" indent="0" algn="l" rtl="0">
              <a:spcBef>
                <a:spcPts val="0"/>
              </a:spcBef>
              <a:spcAft>
                <a:spcPts val="0"/>
              </a:spcAft>
              <a:buNone/>
            </a:pPr>
            <a:r>
              <a:rPr lang="en-GB" sz="935">
                <a:solidFill>
                  <a:srgbClr val="EA4335"/>
                </a:solidFill>
                <a:latin typeface="Google Sans"/>
                <a:ea typeface="Google Sans"/>
                <a:cs typeface="Google Sans"/>
                <a:sym typeface="Google Sans"/>
              </a:rPr>
              <a:t> &lt; Action Safe </a:t>
            </a:r>
            <a:endParaRPr sz="935"/>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7ADA77-2B64-684D-B6A6-F544A4666E7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05_Content">
  <p:cSld name="05_Content">
    <p:spTree>
      <p:nvGrpSpPr>
        <p:cNvPr id="1" name="Shape 154"/>
        <p:cNvGrpSpPr/>
        <p:nvPr/>
      </p:nvGrpSpPr>
      <p:grpSpPr>
        <a:xfrm>
          <a:off x="0" y="0"/>
          <a:ext cx="0" cy="0"/>
          <a:chOff x="0" y="0"/>
          <a:chExt cx="0" cy="0"/>
        </a:xfrm>
      </p:grpSpPr>
      <p:sp>
        <p:nvSpPr>
          <p:cNvPr id="155" name="Google Shape;155;p34"/>
          <p:cNvSpPr txBox="1">
            <a:spLocks noGrp="1"/>
          </p:cNvSpPr>
          <p:nvPr>
            <p:ph type="title"/>
          </p:nvPr>
        </p:nvSpPr>
        <p:spPr>
          <a:xfrm>
            <a:off x="1015933" y="1079433"/>
            <a:ext cx="6773600" cy="46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34"/>
          <p:cNvSpPr txBox="1">
            <a:spLocks noGrp="1"/>
          </p:cNvSpPr>
          <p:nvPr>
            <p:ph type="body" idx="1"/>
          </p:nvPr>
        </p:nvSpPr>
        <p:spPr>
          <a:xfrm>
            <a:off x="1016033" y="2018967"/>
            <a:ext cx="6773600" cy="3759600"/>
          </a:xfrm>
          <a:prstGeom prst="rect">
            <a:avLst/>
          </a:prstGeom>
          <a:noFill/>
          <a:ln>
            <a:noFill/>
          </a:ln>
        </p:spPr>
        <p:txBody>
          <a:bodyPr spcFirstLastPara="1" wrap="square" lIns="91425" tIns="91425" rIns="91425" bIns="91425" anchor="t" anchorCtr="0">
            <a:noAutofit/>
          </a:bodyPr>
          <a:lstStyle>
            <a:lvl1pPr marL="304800" lvl="0" indent="-211455" rtl="0">
              <a:spcBef>
                <a:spcPts val="0"/>
              </a:spcBef>
              <a:spcAft>
                <a:spcPts val="0"/>
              </a:spcAft>
              <a:buSzPts val="1400"/>
              <a:buChar char="●"/>
              <a:defRPr/>
            </a:lvl1pPr>
            <a:lvl2pPr marL="609600" lvl="1" indent="-211455" rtl="0">
              <a:spcBef>
                <a:spcPts val="0"/>
              </a:spcBef>
              <a:spcAft>
                <a:spcPts val="0"/>
              </a:spcAft>
              <a:buSzPts val="1400"/>
              <a:buChar char="○"/>
              <a:defRPr/>
            </a:lvl2pPr>
            <a:lvl3pPr marL="914400" lvl="2" indent="-211455" rtl="0">
              <a:spcBef>
                <a:spcPts val="0"/>
              </a:spcBef>
              <a:spcAft>
                <a:spcPts val="0"/>
              </a:spcAft>
              <a:buSzPts val="1400"/>
              <a:buChar char="■"/>
              <a:defRPr/>
            </a:lvl3pPr>
            <a:lvl4pPr marL="1219200" lvl="3" indent="-211455" rtl="0">
              <a:spcBef>
                <a:spcPts val="0"/>
              </a:spcBef>
              <a:spcAft>
                <a:spcPts val="0"/>
              </a:spcAft>
              <a:buSzPts val="1400"/>
              <a:buChar char="●"/>
              <a:defRPr/>
            </a:lvl4pPr>
            <a:lvl5pPr marL="1524000" lvl="4" indent="-211455" rtl="0">
              <a:spcBef>
                <a:spcPts val="0"/>
              </a:spcBef>
              <a:spcAft>
                <a:spcPts val="0"/>
              </a:spcAft>
              <a:buSzPts val="1400"/>
              <a:buChar char="○"/>
              <a:defRPr/>
            </a:lvl5pPr>
            <a:lvl6pPr marL="1828800" lvl="5" indent="-211455" rtl="0">
              <a:spcBef>
                <a:spcPts val="0"/>
              </a:spcBef>
              <a:spcAft>
                <a:spcPts val="0"/>
              </a:spcAft>
              <a:buSzPts val="1400"/>
              <a:buChar char="■"/>
              <a:defRPr/>
            </a:lvl6pPr>
            <a:lvl7pPr marL="2133600" lvl="6" indent="-211455" rtl="0">
              <a:spcBef>
                <a:spcPts val="0"/>
              </a:spcBef>
              <a:spcAft>
                <a:spcPts val="0"/>
              </a:spcAft>
              <a:buSzPts val="1400"/>
              <a:buChar char="●"/>
              <a:defRPr/>
            </a:lvl7pPr>
            <a:lvl8pPr marL="2438400" lvl="7" indent="-211455" rtl="0">
              <a:spcBef>
                <a:spcPts val="0"/>
              </a:spcBef>
              <a:spcAft>
                <a:spcPts val="0"/>
              </a:spcAft>
              <a:buSzPts val="1400"/>
              <a:buChar char="○"/>
              <a:defRPr/>
            </a:lvl8pPr>
            <a:lvl9pPr marL="2743200" lvl="8" indent="-211455" rtl="0">
              <a:spcBef>
                <a:spcPts val="0"/>
              </a:spcBef>
              <a:spcAft>
                <a:spcPts val="0"/>
              </a:spcAft>
              <a:buSzPts val="1400"/>
              <a:buChar char="■"/>
              <a:defRPr/>
            </a:lvl9pPr>
          </a:lstStyle>
          <a:p/>
        </p:txBody>
      </p:sp>
      <p:grpSp>
        <p:nvGrpSpPr>
          <p:cNvPr id="157" name="Google Shape;157;p34"/>
          <p:cNvGrpSpPr/>
          <p:nvPr/>
        </p:nvGrpSpPr>
        <p:grpSpPr>
          <a:xfrm>
            <a:off x="818827" y="6091501"/>
            <a:ext cx="386889" cy="311169"/>
            <a:chOff x="614120" y="4568626"/>
            <a:chExt cx="290167" cy="233377"/>
          </a:xfrm>
        </p:grpSpPr>
        <p:sp>
          <p:nvSpPr>
            <p:cNvPr id="158" name="Google Shape;158;p34"/>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59" name="Google Shape;159;p34"/>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0" name="Google Shape;160;p34"/>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1" name="Google Shape;161;p34"/>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Title Slide">
  <p:cSld name="Blank Title Slide">
    <p:spTree>
      <p:nvGrpSpPr>
        <p:cNvPr id="1" name="Shape 162"/>
        <p:cNvGrpSpPr/>
        <p:nvPr/>
      </p:nvGrpSpPr>
      <p:grpSpPr>
        <a:xfrm>
          <a:off x="0" y="0"/>
          <a:ext cx="0" cy="0"/>
          <a:chOff x="0" y="0"/>
          <a:chExt cx="0" cy="0"/>
        </a:xfrm>
      </p:grpSpPr>
      <p:sp>
        <p:nvSpPr>
          <p:cNvPr id="163" name="Google Shape;163;p35"/>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64" name="Google Shape;164;p35"/>
          <p:cNvPicPr preferRelativeResize="0"/>
          <p:nvPr/>
        </p:nvPicPr>
        <p:blipFill>
          <a:blip r:embed="rId2"/>
          <a:stretch>
            <a:fillRect/>
          </a:stretch>
        </p:blipFill>
        <p:spPr>
          <a:xfrm>
            <a:off x="660700" y="1219200"/>
            <a:ext cx="5787101" cy="1476917"/>
          </a:xfrm>
          <a:prstGeom prst="rect">
            <a:avLst/>
          </a:prstGeom>
          <a:noFill/>
          <a:ln>
            <a:noFill/>
          </a:ln>
        </p:spPr>
      </p:pic>
      <p:cxnSp>
        <p:nvCxnSpPr>
          <p:cNvPr id="165" name="Google Shape;165;p35"/>
          <p:cNvCxnSpPr/>
          <p:nvPr/>
        </p:nvCxnSpPr>
        <p:spPr>
          <a:xfrm>
            <a:off x="1267968" y="2438400"/>
            <a:ext cx="4770800" cy="0"/>
          </a:xfrm>
          <a:prstGeom prst="straightConnector1">
            <a:avLst/>
          </a:prstGeom>
          <a:noFill/>
          <a:ln w="28575" cap="flat" cmpd="sng">
            <a:solidFill>
              <a:srgbClr val="666666"/>
            </a:solidFill>
            <a:prstDash val="solid"/>
            <a:round/>
            <a:headEnd type="none" w="med" len="med"/>
            <a:tailEnd type="none" w="med" len="med"/>
          </a:ln>
        </p:spPr>
      </p:cxnSp>
      <p:sp>
        <p:nvSpPr>
          <p:cNvPr id="166" name="Google Shape;166;p35"/>
          <p:cNvSpPr txBox="1">
            <a:spLocks noGrp="1"/>
          </p:cNvSpPr>
          <p:nvPr>
            <p:ph type="subTitle" idx="1"/>
          </p:nvPr>
        </p:nvSpPr>
        <p:spPr>
          <a:xfrm>
            <a:off x="1267967" y="2490383"/>
            <a:ext cx="4770800" cy="8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35"/>
          <p:cNvSpPr/>
          <p:nvPr/>
        </p:nvSpPr>
        <p:spPr>
          <a:xfrm>
            <a:off x="591667" y="6176683"/>
            <a:ext cx="1945400" cy="35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lank Agenda Slide">
  <p:cSld name="Blank Agenda Slide">
    <p:spTree>
      <p:nvGrpSpPr>
        <p:cNvPr id="1" name="Shape 168"/>
        <p:cNvGrpSpPr/>
        <p:nvPr/>
      </p:nvGrpSpPr>
      <p:grpSpPr>
        <a:xfrm>
          <a:off x="0" y="0"/>
          <a:ext cx="0" cy="0"/>
          <a:chOff x="0" y="0"/>
          <a:chExt cx="0" cy="0"/>
        </a:xfrm>
      </p:grpSpPr>
      <p:sp>
        <p:nvSpPr>
          <p:cNvPr id="169" name="Google Shape;169;p36"/>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0" name="Google Shape;170;p36"/>
          <p:cNvPicPr preferRelativeResize="0"/>
          <p:nvPr/>
        </p:nvPicPr>
        <p:blipFill rotWithShape="1">
          <a:blip r:embed="rId2"/>
          <a:srcRect r="-21669"/>
          <a:stretch>
            <a:fillRect/>
          </a:stretch>
        </p:blipFill>
        <p:spPr>
          <a:xfrm>
            <a:off x="673733" y="6170700"/>
            <a:ext cx="2148768" cy="338017"/>
          </a:xfrm>
          <a:prstGeom prst="rect">
            <a:avLst/>
          </a:prstGeom>
          <a:noFill/>
          <a:ln>
            <a:noFill/>
          </a:ln>
        </p:spPr>
      </p:pic>
      <p:sp>
        <p:nvSpPr>
          <p:cNvPr id="171" name="Google Shape;171;p36"/>
          <p:cNvSpPr txBox="1">
            <a:spLocks noGrp="1"/>
          </p:cNvSpPr>
          <p:nvPr>
            <p:ph type="title"/>
          </p:nvPr>
        </p:nvSpPr>
        <p:spPr>
          <a:xfrm>
            <a:off x="1219200" y="609600"/>
            <a:ext cx="97598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4665">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 name="Google Shape;172;p36"/>
          <p:cNvCxnSpPr/>
          <p:nvPr/>
        </p:nvCxnSpPr>
        <p:spPr>
          <a:xfrm>
            <a:off x="1219200" y="1478373"/>
            <a:ext cx="4727600" cy="0"/>
          </a:xfrm>
          <a:prstGeom prst="straightConnector1">
            <a:avLst/>
          </a:prstGeom>
          <a:noFill/>
          <a:ln w="28575" cap="flat" cmpd="sng">
            <a:solidFill>
              <a:srgbClr val="3C4043"/>
            </a:solidFill>
            <a:prstDash val="solid"/>
            <a:round/>
            <a:headEnd type="none" w="med" len="med"/>
            <a:tailEnd type="none" w="med" len="med"/>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White Background">
  <p:cSld name="Blank White Background">
    <p:spTree>
      <p:nvGrpSpPr>
        <p:cNvPr id="1" name="Shape 173"/>
        <p:cNvGrpSpPr/>
        <p:nvPr/>
      </p:nvGrpSpPr>
      <p:grpSpPr>
        <a:xfrm>
          <a:off x="0" y="0"/>
          <a:ext cx="0" cy="0"/>
          <a:chOff x="0" y="0"/>
          <a:chExt cx="0" cy="0"/>
        </a:xfrm>
      </p:grpSpPr>
      <p:sp>
        <p:nvSpPr>
          <p:cNvPr id="174" name="Google Shape;174;p37"/>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5" name="Google Shape;175;p37"/>
          <p:cNvPicPr preferRelativeResize="0"/>
          <p:nvPr/>
        </p:nvPicPr>
        <p:blipFill rotWithShape="1">
          <a:blip r:embed="rId2"/>
          <a:srcRect r="-21669"/>
          <a:stretch>
            <a:fillRect/>
          </a:stretch>
        </p:blipFill>
        <p:spPr>
          <a:xfrm>
            <a:off x="673733" y="6170700"/>
            <a:ext cx="2148768" cy="338017"/>
          </a:xfrm>
          <a:prstGeom prst="rect">
            <a:avLst/>
          </a:prstGeom>
          <a:noFill/>
          <a:ln>
            <a:noFill/>
          </a:ln>
        </p:spPr>
      </p:pic>
      <p:sp>
        <p:nvSpPr>
          <p:cNvPr id="176" name="Google Shape;176;p37"/>
          <p:cNvSpPr txBox="1">
            <a:spLocks noGrp="1"/>
          </p:cNvSpPr>
          <p:nvPr>
            <p:ph type="title"/>
          </p:nvPr>
        </p:nvSpPr>
        <p:spPr>
          <a:xfrm>
            <a:off x="1219200" y="609600"/>
            <a:ext cx="97536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8a - Agenda/Learn how to... - Presenter">
  <p:cSld name="8a - Agenda/Learn how to... - Presenter">
    <p:spTree>
      <p:nvGrpSpPr>
        <p:cNvPr id="1" name="Shape 70"/>
        <p:cNvGrpSpPr/>
        <p:nvPr/>
      </p:nvGrpSpPr>
      <p:grpSpPr>
        <a:xfrm>
          <a:off x="0" y="0"/>
          <a:ext cx="0" cy="0"/>
          <a:chOff x="0" y="0"/>
          <a:chExt cx="0" cy="0"/>
        </a:xfrm>
      </p:grpSpPr>
      <p:pic>
        <p:nvPicPr>
          <p:cNvPr id="71" name="Google Shape;71;p12"/>
          <p:cNvPicPr preferRelativeResize="0"/>
          <p:nvPr/>
        </p:nvPicPr>
        <p:blipFill>
          <a:blip r:embed="rId2"/>
          <a:stretch>
            <a:fillRect/>
          </a:stretch>
        </p:blipFill>
        <p:spPr>
          <a:xfrm>
            <a:off x="0" y="0"/>
            <a:ext cx="12192000" cy="6858000"/>
          </a:xfrm>
          <a:prstGeom prst="rect">
            <a:avLst/>
          </a:prstGeom>
          <a:noFill/>
          <a:ln>
            <a:noFill/>
          </a:ln>
        </p:spPr>
      </p:pic>
      <p:cxnSp>
        <p:nvCxnSpPr>
          <p:cNvPr id="72" name="Google Shape;72;p1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3" name="Google Shape;73;p1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74" name="Google Shape;74;p12"/>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00" lvl="0" indent="-304800"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00" lvl="1"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00" lvl="2"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00" lvl="3"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00" lvl="4"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00" lvl="5"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600" lvl="6"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400" lvl="7"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200" lvl="8" indent="-304800" rtl="0">
              <a:lnSpc>
                <a:spcPct val="100000"/>
              </a:lnSpc>
              <a:spcBef>
                <a:spcPts val="1935"/>
              </a:spcBef>
              <a:spcAft>
                <a:spcPts val="1935"/>
              </a:spcAft>
              <a:buClr>
                <a:schemeClr val="lt1"/>
              </a:buClr>
              <a:buSzPts val="3600"/>
              <a:buFont typeface="Roboto"/>
              <a:buChar char="■"/>
              <a:defRPr sz="2400">
                <a:solidFill>
                  <a:schemeClr val="lt1"/>
                </a:solidFill>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5" Type="http://schemas.openxmlformats.org/officeDocument/2006/relationships/theme" Target="../theme/theme2.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0" Type="http://schemas.openxmlformats.org/officeDocument/2006/relationships/slideLayout" Target="../slideLayouts/slideLayout32.xml"/><Relationship Id="rId2" Type="http://schemas.openxmlformats.org/officeDocument/2006/relationships/slideLayout" Target="../slideLayouts/slideLayout14.xml"/><Relationship Id="rId19" Type="http://schemas.openxmlformats.org/officeDocument/2006/relationships/slideLayout" Target="../slideLayouts/slideLayout31.xml"/><Relationship Id="rId18" Type="http://schemas.openxmlformats.org/officeDocument/2006/relationships/slideLayout" Target="../slideLayouts/slideLayout3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5" Type="http://schemas.openxmlformats.org/officeDocument/2006/relationships/theme" Target="../theme/theme3.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0" Type="http://schemas.openxmlformats.org/officeDocument/2006/relationships/slideLayout" Target="../slideLayouts/slideLayout56.xml"/><Relationship Id="rId2" Type="http://schemas.openxmlformats.org/officeDocument/2006/relationships/slideLayout" Target="../slideLayouts/slideLayout38.xml"/><Relationship Id="rId19" Type="http://schemas.openxmlformats.org/officeDocument/2006/relationships/slideLayout" Target="../slideLayouts/slideLayout55.xml"/><Relationship Id="rId18" Type="http://schemas.openxmlformats.org/officeDocument/2006/relationships/slideLayout" Target="../slideLayouts/slideLayout54.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6" Type="http://schemas.openxmlformats.org/officeDocument/2006/relationships/theme" Target="../theme/theme4.xml"/><Relationship Id="rId35" Type="http://schemas.openxmlformats.org/officeDocument/2006/relationships/image" Target="../media/image21.png"/><Relationship Id="rId34" Type="http://schemas.openxmlformats.org/officeDocument/2006/relationships/slideLayout" Target="../slideLayouts/slideLayout94.xml"/><Relationship Id="rId33" Type="http://schemas.openxmlformats.org/officeDocument/2006/relationships/slideLayout" Target="../slideLayouts/slideLayout93.xml"/><Relationship Id="rId32" Type="http://schemas.openxmlformats.org/officeDocument/2006/relationships/slideLayout" Target="../slideLayouts/slideLayout92.xml"/><Relationship Id="rId31" Type="http://schemas.openxmlformats.org/officeDocument/2006/relationships/slideLayout" Target="../slideLayouts/slideLayout91.xml"/><Relationship Id="rId30" Type="http://schemas.openxmlformats.org/officeDocument/2006/relationships/slideLayout" Target="../slideLayouts/slideLayout90.xml"/><Relationship Id="rId3" Type="http://schemas.openxmlformats.org/officeDocument/2006/relationships/slideLayout" Target="../slideLayouts/slideLayout63.xml"/><Relationship Id="rId29" Type="http://schemas.openxmlformats.org/officeDocument/2006/relationships/slideLayout" Target="../slideLayouts/slideLayout89.xml"/><Relationship Id="rId28" Type="http://schemas.openxmlformats.org/officeDocument/2006/relationships/slideLayout" Target="../slideLayouts/slideLayout88.xml"/><Relationship Id="rId27" Type="http://schemas.openxmlformats.org/officeDocument/2006/relationships/slideLayout" Target="../slideLayouts/slideLayout87.xml"/><Relationship Id="rId26" Type="http://schemas.openxmlformats.org/officeDocument/2006/relationships/slideLayout" Target="../slideLayouts/slideLayout86.xml"/><Relationship Id="rId25" Type="http://schemas.openxmlformats.org/officeDocument/2006/relationships/slideLayout" Target="../slideLayouts/slideLayout85.xml"/><Relationship Id="rId24" Type="http://schemas.openxmlformats.org/officeDocument/2006/relationships/slideLayout" Target="../slideLayouts/slideLayout84.xml"/><Relationship Id="rId23" Type="http://schemas.openxmlformats.org/officeDocument/2006/relationships/slideLayout" Target="../slideLayouts/slideLayout83.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0" Type="http://schemas.openxmlformats.org/officeDocument/2006/relationships/slideLayout" Target="../slideLayouts/slideLayout80.xml"/><Relationship Id="rId2" Type="http://schemas.openxmlformats.org/officeDocument/2006/relationships/slideLayout" Target="../slideLayouts/slideLayout62.xml"/><Relationship Id="rId19" Type="http://schemas.openxmlformats.org/officeDocument/2006/relationships/slideLayout" Target="../slideLayouts/slideLayout79.xml"/><Relationship Id="rId18" Type="http://schemas.openxmlformats.org/officeDocument/2006/relationships/slideLayout" Target="../slideLayouts/slideLayout78.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ADA77-2B64-684D-B6A6-F544A4666E7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CF0B9-EE7B-6F44-881A-1A8450A6886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Footer Placeholder 4"/>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5" name="Footer Placeholder 4"/>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35"/>
          <a:srcRect r="-21669"/>
          <a:stretch>
            <a:fillRect/>
          </a:stretch>
        </p:blipFill>
        <p:spPr>
          <a:xfrm>
            <a:off x="673733" y="6170700"/>
            <a:ext cx="2148768" cy="3380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4.xml"/><Relationship Id="rId6" Type="http://schemas.openxmlformats.org/officeDocument/2006/relationships/hyperlink" Target="https://sites.google.com/google.com/gcp-teachingresources/privacy-and-terms" TargetMode="Externa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4.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2" Type="http://schemas.openxmlformats.org/officeDocument/2006/relationships/notesSlide" Target="../notesSlides/notesSlide9.xml"/><Relationship Id="rId11" Type="http://schemas.openxmlformats.org/officeDocument/2006/relationships/slideLayout" Target="../slideLayouts/slideLayout74.xml"/><Relationship Id="rId10" Type="http://schemas.openxmlformats.org/officeDocument/2006/relationships/hyperlink" Target="https://sites.google.com/google.com/gcp-teachingresources/privacy-and-terms" TargetMode="External"/><Relationship Id="rId1" Type="http://schemas.openxmlformats.org/officeDocument/2006/relationships/image" Target="../media/image37.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74.xml"/><Relationship Id="rId7" Type="http://schemas.openxmlformats.org/officeDocument/2006/relationships/hyperlink" Target="https://sites.google.com/google.com/gcp-teachingresources/privacy-and-terms" TargetMode="Externa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3.xml.rels><?xml version="1.0" encoding="UTF-8" standalone="yes"?>
<Relationships xmlns="http://schemas.openxmlformats.org/package/2006/relationships"><Relationship Id="rId9" Type="http://schemas.openxmlformats.org/officeDocument/2006/relationships/hyperlink" Target="https://sites.google.com/google.com/gcp-teachingresources/privacy-and-terms" TargetMode="External"/><Relationship Id="rId8" Type="http://schemas.openxmlformats.org/officeDocument/2006/relationships/image" Target="../media/image52.png"/><Relationship Id="rId7" Type="http://schemas.openxmlformats.org/officeDocument/2006/relationships/image" Target="../media/image50.png"/><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image" Target="../media/image36.png"/><Relationship Id="rId3" Type="http://schemas.openxmlformats.org/officeDocument/2006/relationships/image" Target="../media/image49.png"/><Relationship Id="rId2" Type="http://schemas.openxmlformats.org/officeDocument/2006/relationships/image" Target="../media/image47.png"/><Relationship Id="rId11" Type="http://schemas.openxmlformats.org/officeDocument/2006/relationships/notesSlide" Target="../notesSlides/notesSlide11.xml"/><Relationship Id="rId10" Type="http://schemas.openxmlformats.org/officeDocument/2006/relationships/slideLayout" Target="../slideLayouts/slideLayout74.xml"/><Relationship Id="rId1" Type="http://schemas.openxmlformats.org/officeDocument/2006/relationships/image" Target="../media/image4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74.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28.png"/><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1.xml"/><Relationship Id="rId1" Type="http://schemas.openxmlformats.org/officeDocument/2006/relationships/hyperlink" Target="https://sites.google.com/google.com/gcp-teachingresources/privacy-and-terms"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4.xml"/><Relationship Id="rId1" Type="http://schemas.openxmlformats.org/officeDocument/2006/relationships/hyperlink" Target="https://sites.google.com/google.com/gcp-teachingresources/privacy-and-terms"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1.xml"/><Relationship Id="rId1" Type="http://schemas.openxmlformats.org/officeDocument/2006/relationships/hyperlink" Target="https://sites.google.com/google.com/gcp-teachingresources/privacy-and-terms"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1.xml"/><Relationship Id="rId1" Type="http://schemas.openxmlformats.org/officeDocument/2006/relationships/hyperlink" Target="https://sites.google.com/google.com/gcp-teachingresources/privacy-and-terms" TargetMode="Externa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4.xml"/><Relationship Id="rId3" Type="http://schemas.openxmlformats.org/officeDocument/2006/relationships/hyperlink" Target="https://sites.google.com/google.com/gcp-teachingresources/privacy-and-terms" TargetMode="External"/><Relationship Id="rId2" Type="http://schemas.openxmlformats.org/officeDocument/2006/relationships/image" Target="../media/image55.png"/><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7.xml"/><Relationship Id="rId2" Type="http://schemas.openxmlformats.org/officeDocument/2006/relationships/hyperlink" Target="https://youtu.be/vmOMataJZWw" TargetMode="External"/><Relationship Id="rId1" Type="http://schemas.openxmlformats.org/officeDocument/2006/relationships/hyperlink" Target="https://www.youtube.com/watch?v=4D3X6Xl5c_Y" TargetMode="Externa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7.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56.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5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1.xml"/><Relationship Id="rId1" Type="http://schemas.openxmlformats.org/officeDocument/2006/relationships/hyperlink" Target="https://sites.google.com/google.com/gcp-teachingresources/privacy-and-terms" TargetMode="Externa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7.xml"/><Relationship Id="rId3" Type="http://schemas.openxmlformats.org/officeDocument/2006/relationships/hyperlink" Target="https://sites.google.com/google.com/gcp-teachingresources/privacy-and-terms" TargetMode="External"/><Relationship Id="rId2" Type="http://schemas.openxmlformats.org/officeDocument/2006/relationships/image" Target="../media/image60.png"/><Relationship Id="rId1"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4.xml"/><Relationship Id="rId1" Type="http://schemas.openxmlformats.org/officeDocument/2006/relationships/hyperlink" Target="https://sites.google.com/google.com/gcp-teachingresources/privacy-and-terms" TargetMode="Externa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4.xml"/><Relationship Id="rId3" Type="http://schemas.openxmlformats.org/officeDocument/2006/relationships/hyperlink" Target="https://sites.google.com/google.com/gcp-teachingresources/privacy-and-terms" TargetMode="External"/><Relationship Id="rId2" Type="http://schemas.openxmlformats.org/officeDocument/2006/relationships/image" Target="../media/image61.png"/><Relationship Id="rId1" Type="http://schemas.openxmlformats.org/officeDocument/2006/relationships/hyperlink" Target="http://www.console.google.com/" TargetMode="Externa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4.xml"/><Relationship Id="rId3" Type="http://schemas.openxmlformats.org/officeDocument/2006/relationships/hyperlink" Target="https://sites.google.com/google.com/gcp-teachingresources/privacy-and-terms" TargetMode="External"/><Relationship Id="rId2" Type="http://schemas.openxmlformats.org/officeDocument/2006/relationships/image" Target="../media/image63.png"/><Relationship Id="rId1"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1.xml"/><Relationship Id="rId1" Type="http://schemas.openxmlformats.org/officeDocument/2006/relationships/hyperlink" Target="https://sites.google.com/google.com/gcp-teachingresources/privacy-and-terms" TargetMode="Externa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74.xml"/><Relationship Id="rId8" Type="http://schemas.openxmlformats.org/officeDocument/2006/relationships/hyperlink" Target="https://sites.google.com/google.com/gcp-teachingresources/privacy-and-terms" TargetMode="External"/><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9.png"/><Relationship Id="rId3" Type="http://schemas.openxmlformats.org/officeDocument/2006/relationships/image" Target="../media/image66.png"/><Relationship Id="rId2" Type="http://schemas.openxmlformats.org/officeDocument/2006/relationships/image" Target="../media/image65.png"/><Relationship Id="rId10" Type="http://schemas.openxmlformats.org/officeDocument/2006/relationships/notesSlide" Target="../notesSlides/notesSlide27.xml"/><Relationship Id="rId1"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3.xml"/><Relationship Id="rId1" Type="http://schemas.openxmlformats.org/officeDocument/2006/relationships/hyperlink" Target="https://sites.google.com/google.com/gcp-teachingresources/privacy-and-terms"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4.xml"/><Relationship Id="rId1" Type="http://schemas.openxmlformats.org/officeDocument/2006/relationships/hyperlink" Target="https://sites.google.com/google.com/gcp-teachingresources/privacy-and-terms" TargetMode="Externa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70.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74.xml"/><Relationship Id="rId4" Type="http://schemas.openxmlformats.org/officeDocument/2006/relationships/hyperlink" Target="https://sites.google.com/google.com/gcp-teachingresources/privacy-and-terms" TargetMode="External"/><Relationship Id="rId3" Type="http://schemas.openxmlformats.org/officeDocument/2006/relationships/image" Target="../media/image66.png"/><Relationship Id="rId2" Type="http://schemas.openxmlformats.org/officeDocument/2006/relationships/image" Target="../media/image44.png"/><Relationship Id="rId1" Type="http://schemas.openxmlformats.org/officeDocument/2006/relationships/image" Target="../media/image71.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72.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1.xml"/><Relationship Id="rId1" Type="http://schemas.openxmlformats.org/officeDocument/2006/relationships/hyperlink" Target="https://sites.google.com/google.com/gcp-teachingresources/privacy-and-terms" TargetMode="Externa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4.xml"/><Relationship Id="rId3" Type="http://schemas.openxmlformats.org/officeDocument/2006/relationships/hyperlink" Target="https://sites.google.com/google.com/gcp-teachingresources/privacy-and-terms" TargetMode="External"/><Relationship Id="rId2" Type="http://schemas.openxmlformats.org/officeDocument/2006/relationships/image" Target="../media/image47.png"/><Relationship Id="rId1"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1.xml"/><Relationship Id="rId1" Type="http://schemas.openxmlformats.org/officeDocument/2006/relationships/hyperlink" Target="https://sites.google.com/google.com/gcp-teachingresources/privacy-and-terms" TargetMode="Externa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7.xml"/><Relationship Id="rId3" Type="http://schemas.openxmlformats.org/officeDocument/2006/relationships/hyperlink" Target="https://sites.google.com/google.com/gcp-teachingresources/privacy-and-terms" TargetMode="External"/><Relationship Id="rId2" Type="http://schemas.openxmlformats.org/officeDocument/2006/relationships/image" Target="../media/image76.png"/><Relationship Id="rId1" Type="http://schemas.openxmlformats.org/officeDocument/2006/relationships/image" Target="../media/image75.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4.xml"/><Relationship Id="rId4" Type="http://schemas.openxmlformats.org/officeDocument/2006/relationships/hyperlink" Target="https://sites.google.com/google.com/gcp-teachingresources/privacy-and-terms" TargetMode="Externa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77.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1.xml"/><Relationship Id="rId1" Type="http://schemas.openxmlformats.org/officeDocument/2006/relationships/hyperlink" Target="https://sites.google.com/google.com/gcp-teachingresources/privacy-and-terms"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4.xml"/><Relationship Id="rId1" Type="http://schemas.openxmlformats.org/officeDocument/2006/relationships/hyperlink" Target="https://sites.google.com/google.com/gcp-teachingresources/privacy-and-terms" TargetMode="External"/></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7.xml"/><Relationship Id="rId2" Type="http://schemas.openxmlformats.org/officeDocument/2006/relationships/image" Target="../media/image79.png"/><Relationship Id="rId1" Type="http://schemas.openxmlformats.org/officeDocument/2006/relationships/hyperlink" Target="https://sites.google.com/google.com/gcp-teachingresources/privacy-and-terms"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1.xml"/><Relationship Id="rId1" Type="http://schemas.openxmlformats.org/officeDocument/2006/relationships/hyperlink" Target="https://sites.google.com/google.com/gcp-teachingresources/privacy-and-term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hyperlink" Target="https://www.youtube.com/watch?v=96HlT4f2AUU&amp;t=15s" TargetMode="Externa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3.xml"/><Relationship Id="rId1" Type="http://schemas.openxmlformats.org/officeDocument/2006/relationships/hyperlink" Target="https://sites.google.com/google.com/gcp-teachingresources/privacy-and-terms"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4.xml"/><Relationship Id="rId1" Type="http://schemas.openxmlformats.org/officeDocument/2006/relationships/hyperlink" Target="https://sites.google.com/google.com/gcp-teachingresources/privacy-and-terms" TargetMode="Externa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7.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8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77.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1.xml"/><Relationship Id="rId1" Type="http://schemas.openxmlformats.org/officeDocument/2006/relationships/hyperlink" Target="https://sites.google.com/google.com/gcp-teachingresources/privacy-and-terms"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4.xml"/><Relationship Id="rId1" Type="http://schemas.openxmlformats.org/officeDocument/2006/relationships/hyperlink" Target="https://sites.google.com/google.com/gcp-teachingresources/privacy-and-terms" TargetMode="Externa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74.xml"/><Relationship Id="rId2" Type="http://schemas.openxmlformats.org/officeDocument/2006/relationships/image" Target="../media/image84.png"/><Relationship Id="rId1" Type="http://schemas.openxmlformats.org/officeDocument/2006/relationships/image" Target="../media/image83.png"/></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74.xml"/><Relationship Id="rId4" Type="http://schemas.openxmlformats.org/officeDocument/2006/relationships/hyperlink" Target="https://sites.google.com/google.com/gcp-teachingresources/privacy-and-terms" TargetMode="Externa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1.xml"/><Relationship Id="rId1" Type="http://schemas.openxmlformats.org/officeDocument/2006/relationships/hyperlink" Target="https://sites.google.com/google.com/gcp-teachingresources/privacy-and-terms" TargetMode="External"/></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74.xml"/><Relationship Id="rId4" Type="http://schemas.openxmlformats.org/officeDocument/2006/relationships/hyperlink" Target="https://sites.google.com/google.com/gcp-teachingresources/privacy-and-terms" TargetMode="Externa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74.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91.png"/><Relationship Id="rId3" Type="http://schemas.openxmlformats.org/officeDocument/2006/relationships/image" Target="../media/image53.png"/><Relationship Id="rId2" Type="http://schemas.openxmlformats.org/officeDocument/2006/relationships/image" Target="../media/image69.png"/><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7.xml"/><Relationship Id="rId2" Type="http://schemas.openxmlformats.org/officeDocument/2006/relationships/image" Target="../media/image26.png"/><Relationship Id="rId1" Type="http://schemas.openxmlformats.org/officeDocument/2006/relationships/hyperlink" Target="https://cloud.google.com/compute/docs/instances" TargetMode="Externa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7.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92.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77.xml"/><Relationship Id="rId3" Type="http://schemas.openxmlformats.org/officeDocument/2006/relationships/hyperlink" Target="https://sites.google.com/google.com/gcp-teachingresources/privacy-and-terms" TargetMode="External"/><Relationship Id="rId2" Type="http://schemas.openxmlformats.org/officeDocument/2006/relationships/image" Target="../media/image94.png"/><Relationship Id="rId1" Type="http://schemas.openxmlformats.org/officeDocument/2006/relationships/image" Target="../media/image93.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77.xml"/><Relationship Id="rId3" Type="http://schemas.openxmlformats.org/officeDocument/2006/relationships/hyperlink" Target="https://sites.google.com/google.com/gcp-teachingresources/privacy-and-terms" TargetMode="External"/><Relationship Id="rId2" Type="http://schemas.openxmlformats.org/officeDocument/2006/relationships/image" Target="../media/image94.png"/><Relationship Id="rId1" Type="http://schemas.openxmlformats.org/officeDocument/2006/relationships/image" Target="../media/image95.png"/></Relationships>
</file>

<file path=ppt/slides/_rels/slide63.xml.rels><?xml version="1.0" encoding="UTF-8" standalone="yes"?>
<Relationships xmlns="http://schemas.openxmlformats.org/package/2006/relationships"><Relationship Id="rId6" Type="http://schemas.openxmlformats.org/officeDocument/2006/relationships/notesSlide" Target="../notesSlides/notesSlide60.xml"/><Relationship Id="rId5" Type="http://schemas.openxmlformats.org/officeDocument/2006/relationships/slideLayout" Target="../slideLayouts/slideLayout74.xml"/><Relationship Id="rId4" Type="http://schemas.openxmlformats.org/officeDocument/2006/relationships/hyperlink" Target="https://sites.google.com/google.com/gcp-teachingresources/privacy-and-terms" TargetMode="Externa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1.xml"/><Relationship Id="rId1" Type="http://schemas.openxmlformats.org/officeDocument/2006/relationships/hyperlink" Target="https://sites.google.com/google.com/gcp-teachingresources/privacy-and-terms" TargetMode="External"/></Relationships>
</file>

<file path=ppt/slides/_rels/slide65.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74.xml"/><Relationship Id="rId4" Type="http://schemas.openxmlformats.org/officeDocument/2006/relationships/hyperlink" Target="https://sites.google.com/google.com/gcp-teachingresources/privacy-and-terms" TargetMode="Externa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63.xml"/><Relationship Id="rId7" Type="http://schemas.openxmlformats.org/officeDocument/2006/relationships/slideLayout" Target="../slideLayouts/slideLayout7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sites.google.com/google.com/gcp-teachingresources/privacy-and-terms" TargetMode="Externa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7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sites.google.com/google.com/gcp-teachingresources/privacy-and-terms" TargetMode="External"/><Relationship Id="rId3" Type="http://schemas.openxmlformats.org/officeDocument/2006/relationships/image" Target="../media/image107.png"/><Relationship Id="rId2" Type="http://schemas.openxmlformats.org/officeDocument/2006/relationships/image" Target="../media/image104.png"/><Relationship Id="rId1" Type="http://schemas.openxmlformats.org/officeDocument/2006/relationships/image" Target="../media/image103.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74.xml"/><Relationship Id="rId3" Type="http://schemas.openxmlformats.org/officeDocument/2006/relationships/hyperlink" Target="https://sites.google.com/google.com/gcp-teachingresources/privacy-and-terms" TargetMode="External"/><Relationship Id="rId2" Type="http://schemas.openxmlformats.org/officeDocument/2006/relationships/image" Target="../media/image109.png"/><Relationship Id="rId1" Type="http://schemas.openxmlformats.org/officeDocument/2006/relationships/image" Target="../media/image108.png"/></Relationships>
</file>

<file path=ppt/slides/_rels/slide69.xml.rels><?xml version="1.0" encoding="UTF-8" standalone="yes"?>
<Relationships xmlns="http://schemas.openxmlformats.org/package/2006/relationships"><Relationship Id="rId9" Type="http://schemas.openxmlformats.org/officeDocument/2006/relationships/image" Target="../media/image115.png"/><Relationship Id="rId8" Type="http://schemas.openxmlformats.org/officeDocument/2006/relationships/image" Target="../media/image114.png"/><Relationship Id="rId7" Type="http://schemas.openxmlformats.org/officeDocument/2006/relationships/image" Target="../media/image113.png"/><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1.png"/><Relationship Id="rId2" Type="http://schemas.openxmlformats.org/officeDocument/2006/relationships/image" Target="../media/image100.png"/><Relationship Id="rId18" Type="http://schemas.openxmlformats.org/officeDocument/2006/relationships/notesSlide" Target="../notesSlides/notesSlide66.xml"/><Relationship Id="rId17" Type="http://schemas.openxmlformats.org/officeDocument/2006/relationships/slideLayout" Target="../slideLayouts/slideLayout74.xml"/><Relationship Id="rId16" Type="http://schemas.openxmlformats.org/officeDocument/2006/relationships/hyperlink" Target="https://sites.google.com/google.com/gcp-teachingresources/privacy-and-terms" TargetMode="External"/><Relationship Id="rId15" Type="http://schemas.openxmlformats.org/officeDocument/2006/relationships/image" Target="../media/image121.png"/><Relationship Id="rId14" Type="http://schemas.openxmlformats.org/officeDocument/2006/relationships/image" Target="../media/image120.png"/><Relationship Id="rId13" Type="http://schemas.openxmlformats.org/officeDocument/2006/relationships/image" Target="../media/image119.png"/><Relationship Id="rId12" Type="http://schemas.openxmlformats.org/officeDocument/2006/relationships/image" Target="../media/image118.png"/><Relationship Id="rId11" Type="http://schemas.openxmlformats.org/officeDocument/2006/relationships/image" Target="../media/image117.png"/><Relationship Id="rId10" Type="http://schemas.openxmlformats.org/officeDocument/2006/relationships/image" Target="../media/image116.png"/><Relationship Id="rId1" Type="http://schemas.openxmlformats.org/officeDocument/2006/relationships/image" Target="../media/image9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7.xml"/></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slideLayout" Target="../slideLayouts/slideLayout74.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101.png"/><Relationship Id="rId1" Type="http://schemas.openxmlformats.org/officeDocument/2006/relationships/image" Target="../media/image102.png"/></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slideLayout" Target="../slideLayouts/slideLayout74.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72.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74.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101.png"/></Relationships>
</file>

<file path=ppt/slides/_rels/slide74.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74.xml"/><Relationship Id="rId4" Type="http://schemas.openxmlformats.org/officeDocument/2006/relationships/hyperlink" Target="https://sites.google.com/google.com/gcp-teachingresources/privacy-and-terms" TargetMode="External"/><Relationship Id="rId3" Type="http://schemas.openxmlformats.org/officeDocument/2006/relationships/image" Target="../media/image104.png"/><Relationship Id="rId2" Type="http://schemas.openxmlformats.org/officeDocument/2006/relationships/image" Target="../media/image109.png"/><Relationship Id="rId1" Type="http://schemas.openxmlformats.org/officeDocument/2006/relationships/image" Target="../media/image126.png"/></Relationships>
</file>

<file path=ppt/slides/_rels/slide75.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74.xml"/><Relationship Id="rId4" Type="http://schemas.openxmlformats.org/officeDocument/2006/relationships/hyperlink" Target="https://sites.google.com/google.com/gcp-teachingresources/privacy-and-terms" TargetMode="External"/><Relationship Id="rId3" Type="http://schemas.openxmlformats.org/officeDocument/2006/relationships/image" Target="../media/image104.png"/><Relationship Id="rId2" Type="http://schemas.openxmlformats.org/officeDocument/2006/relationships/image" Target="../media/image109.png"/><Relationship Id="rId1" Type="http://schemas.openxmlformats.org/officeDocument/2006/relationships/image" Target="../media/image126.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64.png"/></Relationships>
</file>

<file path=ppt/slides/_rels/slide77.xml.rels><?xml version="1.0" encoding="UTF-8" standalone="yes"?>
<Relationships xmlns="http://schemas.openxmlformats.org/package/2006/relationships"><Relationship Id="rId8" Type="http://schemas.openxmlformats.org/officeDocument/2006/relationships/notesSlide" Target="../notesSlides/notesSlide74.xml"/><Relationship Id="rId7" Type="http://schemas.openxmlformats.org/officeDocument/2006/relationships/slideLayout" Target="../slideLayouts/slideLayout74.xml"/><Relationship Id="rId6" Type="http://schemas.openxmlformats.org/officeDocument/2006/relationships/hyperlink" Target="https://sites.google.com/google.com/gcp-teachingresources/privacy-and-terms" TargetMode="External"/><Relationship Id="rId5" Type="http://schemas.openxmlformats.org/officeDocument/2006/relationships/image" Target="../media/image129.png"/><Relationship Id="rId4" Type="http://schemas.openxmlformats.org/officeDocument/2006/relationships/image" Target="../media/image109.png"/><Relationship Id="rId3" Type="http://schemas.openxmlformats.org/officeDocument/2006/relationships/image" Target="../media/image117.png"/><Relationship Id="rId2" Type="http://schemas.openxmlformats.org/officeDocument/2006/relationships/image" Target="../media/image128.png"/><Relationship Id="rId1" Type="http://schemas.openxmlformats.org/officeDocument/2006/relationships/image" Target="../media/image127.png"/></Relationships>
</file>

<file path=ppt/slides/_rels/slide78.xml.rels><?xml version="1.0" encoding="UTF-8" standalone="yes"?>
<Relationships xmlns="http://schemas.openxmlformats.org/package/2006/relationships"><Relationship Id="rId7" Type="http://schemas.openxmlformats.org/officeDocument/2006/relationships/notesSlide" Target="../notesSlides/notesSlide75.xml"/><Relationship Id="rId6" Type="http://schemas.openxmlformats.org/officeDocument/2006/relationships/slideLayout" Target="../slideLayouts/slideLayout74.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15.png"/><Relationship Id="rId3" Type="http://schemas.openxmlformats.org/officeDocument/2006/relationships/image" Target="../media/image129.png"/><Relationship Id="rId2" Type="http://schemas.openxmlformats.org/officeDocument/2006/relationships/image" Target="../media/image117.png"/><Relationship Id="rId1" Type="http://schemas.openxmlformats.org/officeDocument/2006/relationships/image" Target="../media/image126.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1.xml"/><Relationship Id="rId1" Type="http://schemas.openxmlformats.org/officeDocument/2006/relationships/hyperlink" Target="https://sites.google.com/google.com/gcp-teachingresources/privacy-and-term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64.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130.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74.xml"/><Relationship Id="rId2" Type="http://schemas.openxmlformats.org/officeDocument/2006/relationships/hyperlink" Target="https://sites.google.com/google.com/gcp-teachingresources/privacy-and-terms" TargetMode="External"/><Relationship Id="rId1" Type="http://schemas.openxmlformats.org/officeDocument/2006/relationships/image" Target="../media/image6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4.xml"/><Relationship Id="rId6" Type="http://schemas.openxmlformats.org/officeDocument/2006/relationships/hyperlink" Target="https://sites.google.com/google.com/gcp-teachingresources/privacy-and-terms" TargetMode="Externa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accent2"/>
                </a:solidFill>
              </a:rPr>
              <a:t>Google Cloud Architecture</a:t>
            </a:r>
            <a:br>
              <a:rPr lang="en-US" dirty="0">
                <a:solidFill>
                  <a:schemeClr val="accent2"/>
                </a:solidFill>
              </a:rPr>
            </a:b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cxnSp>
        <p:nvCxnSpPr>
          <p:cNvPr id="539" name="Google Shape;539;p56"/>
          <p:cNvCxnSpPr/>
          <p:nvPr/>
        </p:nvCxnSpPr>
        <p:spPr>
          <a:xfrm rot="10800000">
            <a:off x="6069263" y="2427200"/>
            <a:ext cx="1200" cy="343200"/>
          </a:xfrm>
          <a:prstGeom prst="straightConnector1">
            <a:avLst/>
          </a:prstGeom>
          <a:noFill/>
          <a:ln w="19050" cap="flat" cmpd="sng">
            <a:solidFill>
              <a:schemeClr val="lt1"/>
            </a:solidFill>
            <a:prstDash val="solid"/>
            <a:round/>
            <a:headEnd type="none" w="med" len="med"/>
            <a:tailEnd type="none" w="med" len="med"/>
          </a:ln>
        </p:spPr>
      </p:cxnSp>
      <p:sp>
        <p:nvSpPr>
          <p:cNvPr id="540" name="Google Shape;540;p56"/>
          <p:cNvSpPr txBox="1"/>
          <p:nvPr/>
        </p:nvSpPr>
        <p:spPr>
          <a:xfrm>
            <a:off x="4565663" y="1778200"/>
            <a:ext cx="3007200" cy="649000"/>
          </a:xfrm>
          <a:prstGeom prst="rect">
            <a:avLst/>
          </a:prstGeom>
          <a:noFill/>
          <a:ln>
            <a:noFill/>
          </a:ln>
        </p:spPr>
        <p:txBody>
          <a:bodyPr spcFirstLastPara="1" wrap="square" lIns="45717" tIns="45717" rIns="45717" bIns="45717" anchor="ctr" anchorCtr="0">
            <a:noAutofit/>
          </a:bodyPr>
          <a:lstStyle/>
          <a:p>
            <a:pPr algn="ctr" defTabSz="609600">
              <a:buClr>
                <a:srgbClr val="000000"/>
              </a:buClr>
            </a:pPr>
            <a:r>
              <a:rPr lang="en-GB" sz="2400" kern="0">
                <a:solidFill>
                  <a:srgbClr val="3C4043"/>
                </a:solidFill>
                <a:latin typeface="Google Sans"/>
                <a:ea typeface="Google Sans"/>
                <a:cs typeface="Google Sans"/>
                <a:sym typeface="Google Sans"/>
              </a:rPr>
              <a:t>Storage</a:t>
            </a:r>
            <a:endParaRPr sz="2400" kern="0">
              <a:solidFill>
                <a:srgbClr val="3C4043"/>
              </a:solidFill>
              <a:latin typeface="Google Sans"/>
              <a:ea typeface="Google Sans"/>
              <a:cs typeface="Google Sans"/>
              <a:sym typeface="Google Sans"/>
            </a:endParaRPr>
          </a:p>
        </p:txBody>
      </p:sp>
      <p:pic>
        <p:nvPicPr>
          <p:cNvPr id="541" name="Google Shape;541;p56"/>
          <p:cNvPicPr preferRelativeResize="0"/>
          <p:nvPr/>
        </p:nvPicPr>
        <p:blipFill rotWithShape="1">
          <a:blip r:embed="rId1"/>
          <a:srcRect t="4170" b="4161"/>
          <a:stretch>
            <a:fillRect/>
          </a:stretch>
        </p:blipFill>
        <p:spPr>
          <a:xfrm>
            <a:off x="5336087" y="3194363"/>
            <a:ext cx="1480920" cy="1357511"/>
          </a:xfrm>
          <a:prstGeom prst="rect">
            <a:avLst/>
          </a:prstGeom>
          <a:noFill/>
          <a:ln>
            <a:noFill/>
          </a:ln>
        </p:spPr>
      </p:pic>
      <p:sp>
        <p:nvSpPr>
          <p:cNvPr id="542" name="Google Shape;542;p56"/>
          <p:cNvSpPr txBox="1"/>
          <p:nvPr/>
        </p:nvSpPr>
        <p:spPr>
          <a:xfrm>
            <a:off x="5162147" y="4683760"/>
            <a:ext cx="1828800" cy="7332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Cloud SQL</a:t>
            </a:r>
            <a:endParaRPr sz="1865" kern="0">
              <a:solidFill>
                <a:srgbClr val="3C4043"/>
              </a:solidFill>
              <a:latin typeface="Google Sans"/>
              <a:ea typeface="Google Sans"/>
              <a:cs typeface="Google Sans"/>
              <a:sym typeface="Google Sans"/>
            </a:endParaRPr>
          </a:p>
        </p:txBody>
      </p:sp>
      <p:sp>
        <p:nvSpPr>
          <p:cNvPr id="543" name="Google Shape;543;p56"/>
          <p:cNvSpPr txBox="1"/>
          <p:nvPr/>
        </p:nvSpPr>
        <p:spPr>
          <a:xfrm>
            <a:off x="3099197" y="4663423"/>
            <a:ext cx="1828800" cy="7332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Cloud</a:t>
            </a:r>
            <a:endParaRPr sz="1865" kern="0">
              <a:solidFill>
                <a:srgbClr val="3C4043"/>
              </a:solidFill>
              <a:latin typeface="Google Sans"/>
              <a:ea typeface="Google Sans"/>
              <a:cs typeface="Google Sans"/>
              <a:sym typeface="Google Sans"/>
            </a:endParaRPr>
          </a:p>
          <a:p>
            <a:pPr algn="ctr" defTabSz="609600">
              <a:buClr>
                <a:srgbClr val="000000"/>
              </a:buClr>
            </a:pPr>
            <a:r>
              <a:rPr lang="en-GB" sz="1865" kern="0">
                <a:solidFill>
                  <a:srgbClr val="3C4043"/>
                </a:solidFill>
                <a:latin typeface="Google Sans"/>
                <a:ea typeface="Google Sans"/>
                <a:cs typeface="Google Sans"/>
                <a:sym typeface="Google Sans"/>
              </a:rPr>
              <a:t>Storage</a:t>
            </a:r>
            <a:endParaRPr sz="1865" kern="0">
              <a:solidFill>
                <a:srgbClr val="3C4043"/>
              </a:solidFill>
              <a:latin typeface="Google Sans"/>
              <a:ea typeface="Google Sans"/>
              <a:cs typeface="Google Sans"/>
              <a:sym typeface="Google Sans"/>
            </a:endParaRPr>
          </a:p>
        </p:txBody>
      </p:sp>
      <p:pic>
        <p:nvPicPr>
          <p:cNvPr id="544" name="Google Shape;544;p56"/>
          <p:cNvPicPr preferRelativeResize="0"/>
          <p:nvPr/>
        </p:nvPicPr>
        <p:blipFill rotWithShape="1">
          <a:blip r:embed="rId2"/>
          <a:srcRect/>
          <a:stretch>
            <a:fillRect/>
          </a:stretch>
        </p:blipFill>
        <p:spPr>
          <a:xfrm>
            <a:off x="3273150" y="3115057"/>
            <a:ext cx="1480895" cy="1480895"/>
          </a:xfrm>
          <a:prstGeom prst="rect">
            <a:avLst/>
          </a:prstGeom>
          <a:noFill/>
          <a:ln>
            <a:noFill/>
          </a:ln>
        </p:spPr>
      </p:pic>
      <p:pic>
        <p:nvPicPr>
          <p:cNvPr id="545" name="Google Shape;545;p56"/>
          <p:cNvPicPr preferRelativeResize="0"/>
          <p:nvPr/>
        </p:nvPicPr>
        <p:blipFill rotWithShape="1">
          <a:blip r:embed="rId3"/>
          <a:srcRect t="6247" b="6256"/>
          <a:stretch>
            <a:fillRect/>
          </a:stretch>
        </p:blipFill>
        <p:spPr>
          <a:xfrm>
            <a:off x="1207187" y="3181363"/>
            <a:ext cx="1480920" cy="1295805"/>
          </a:xfrm>
          <a:prstGeom prst="rect">
            <a:avLst/>
          </a:prstGeom>
          <a:noFill/>
          <a:ln>
            <a:noFill/>
          </a:ln>
        </p:spPr>
      </p:pic>
      <p:sp>
        <p:nvSpPr>
          <p:cNvPr id="546" name="Google Shape;546;p56"/>
          <p:cNvSpPr txBox="1"/>
          <p:nvPr/>
        </p:nvSpPr>
        <p:spPr>
          <a:xfrm>
            <a:off x="1030247" y="4683767"/>
            <a:ext cx="1834800" cy="7332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Cloud</a:t>
            </a:r>
            <a:endParaRPr sz="1865" kern="0">
              <a:solidFill>
                <a:srgbClr val="3C4043"/>
              </a:solidFill>
              <a:latin typeface="Google Sans"/>
              <a:ea typeface="Google Sans"/>
              <a:cs typeface="Google Sans"/>
              <a:sym typeface="Google Sans"/>
            </a:endParaRPr>
          </a:p>
          <a:p>
            <a:pPr algn="ctr" defTabSz="609600">
              <a:buClr>
                <a:srgbClr val="000000"/>
              </a:buClr>
            </a:pPr>
            <a:r>
              <a:rPr lang="en-GB" sz="1865" kern="0">
                <a:solidFill>
                  <a:srgbClr val="3C4043"/>
                </a:solidFill>
                <a:latin typeface="Google Sans"/>
                <a:ea typeface="Google Sans"/>
                <a:cs typeface="Google Sans"/>
                <a:sym typeface="Google Sans"/>
              </a:rPr>
              <a:t>Bigtable</a:t>
            </a:r>
            <a:endParaRPr sz="1865" kern="0">
              <a:solidFill>
                <a:srgbClr val="3C4043"/>
              </a:solidFill>
              <a:latin typeface="Google Sans"/>
              <a:ea typeface="Google Sans"/>
              <a:cs typeface="Google Sans"/>
              <a:sym typeface="Google Sans"/>
            </a:endParaRPr>
          </a:p>
        </p:txBody>
      </p:sp>
      <p:pic>
        <p:nvPicPr>
          <p:cNvPr id="547" name="Google Shape;547;p56"/>
          <p:cNvPicPr preferRelativeResize="0"/>
          <p:nvPr/>
        </p:nvPicPr>
        <p:blipFill rotWithShape="1">
          <a:blip r:embed="rId4"/>
          <a:srcRect/>
          <a:stretch>
            <a:fillRect/>
          </a:stretch>
        </p:blipFill>
        <p:spPr>
          <a:xfrm>
            <a:off x="7399045" y="3108960"/>
            <a:ext cx="1480904" cy="1480904"/>
          </a:xfrm>
          <a:prstGeom prst="rect">
            <a:avLst/>
          </a:prstGeom>
          <a:noFill/>
          <a:ln>
            <a:noFill/>
          </a:ln>
        </p:spPr>
      </p:pic>
      <p:sp>
        <p:nvSpPr>
          <p:cNvPr id="548" name="Google Shape;548;p56"/>
          <p:cNvSpPr txBox="1"/>
          <p:nvPr/>
        </p:nvSpPr>
        <p:spPr>
          <a:xfrm>
            <a:off x="7225097" y="4650016"/>
            <a:ext cx="1828800" cy="7332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Cloud</a:t>
            </a:r>
            <a:endParaRPr sz="1865" kern="0">
              <a:solidFill>
                <a:srgbClr val="3C4043"/>
              </a:solidFill>
              <a:latin typeface="Google Sans"/>
              <a:ea typeface="Google Sans"/>
              <a:cs typeface="Google Sans"/>
              <a:sym typeface="Google Sans"/>
            </a:endParaRPr>
          </a:p>
          <a:p>
            <a:pPr algn="ctr" defTabSz="609600">
              <a:buClr>
                <a:srgbClr val="000000"/>
              </a:buClr>
            </a:pPr>
            <a:r>
              <a:rPr lang="en-GB" sz="1865" kern="0">
                <a:solidFill>
                  <a:srgbClr val="3C4043"/>
                </a:solidFill>
                <a:latin typeface="Google Sans"/>
                <a:ea typeface="Google Sans"/>
                <a:cs typeface="Google Sans"/>
                <a:sym typeface="Google Sans"/>
              </a:rPr>
              <a:t>Spanner</a:t>
            </a:r>
            <a:endParaRPr sz="1865" kern="0">
              <a:solidFill>
                <a:srgbClr val="3C4043"/>
              </a:solidFill>
              <a:latin typeface="Google Sans"/>
              <a:ea typeface="Google Sans"/>
              <a:cs typeface="Google Sans"/>
              <a:sym typeface="Google Sans"/>
            </a:endParaRPr>
          </a:p>
        </p:txBody>
      </p:sp>
      <p:cxnSp>
        <p:nvCxnSpPr>
          <p:cNvPr id="549" name="Google Shape;549;p56"/>
          <p:cNvCxnSpPr/>
          <p:nvPr/>
        </p:nvCxnSpPr>
        <p:spPr>
          <a:xfrm rot="10800000">
            <a:off x="4042980" y="2766640"/>
            <a:ext cx="600" cy="372800"/>
          </a:xfrm>
          <a:prstGeom prst="straightConnector1">
            <a:avLst/>
          </a:prstGeom>
          <a:noFill/>
          <a:ln w="19050" cap="flat" cmpd="sng">
            <a:solidFill>
              <a:schemeClr val="lt1"/>
            </a:solidFill>
            <a:prstDash val="solid"/>
            <a:round/>
            <a:headEnd type="oval" w="med" len="med"/>
            <a:tailEnd type="none" w="med" len="med"/>
          </a:ln>
        </p:spPr>
      </p:cxnSp>
      <p:cxnSp>
        <p:nvCxnSpPr>
          <p:cNvPr id="550" name="Google Shape;550;p56"/>
          <p:cNvCxnSpPr>
            <a:stCxn id="551" idx="0"/>
            <a:endCxn id="552" idx="0"/>
          </p:cNvCxnSpPr>
          <p:nvPr/>
        </p:nvCxnSpPr>
        <p:spPr>
          <a:xfrm rot="-5400000">
            <a:off x="6054539" y="-1000300"/>
            <a:ext cx="38800" cy="8257200"/>
          </a:xfrm>
          <a:prstGeom prst="bentConnector3">
            <a:avLst>
              <a:gd name="adj1" fmla="val 975215"/>
            </a:avLst>
          </a:prstGeom>
          <a:noFill/>
          <a:ln w="19050" cap="flat" cmpd="sng">
            <a:solidFill>
              <a:schemeClr val="lt1"/>
            </a:solidFill>
            <a:prstDash val="solid"/>
            <a:round/>
            <a:headEnd type="oval" w="med" len="med"/>
            <a:tailEnd type="oval" w="med" len="med"/>
          </a:ln>
        </p:spPr>
      </p:cxnSp>
      <p:sp>
        <p:nvSpPr>
          <p:cNvPr id="551" name="Google Shape;551;p56"/>
          <p:cNvSpPr/>
          <p:nvPr/>
        </p:nvSpPr>
        <p:spPr>
          <a:xfrm>
            <a:off x="1838639" y="3147700"/>
            <a:ext cx="213400" cy="1120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553" name="Google Shape;553;p56"/>
          <p:cNvSpPr/>
          <p:nvPr/>
        </p:nvSpPr>
        <p:spPr>
          <a:xfrm>
            <a:off x="4648080" y="3139440"/>
            <a:ext cx="213400" cy="1120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cxnSp>
        <p:nvCxnSpPr>
          <p:cNvPr id="554" name="Google Shape;554;p56"/>
          <p:cNvCxnSpPr/>
          <p:nvPr/>
        </p:nvCxnSpPr>
        <p:spPr>
          <a:xfrm rot="10800000">
            <a:off x="8157780" y="2766640"/>
            <a:ext cx="600" cy="372800"/>
          </a:xfrm>
          <a:prstGeom prst="straightConnector1">
            <a:avLst/>
          </a:prstGeom>
          <a:noFill/>
          <a:ln w="19050" cap="flat" cmpd="sng">
            <a:solidFill>
              <a:schemeClr val="lt1"/>
            </a:solidFill>
            <a:prstDash val="solid"/>
            <a:round/>
            <a:headEnd type="oval" w="med" len="med"/>
            <a:tailEnd type="none" w="med" len="med"/>
          </a:ln>
        </p:spPr>
      </p:cxnSp>
      <p:sp>
        <p:nvSpPr>
          <p:cNvPr id="555" name="Google Shape;555;p56"/>
          <p:cNvSpPr/>
          <p:nvPr/>
        </p:nvSpPr>
        <p:spPr>
          <a:xfrm>
            <a:off x="9882347" y="3145536"/>
            <a:ext cx="213400" cy="1120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pic>
        <p:nvPicPr>
          <p:cNvPr id="552" name="Google Shape;552;p56"/>
          <p:cNvPicPr preferRelativeResize="0"/>
          <p:nvPr/>
        </p:nvPicPr>
        <p:blipFill rotWithShape="1">
          <a:blip r:embed="rId5"/>
          <a:srcRect/>
          <a:stretch>
            <a:fillRect/>
          </a:stretch>
        </p:blipFill>
        <p:spPr>
          <a:xfrm>
            <a:off x="9461783" y="3108960"/>
            <a:ext cx="1481328" cy="1481328"/>
          </a:xfrm>
          <a:prstGeom prst="rect">
            <a:avLst/>
          </a:prstGeom>
          <a:noFill/>
          <a:ln>
            <a:noFill/>
          </a:ln>
        </p:spPr>
      </p:pic>
      <p:sp>
        <p:nvSpPr>
          <p:cNvPr id="556" name="Google Shape;556;p56"/>
          <p:cNvSpPr txBox="1"/>
          <p:nvPr/>
        </p:nvSpPr>
        <p:spPr>
          <a:xfrm>
            <a:off x="9288047" y="4650016"/>
            <a:ext cx="1828800" cy="7332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Datastore</a:t>
            </a:r>
            <a:endParaRPr sz="1865" kern="0">
              <a:solidFill>
                <a:srgbClr val="3C4043"/>
              </a:solidFill>
              <a:latin typeface="Google Sans"/>
              <a:ea typeface="Google Sans"/>
              <a:cs typeface="Google Sans"/>
              <a:sym typeface="Google Sans"/>
            </a:endParaRPr>
          </a:p>
        </p:txBody>
      </p:sp>
      <p:cxnSp>
        <p:nvCxnSpPr>
          <p:cNvPr id="557" name="Google Shape;557;p56"/>
          <p:cNvCxnSpPr/>
          <p:nvPr/>
        </p:nvCxnSpPr>
        <p:spPr>
          <a:xfrm rot="10800000">
            <a:off x="6069263" y="2766640"/>
            <a:ext cx="600" cy="372800"/>
          </a:xfrm>
          <a:prstGeom prst="straightConnector1">
            <a:avLst/>
          </a:prstGeom>
          <a:noFill/>
          <a:ln w="19050" cap="flat" cmpd="sng">
            <a:solidFill>
              <a:schemeClr val="lt1"/>
            </a:solidFill>
            <a:prstDash val="solid"/>
            <a:round/>
            <a:headEnd type="oval" w="med" len="med"/>
            <a:tailEnd type="none" w="med" len="med"/>
          </a:ln>
        </p:spPr>
      </p:cxnSp>
      <p:sp>
        <p:nvSpPr>
          <p:cNvPr id="558" name="Google Shape;558;p5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dirty="0"/>
              <a:t>Google Cloud also offers a range of </a:t>
            </a:r>
            <a:r>
              <a:rPr lang="en-GB" dirty="0">
                <a:solidFill>
                  <a:srgbClr val="FF0000"/>
                </a:solidFill>
              </a:rPr>
              <a:t>storage </a:t>
            </a:r>
            <a:r>
              <a:rPr lang="en-GB" dirty="0"/>
              <a:t>services</a:t>
            </a:r>
            <a:endParaRPr dirty="0"/>
          </a:p>
        </p:txBody>
      </p:sp>
      <p:sp>
        <p:nvSpPr>
          <p:cNvPr id="559" name="Google Shape;559;p5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6"/>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57"/>
          <p:cNvSpPr/>
          <p:nvPr/>
        </p:nvSpPr>
        <p:spPr>
          <a:xfrm>
            <a:off x="1770750" y="3830599"/>
            <a:ext cx="8467400" cy="2300600"/>
          </a:xfrm>
          <a:prstGeom prst="rect">
            <a:avLst/>
          </a:prstGeom>
          <a:solidFill>
            <a:srgbClr val="CFE2F3">
              <a:alpha val="53060"/>
            </a:srgbClr>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565" name="Google Shape;565;p57"/>
          <p:cNvSpPr/>
          <p:nvPr/>
        </p:nvSpPr>
        <p:spPr>
          <a:xfrm>
            <a:off x="1770750" y="1573415"/>
            <a:ext cx="8466600" cy="2185000"/>
          </a:xfrm>
          <a:prstGeom prst="rect">
            <a:avLst/>
          </a:prstGeom>
          <a:solidFill>
            <a:srgbClr val="FFF2CC">
              <a:alpha val="50750"/>
            </a:srgbClr>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pic>
        <p:nvPicPr>
          <p:cNvPr id="566" name="Google Shape;566;p57"/>
          <p:cNvPicPr preferRelativeResize="0"/>
          <p:nvPr/>
        </p:nvPicPr>
        <p:blipFill rotWithShape="1">
          <a:blip r:embed="rId1"/>
          <a:srcRect t="5791" b="5791"/>
          <a:stretch>
            <a:fillRect/>
          </a:stretch>
        </p:blipFill>
        <p:spPr>
          <a:xfrm>
            <a:off x="3908664" y="4721141"/>
            <a:ext cx="863784" cy="763959"/>
          </a:xfrm>
          <a:prstGeom prst="rect">
            <a:avLst/>
          </a:prstGeom>
          <a:noFill/>
          <a:ln>
            <a:noFill/>
          </a:ln>
        </p:spPr>
      </p:pic>
      <p:sp>
        <p:nvSpPr>
          <p:cNvPr id="567" name="Google Shape;567;p57"/>
          <p:cNvSpPr txBox="1"/>
          <p:nvPr/>
        </p:nvSpPr>
        <p:spPr>
          <a:xfrm>
            <a:off x="3527832" y="5513725"/>
            <a:ext cx="1613200" cy="4280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600" kern="0">
                <a:solidFill>
                  <a:srgbClr val="202124"/>
                </a:solidFill>
                <a:latin typeface="Google Sans"/>
                <a:ea typeface="Google Sans"/>
                <a:cs typeface="Google Sans"/>
                <a:sym typeface="Google Sans"/>
              </a:rPr>
              <a:t>Vision API</a:t>
            </a:r>
            <a:endParaRPr sz="1600" kern="0">
              <a:solidFill>
                <a:srgbClr val="202124"/>
              </a:solidFill>
              <a:latin typeface="Google Sans"/>
              <a:ea typeface="Google Sans"/>
              <a:cs typeface="Google Sans"/>
              <a:sym typeface="Google Sans"/>
            </a:endParaRPr>
          </a:p>
        </p:txBody>
      </p:sp>
      <p:sp>
        <p:nvSpPr>
          <p:cNvPr id="568" name="Google Shape;568;p57"/>
          <p:cNvSpPr txBox="1"/>
          <p:nvPr/>
        </p:nvSpPr>
        <p:spPr>
          <a:xfrm>
            <a:off x="5140927" y="5513724"/>
            <a:ext cx="1737000" cy="4280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600" kern="0">
                <a:solidFill>
                  <a:srgbClr val="202124"/>
                </a:solidFill>
                <a:latin typeface="Google Sans"/>
                <a:ea typeface="Google Sans"/>
                <a:cs typeface="Google Sans"/>
                <a:sym typeface="Google Sans"/>
              </a:rPr>
              <a:t>Speech-to-Text API</a:t>
            </a:r>
            <a:endParaRPr sz="1600" kern="0">
              <a:solidFill>
                <a:srgbClr val="202124"/>
              </a:solidFill>
              <a:latin typeface="Google Sans"/>
              <a:ea typeface="Google Sans"/>
              <a:cs typeface="Google Sans"/>
              <a:sym typeface="Google Sans"/>
            </a:endParaRPr>
          </a:p>
        </p:txBody>
      </p:sp>
      <p:pic>
        <p:nvPicPr>
          <p:cNvPr id="569" name="Google Shape;569;p57"/>
          <p:cNvPicPr preferRelativeResize="0"/>
          <p:nvPr/>
        </p:nvPicPr>
        <p:blipFill rotWithShape="1">
          <a:blip r:embed="rId2"/>
          <a:srcRect t="758" b="748"/>
          <a:stretch>
            <a:fillRect/>
          </a:stretch>
        </p:blipFill>
        <p:spPr>
          <a:xfrm>
            <a:off x="5589542" y="4672845"/>
            <a:ext cx="863770" cy="851163"/>
          </a:xfrm>
          <a:prstGeom prst="rect">
            <a:avLst/>
          </a:prstGeom>
          <a:noFill/>
          <a:ln>
            <a:noFill/>
          </a:ln>
        </p:spPr>
      </p:pic>
      <p:pic>
        <p:nvPicPr>
          <p:cNvPr id="570" name="Google Shape;570;p57"/>
          <p:cNvPicPr preferRelativeResize="0"/>
          <p:nvPr/>
        </p:nvPicPr>
        <p:blipFill rotWithShape="1">
          <a:blip r:embed="rId3"/>
          <a:srcRect t="6490" b="6499"/>
          <a:stretch>
            <a:fillRect/>
          </a:stretch>
        </p:blipFill>
        <p:spPr>
          <a:xfrm>
            <a:off x="7252822" y="4718807"/>
            <a:ext cx="863779" cy="751697"/>
          </a:xfrm>
          <a:prstGeom prst="rect">
            <a:avLst/>
          </a:prstGeom>
          <a:noFill/>
          <a:ln>
            <a:noFill/>
          </a:ln>
        </p:spPr>
      </p:pic>
      <p:sp>
        <p:nvSpPr>
          <p:cNvPr id="571" name="Google Shape;571;p57"/>
          <p:cNvSpPr/>
          <p:nvPr/>
        </p:nvSpPr>
        <p:spPr>
          <a:xfrm>
            <a:off x="1963306" y="4262235"/>
            <a:ext cx="1392400" cy="1869000"/>
          </a:xfrm>
          <a:prstGeom prst="rect">
            <a:avLst/>
          </a:prstGeom>
          <a:solidFill>
            <a:srgbClr val="C9DAF8"/>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572" name="Google Shape;572;p57"/>
          <p:cNvSpPr txBox="1"/>
          <p:nvPr/>
        </p:nvSpPr>
        <p:spPr>
          <a:xfrm>
            <a:off x="6878158" y="5511077"/>
            <a:ext cx="1613200" cy="4278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600" kern="0">
                <a:solidFill>
                  <a:srgbClr val="202124"/>
                </a:solidFill>
                <a:latin typeface="Google Sans"/>
                <a:ea typeface="Google Sans"/>
                <a:cs typeface="Google Sans"/>
                <a:sym typeface="Google Sans"/>
              </a:rPr>
              <a:t>Cloud Translation API</a:t>
            </a:r>
            <a:endParaRPr sz="1600" kern="0">
              <a:solidFill>
                <a:srgbClr val="202124"/>
              </a:solidFill>
              <a:latin typeface="Google Sans"/>
              <a:ea typeface="Google Sans"/>
              <a:cs typeface="Google Sans"/>
              <a:sym typeface="Google Sans"/>
            </a:endParaRPr>
          </a:p>
        </p:txBody>
      </p:sp>
      <p:pic>
        <p:nvPicPr>
          <p:cNvPr id="573" name="Google Shape;573;p57"/>
          <p:cNvPicPr preferRelativeResize="0"/>
          <p:nvPr/>
        </p:nvPicPr>
        <p:blipFill rotWithShape="1">
          <a:blip r:embed="rId4"/>
          <a:srcRect t="189" b="179"/>
          <a:stretch>
            <a:fillRect/>
          </a:stretch>
        </p:blipFill>
        <p:spPr>
          <a:xfrm>
            <a:off x="2229239" y="4697634"/>
            <a:ext cx="863775" cy="860809"/>
          </a:xfrm>
          <a:prstGeom prst="rect">
            <a:avLst/>
          </a:prstGeom>
          <a:noFill/>
          <a:ln>
            <a:noFill/>
          </a:ln>
        </p:spPr>
      </p:pic>
      <p:sp>
        <p:nvSpPr>
          <p:cNvPr id="574" name="Google Shape;574;p57"/>
          <p:cNvSpPr txBox="1"/>
          <p:nvPr/>
        </p:nvSpPr>
        <p:spPr>
          <a:xfrm>
            <a:off x="1852669" y="5513731"/>
            <a:ext cx="1613200" cy="4280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600" kern="0">
                <a:solidFill>
                  <a:srgbClr val="202124"/>
                </a:solidFill>
                <a:latin typeface="Google Sans"/>
                <a:ea typeface="Google Sans"/>
                <a:cs typeface="Google Sans"/>
                <a:sym typeface="Google Sans"/>
              </a:rPr>
              <a:t>AI Platform</a:t>
            </a:r>
            <a:endParaRPr sz="1600" kern="0">
              <a:solidFill>
                <a:srgbClr val="202124"/>
              </a:solidFill>
              <a:latin typeface="Google Sans"/>
              <a:ea typeface="Google Sans"/>
              <a:cs typeface="Google Sans"/>
              <a:sym typeface="Google Sans"/>
            </a:endParaRPr>
          </a:p>
        </p:txBody>
      </p:sp>
      <p:sp>
        <p:nvSpPr>
          <p:cNvPr id="575" name="Google Shape;575;p57"/>
          <p:cNvSpPr txBox="1"/>
          <p:nvPr/>
        </p:nvSpPr>
        <p:spPr>
          <a:xfrm>
            <a:off x="4426401" y="1639501"/>
            <a:ext cx="3165600" cy="314000"/>
          </a:xfrm>
          <a:prstGeom prst="rect">
            <a:avLst/>
          </a:prstGeom>
          <a:noFill/>
          <a:ln>
            <a:noFill/>
          </a:ln>
        </p:spPr>
        <p:txBody>
          <a:bodyPr spcFirstLastPara="1" wrap="square" lIns="45717" tIns="45717" rIns="45717" bIns="45717" anchor="ctr" anchorCtr="0">
            <a:noAutofit/>
          </a:bodyPr>
          <a:lstStyle/>
          <a:p>
            <a:pPr algn="ctr" defTabSz="609600">
              <a:buClr>
                <a:srgbClr val="000000"/>
              </a:buClr>
            </a:pPr>
            <a:r>
              <a:rPr lang="en-GB" sz="2000" kern="0">
                <a:solidFill>
                  <a:srgbClr val="202124"/>
                </a:solidFill>
                <a:latin typeface="Google Sans"/>
                <a:ea typeface="Google Sans"/>
                <a:cs typeface="Google Sans"/>
                <a:sym typeface="Google Sans"/>
              </a:rPr>
              <a:t>Big data</a:t>
            </a:r>
            <a:endParaRPr sz="2000" kern="0">
              <a:solidFill>
                <a:srgbClr val="202124"/>
              </a:solidFill>
              <a:latin typeface="Google Sans"/>
              <a:ea typeface="Google Sans"/>
              <a:cs typeface="Google Sans"/>
              <a:sym typeface="Google Sans"/>
            </a:endParaRPr>
          </a:p>
        </p:txBody>
      </p:sp>
      <p:pic>
        <p:nvPicPr>
          <p:cNvPr id="576" name="Google Shape;576;p57" descr="Cloud-PubSub.png"/>
          <p:cNvPicPr preferRelativeResize="0"/>
          <p:nvPr/>
        </p:nvPicPr>
        <p:blipFill rotWithShape="1">
          <a:blip r:embed="rId5"/>
          <a:srcRect t="5092" b="5092"/>
          <a:stretch>
            <a:fillRect/>
          </a:stretch>
        </p:blipFill>
        <p:spPr>
          <a:xfrm>
            <a:off x="3908664" y="2329790"/>
            <a:ext cx="851600" cy="767200"/>
          </a:xfrm>
          <a:prstGeom prst="rect">
            <a:avLst/>
          </a:prstGeom>
          <a:noFill/>
          <a:ln>
            <a:noFill/>
          </a:ln>
        </p:spPr>
      </p:pic>
      <p:sp>
        <p:nvSpPr>
          <p:cNvPr id="577" name="Google Shape;577;p57"/>
          <p:cNvSpPr txBox="1"/>
          <p:nvPr/>
        </p:nvSpPr>
        <p:spPr>
          <a:xfrm>
            <a:off x="3527832" y="3155243"/>
            <a:ext cx="1613200" cy="4314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600" kern="0">
                <a:solidFill>
                  <a:srgbClr val="202124"/>
                </a:solidFill>
                <a:latin typeface="Google Sans"/>
                <a:ea typeface="Google Sans"/>
                <a:cs typeface="Google Sans"/>
                <a:sym typeface="Google Sans"/>
              </a:rPr>
              <a:t>Pub/Sub</a:t>
            </a:r>
            <a:endParaRPr sz="1600" kern="0">
              <a:solidFill>
                <a:srgbClr val="202124"/>
              </a:solidFill>
              <a:latin typeface="Google Sans"/>
              <a:ea typeface="Google Sans"/>
              <a:cs typeface="Google Sans"/>
              <a:sym typeface="Google Sans"/>
            </a:endParaRPr>
          </a:p>
        </p:txBody>
      </p:sp>
      <p:pic>
        <p:nvPicPr>
          <p:cNvPr id="578" name="Google Shape;578;p57" descr="Cloud-Dataflow.png"/>
          <p:cNvPicPr preferRelativeResize="0"/>
          <p:nvPr/>
        </p:nvPicPr>
        <p:blipFill rotWithShape="1">
          <a:blip r:embed="rId6"/>
          <a:srcRect t="5092" b="5092"/>
          <a:stretch>
            <a:fillRect/>
          </a:stretch>
        </p:blipFill>
        <p:spPr>
          <a:xfrm>
            <a:off x="5582455" y="2344485"/>
            <a:ext cx="854000" cy="767400"/>
          </a:xfrm>
          <a:prstGeom prst="rect">
            <a:avLst/>
          </a:prstGeom>
          <a:noFill/>
          <a:ln>
            <a:noFill/>
          </a:ln>
        </p:spPr>
      </p:pic>
      <p:sp>
        <p:nvSpPr>
          <p:cNvPr id="579" name="Google Shape;579;p57"/>
          <p:cNvSpPr txBox="1"/>
          <p:nvPr/>
        </p:nvSpPr>
        <p:spPr>
          <a:xfrm>
            <a:off x="5202995" y="3155243"/>
            <a:ext cx="1613200" cy="4314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600" kern="0">
                <a:solidFill>
                  <a:srgbClr val="202124"/>
                </a:solidFill>
                <a:latin typeface="Google Sans"/>
                <a:ea typeface="Google Sans"/>
                <a:cs typeface="Google Sans"/>
                <a:sym typeface="Google Sans"/>
              </a:rPr>
              <a:t>Dataflow</a:t>
            </a:r>
            <a:endParaRPr sz="1600" kern="0">
              <a:solidFill>
                <a:srgbClr val="202124"/>
              </a:solidFill>
              <a:latin typeface="Google Sans"/>
              <a:ea typeface="Google Sans"/>
              <a:cs typeface="Google Sans"/>
              <a:sym typeface="Google Sans"/>
            </a:endParaRPr>
          </a:p>
        </p:txBody>
      </p:sp>
      <p:pic>
        <p:nvPicPr>
          <p:cNvPr id="580" name="Google Shape;580;p57"/>
          <p:cNvPicPr preferRelativeResize="0"/>
          <p:nvPr/>
        </p:nvPicPr>
        <p:blipFill rotWithShape="1">
          <a:blip r:embed="rId7"/>
          <a:srcRect t="6140" b="6140"/>
          <a:stretch>
            <a:fillRect/>
          </a:stretch>
        </p:blipFill>
        <p:spPr>
          <a:xfrm>
            <a:off x="7252814" y="2336543"/>
            <a:ext cx="863787" cy="757875"/>
          </a:xfrm>
          <a:prstGeom prst="rect">
            <a:avLst/>
          </a:prstGeom>
          <a:noFill/>
          <a:ln>
            <a:noFill/>
          </a:ln>
        </p:spPr>
      </p:pic>
      <p:sp>
        <p:nvSpPr>
          <p:cNvPr id="581" name="Google Shape;581;p57"/>
          <p:cNvSpPr txBox="1"/>
          <p:nvPr/>
        </p:nvSpPr>
        <p:spPr>
          <a:xfrm>
            <a:off x="6878158" y="3155243"/>
            <a:ext cx="1613200" cy="4314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600" kern="0">
                <a:solidFill>
                  <a:srgbClr val="202124"/>
                </a:solidFill>
                <a:latin typeface="Google Sans"/>
                <a:ea typeface="Google Sans"/>
                <a:cs typeface="Google Sans"/>
                <a:sym typeface="Google Sans"/>
              </a:rPr>
              <a:t>Dataproc</a:t>
            </a:r>
            <a:endParaRPr sz="1600" kern="0">
              <a:solidFill>
                <a:srgbClr val="202124"/>
              </a:solidFill>
              <a:latin typeface="Google Sans"/>
              <a:ea typeface="Google Sans"/>
              <a:cs typeface="Google Sans"/>
              <a:sym typeface="Google Sans"/>
            </a:endParaRPr>
          </a:p>
        </p:txBody>
      </p:sp>
      <p:pic>
        <p:nvPicPr>
          <p:cNvPr id="582" name="Google Shape;582;p57"/>
          <p:cNvPicPr preferRelativeResize="0"/>
          <p:nvPr/>
        </p:nvPicPr>
        <p:blipFill rotWithShape="1">
          <a:blip r:embed="rId8"/>
          <a:srcRect/>
          <a:stretch>
            <a:fillRect/>
          </a:stretch>
        </p:blipFill>
        <p:spPr>
          <a:xfrm>
            <a:off x="2229238" y="2329790"/>
            <a:ext cx="859961" cy="767273"/>
          </a:xfrm>
          <a:prstGeom prst="rect">
            <a:avLst/>
          </a:prstGeom>
          <a:noFill/>
          <a:ln>
            <a:noFill/>
          </a:ln>
        </p:spPr>
      </p:pic>
      <p:sp>
        <p:nvSpPr>
          <p:cNvPr id="583" name="Google Shape;583;p57"/>
          <p:cNvSpPr txBox="1"/>
          <p:nvPr/>
        </p:nvSpPr>
        <p:spPr>
          <a:xfrm>
            <a:off x="1852669" y="3155243"/>
            <a:ext cx="1613200" cy="4314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600" kern="0">
                <a:solidFill>
                  <a:srgbClr val="202124"/>
                </a:solidFill>
                <a:latin typeface="Google Sans"/>
                <a:ea typeface="Google Sans"/>
                <a:cs typeface="Google Sans"/>
                <a:sym typeface="Google Sans"/>
              </a:rPr>
              <a:t>BigQuery</a:t>
            </a:r>
            <a:endParaRPr sz="1600" kern="0">
              <a:solidFill>
                <a:srgbClr val="202124"/>
              </a:solidFill>
              <a:latin typeface="Google Sans"/>
              <a:ea typeface="Google Sans"/>
              <a:cs typeface="Google Sans"/>
              <a:sym typeface="Google Sans"/>
            </a:endParaRPr>
          </a:p>
        </p:txBody>
      </p:sp>
      <p:cxnSp>
        <p:nvCxnSpPr>
          <p:cNvPr id="584" name="Google Shape;584;p57"/>
          <p:cNvCxnSpPr/>
          <p:nvPr/>
        </p:nvCxnSpPr>
        <p:spPr>
          <a:xfrm rot="10800000" flipH="1">
            <a:off x="4334378" y="2136567"/>
            <a:ext cx="1800" cy="210000"/>
          </a:xfrm>
          <a:prstGeom prst="straightConnector1">
            <a:avLst/>
          </a:prstGeom>
          <a:noFill/>
          <a:ln w="9525" cap="flat" cmpd="sng">
            <a:solidFill>
              <a:schemeClr val="lt1"/>
            </a:solidFill>
            <a:prstDash val="solid"/>
            <a:round/>
            <a:headEnd type="oval" w="med" len="med"/>
            <a:tailEnd type="none" w="med" len="med"/>
          </a:ln>
        </p:spPr>
      </p:cxnSp>
      <p:cxnSp>
        <p:nvCxnSpPr>
          <p:cNvPr id="585" name="Google Shape;585;p57"/>
          <p:cNvCxnSpPr>
            <a:stCxn id="586" idx="0"/>
            <a:endCxn id="575" idx="2"/>
          </p:cNvCxnSpPr>
          <p:nvPr/>
        </p:nvCxnSpPr>
        <p:spPr>
          <a:xfrm rot="10800000">
            <a:off x="6009289" y="1953567"/>
            <a:ext cx="200" cy="393000"/>
          </a:xfrm>
          <a:prstGeom prst="straightConnector1">
            <a:avLst/>
          </a:prstGeom>
          <a:noFill/>
          <a:ln w="9525" cap="flat" cmpd="sng">
            <a:solidFill>
              <a:schemeClr val="lt1"/>
            </a:solidFill>
            <a:prstDash val="solid"/>
            <a:round/>
            <a:headEnd type="oval" w="med" len="med"/>
            <a:tailEnd type="none" w="med" len="med"/>
          </a:ln>
        </p:spPr>
      </p:cxnSp>
      <p:pic>
        <p:nvPicPr>
          <p:cNvPr id="587" name="Google Shape;587;p57"/>
          <p:cNvPicPr preferRelativeResize="0"/>
          <p:nvPr/>
        </p:nvPicPr>
        <p:blipFill rotWithShape="1">
          <a:blip r:embed="rId4"/>
          <a:srcRect t="6140" b="6140"/>
          <a:stretch>
            <a:fillRect/>
          </a:stretch>
        </p:blipFill>
        <p:spPr>
          <a:xfrm>
            <a:off x="8927982" y="2336695"/>
            <a:ext cx="863777" cy="757913"/>
          </a:xfrm>
          <a:prstGeom prst="rect">
            <a:avLst/>
          </a:prstGeom>
          <a:noFill/>
          <a:ln>
            <a:noFill/>
          </a:ln>
        </p:spPr>
      </p:pic>
      <p:sp>
        <p:nvSpPr>
          <p:cNvPr id="588" name="Google Shape;588;p57"/>
          <p:cNvSpPr txBox="1"/>
          <p:nvPr/>
        </p:nvSpPr>
        <p:spPr>
          <a:xfrm>
            <a:off x="8553321" y="3155439"/>
            <a:ext cx="1613200" cy="4312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600" kern="0">
                <a:solidFill>
                  <a:srgbClr val="202124"/>
                </a:solidFill>
                <a:latin typeface="Google Sans"/>
                <a:ea typeface="Google Sans"/>
                <a:cs typeface="Google Sans"/>
                <a:sym typeface="Google Sans"/>
              </a:rPr>
              <a:t>AI Platform Notebooks</a:t>
            </a:r>
            <a:endParaRPr sz="1600" kern="0">
              <a:solidFill>
                <a:srgbClr val="202124"/>
              </a:solidFill>
              <a:latin typeface="Google Sans"/>
              <a:ea typeface="Google Sans"/>
              <a:cs typeface="Google Sans"/>
              <a:sym typeface="Google Sans"/>
            </a:endParaRPr>
          </a:p>
        </p:txBody>
      </p:sp>
      <p:cxnSp>
        <p:nvCxnSpPr>
          <p:cNvPr id="589" name="Google Shape;589;p57"/>
          <p:cNvCxnSpPr/>
          <p:nvPr/>
        </p:nvCxnSpPr>
        <p:spPr>
          <a:xfrm rot="10800000" flipH="1">
            <a:off x="7684711" y="2138367"/>
            <a:ext cx="2600" cy="208200"/>
          </a:xfrm>
          <a:prstGeom prst="straightConnector1">
            <a:avLst/>
          </a:prstGeom>
          <a:noFill/>
          <a:ln w="9525" cap="flat" cmpd="sng">
            <a:solidFill>
              <a:schemeClr val="lt1"/>
            </a:solidFill>
            <a:prstDash val="solid"/>
            <a:round/>
            <a:headEnd type="oval" w="med" len="med"/>
            <a:tailEnd type="none" w="med" len="med"/>
          </a:ln>
        </p:spPr>
      </p:cxnSp>
      <p:sp>
        <p:nvSpPr>
          <p:cNvPr id="590" name="Google Shape;590;p57"/>
          <p:cNvSpPr txBox="1"/>
          <p:nvPr/>
        </p:nvSpPr>
        <p:spPr>
          <a:xfrm>
            <a:off x="4438343" y="3870697"/>
            <a:ext cx="3167600" cy="427800"/>
          </a:xfrm>
          <a:prstGeom prst="rect">
            <a:avLst/>
          </a:prstGeom>
          <a:noFill/>
          <a:ln>
            <a:noFill/>
          </a:ln>
        </p:spPr>
        <p:txBody>
          <a:bodyPr spcFirstLastPara="1" wrap="square" lIns="45717" tIns="45717" rIns="45717" bIns="45717" anchor="ctr" anchorCtr="0">
            <a:noAutofit/>
          </a:bodyPr>
          <a:lstStyle/>
          <a:p>
            <a:pPr algn="ctr" defTabSz="609600">
              <a:buClr>
                <a:srgbClr val="000000"/>
              </a:buClr>
            </a:pPr>
            <a:r>
              <a:rPr lang="en-GB" sz="2000" kern="0">
                <a:solidFill>
                  <a:srgbClr val="202124"/>
                </a:solidFill>
                <a:latin typeface="Google Sans"/>
                <a:ea typeface="Google Sans"/>
                <a:cs typeface="Google Sans"/>
                <a:sym typeface="Google Sans"/>
              </a:rPr>
              <a:t>Machine learning</a:t>
            </a:r>
            <a:endParaRPr sz="2000" kern="0">
              <a:solidFill>
                <a:srgbClr val="202124"/>
              </a:solidFill>
              <a:latin typeface="Google Sans"/>
              <a:ea typeface="Google Sans"/>
              <a:cs typeface="Google Sans"/>
              <a:sym typeface="Google Sans"/>
            </a:endParaRPr>
          </a:p>
        </p:txBody>
      </p:sp>
      <p:pic>
        <p:nvPicPr>
          <p:cNvPr id="591" name="Google Shape;591;p57"/>
          <p:cNvPicPr preferRelativeResize="0"/>
          <p:nvPr/>
        </p:nvPicPr>
        <p:blipFill rotWithShape="1">
          <a:blip r:embed="rId9"/>
          <a:srcRect t="406" b="406"/>
          <a:stretch>
            <a:fillRect/>
          </a:stretch>
        </p:blipFill>
        <p:spPr>
          <a:xfrm>
            <a:off x="8931490" y="4675542"/>
            <a:ext cx="860269" cy="853488"/>
          </a:xfrm>
          <a:prstGeom prst="rect">
            <a:avLst/>
          </a:prstGeom>
          <a:noFill/>
          <a:ln>
            <a:noFill/>
          </a:ln>
        </p:spPr>
      </p:pic>
      <p:sp>
        <p:nvSpPr>
          <p:cNvPr id="592" name="Google Shape;592;p57"/>
          <p:cNvSpPr txBox="1"/>
          <p:nvPr/>
        </p:nvSpPr>
        <p:spPr>
          <a:xfrm>
            <a:off x="8553321" y="5511077"/>
            <a:ext cx="1613200" cy="427800"/>
          </a:xfrm>
          <a:prstGeom prst="rect">
            <a:avLst/>
          </a:prstGeom>
          <a:noFill/>
          <a:ln>
            <a:noFill/>
          </a:ln>
        </p:spPr>
        <p:txBody>
          <a:bodyPr spcFirstLastPara="1" wrap="square" lIns="0" tIns="45717" rIns="0" bIns="45717" anchor="t" anchorCtr="0">
            <a:noAutofit/>
          </a:bodyPr>
          <a:lstStyle/>
          <a:p>
            <a:pPr algn="ctr" defTabSz="609600">
              <a:buClr>
                <a:srgbClr val="000000"/>
              </a:buClr>
            </a:pPr>
            <a:r>
              <a:rPr lang="en-GB" sz="1600" kern="0">
                <a:solidFill>
                  <a:srgbClr val="202124"/>
                </a:solidFill>
                <a:latin typeface="Google Sans"/>
                <a:ea typeface="Google Sans"/>
                <a:cs typeface="Google Sans"/>
                <a:sym typeface="Google Sans"/>
              </a:rPr>
              <a:t>AutoML</a:t>
            </a:r>
            <a:endParaRPr sz="1600" kern="0">
              <a:solidFill>
                <a:srgbClr val="202124"/>
              </a:solidFill>
              <a:latin typeface="Google Sans"/>
              <a:ea typeface="Google Sans"/>
              <a:cs typeface="Google Sans"/>
              <a:sym typeface="Google Sans"/>
            </a:endParaRPr>
          </a:p>
        </p:txBody>
      </p:sp>
      <p:cxnSp>
        <p:nvCxnSpPr>
          <p:cNvPr id="593" name="Google Shape;593;p57"/>
          <p:cNvCxnSpPr>
            <a:stCxn id="594" idx="0"/>
            <a:endCxn id="595" idx="0"/>
          </p:cNvCxnSpPr>
          <p:nvPr/>
        </p:nvCxnSpPr>
        <p:spPr>
          <a:xfrm rot="-5400000" flipH="1">
            <a:off x="6009263" y="-1003533"/>
            <a:ext cx="400" cy="6700600"/>
          </a:xfrm>
          <a:prstGeom prst="bentConnector3">
            <a:avLst>
              <a:gd name="adj1" fmla="val -52758333"/>
            </a:avLst>
          </a:prstGeom>
          <a:noFill/>
          <a:ln w="9525" cap="flat" cmpd="sng">
            <a:solidFill>
              <a:schemeClr val="lt1"/>
            </a:solidFill>
            <a:prstDash val="solid"/>
            <a:round/>
            <a:headEnd type="oval" w="med" len="med"/>
            <a:tailEnd type="oval" w="med" len="med"/>
          </a:ln>
        </p:spPr>
      </p:cxnSp>
      <p:cxnSp>
        <p:nvCxnSpPr>
          <p:cNvPr id="596" name="Google Shape;596;p57"/>
          <p:cNvCxnSpPr/>
          <p:nvPr/>
        </p:nvCxnSpPr>
        <p:spPr>
          <a:xfrm rot="10800000" flipH="1">
            <a:off x="6021427" y="4290662"/>
            <a:ext cx="800" cy="422600"/>
          </a:xfrm>
          <a:prstGeom prst="straightConnector1">
            <a:avLst/>
          </a:prstGeom>
          <a:noFill/>
          <a:ln w="9525" cap="flat" cmpd="sng">
            <a:solidFill>
              <a:schemeClr val="lt1"/>
            </a:solidFill>
            <a:prstDash val="solid"/>
            <a:round/>
            <a:headEnd type="oval" w="med" len="med"/>
            <a:tailEnd type="none" w="med" len="med"/>
          </a:ln>
        </p:spPr>
      </p:cxnSp>
      <p:cxnSp>
        <p:nvCxnSpPr>
          <p:cNvPr id="597" name="Google Shape;597;p57"/>
          <p:cNvCxnSpPr/>
          <p:nvPr/>
        </p:nvCxnSpPr>
        <p:spPr>
          <a:xfrm rot="10800000" flipH="1">
            <a:off x="7684707" y="4426983"/>
            <a:ext cx="2600" cy="291400"/>
          </a:xfrm>
          <a:prstGeom prst="straightConnector1">
            <a:avLst/>
          </a:prstGeom>
          <a:noFill/>
          <a:ln w="9525" cap="flat" cmpd="sng">
            <a:solidFill>
              <a:schemeClr val="lt1"/>
            </a:solidFill>
            <a:prstDash val="solid"/>
            <a:round/>
            <a:headEnd type="oval" w="med" len="med"/>
            <a:tailEnd type="none" w="med" len="med"/>
          </a:ln>
        </p:spPr>
      </p:cxnSp>
      <p:sp>
        <p:nvSpPr>
          <p:cNvPr id="595" name="Google Shape;595;p57"/>
          <p:cNvSpPr/>
          <p:nvPr/>
        </p:nvSpPr>
        <p:spPr>
          <a:xfrm>
            <a:off x="9205715" y="2346567"/>
            <a:ext cx="308200" cy="888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598" name="Google Shape;598;p57"/>
          <p:cNvSpPr/>
          <p:nvPr/>
        </p:nvSpPr>
        <p:spPr>
          <a:xfrm>
            <a:off x="7530551" y="2346567"/>
            <a:ext cx="308200" cy="888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586" name="Google Shape;586;p57"/>
          <p:cNvSpPr/>
          <p:nvPr/>
        </p:nvSpPr>
        <p:spPr>
          <a:xfrm>
            <a:off x="5855389" y="2346567"/>
            <a:ext cx="308200" cy="888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599" name="Google Shape;599;p57"/>
          <p:cNvSpPr/>
          <p:nvPr/>
        </p:nvSpPr>
        <p:spPr>
          <a:xfrm>
            <a:off x="4180225" y="2346567"/>
            <a:ext cx="308200" cy="888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594" name="Google Shape;594;p57"/>
          <p:cNvSpPr/>
          <p:nvPr/>
        </p:nvSpPr>
        <p:spPr>
          <a:xfrm>
            <a:off x="2505063" y="2346567"/>
            <a:ext cx="308200" cy="888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cxnSp>
        <p:nvCxnSpPr>
          <p:cNvPr id="600" name="Google Shape;600;p57"/>
          <p:cNvCxnSpPr>
            <a:stCxn id="566" idx="0"/>
            <a:endCxn id="591" idx="0"/>
          </p:cNvCxnSpPr>
          <p:nvPr/>
        </p:nvCxnSpPr>
        <p:spPr>
          <a:xfrm rot="-5400000">
            <a:off x="6828257" y="2187840"/>
            <a:ext cx="45600" cy="5021000"/>
          </a:xfrm>
          <a:prstGeom prst="bentConnector3">
            <a:avLst>
              <a:gd name="adj1" fmla="val 643155"/>
            </a:avLst>
          </a:prstGeom>
          <a:noFill/>
          <a:ln w="9525" cap="flat" cmpd="sng">
            <a:solidFill>
              <a:schemeClr val="lt1"/>
            </a:solidFill>
            <a:prstDash val="solid"/>
            <a:round/>
            <a:headEnd type="oval" w="med" len="med"/>
            <a:tailEnd type="oval" w="med" len="med"/>
          </a:ln>
        </p:spPr>
      </p:cxnSp>
      <p:sp>
        <p:nvSpPr>
          <p:cNvPr id="601" name="Google Shape;601;p57"/>
          <p:cNvSpPr/>
          <p:nvPr/>
        </p:nvSpPr>
        <p:spPr>
          <a:xfrm>
            <a:off x="4341467" y="4283866"/>
            <a:ext cx="336600" cy="2892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cxnSp>
        <p:nvCxnSpPr>
          <p:cNvPr id="602" name="Google Shape;602;p57"/>
          <p:cNvCxnSpPr>
            <a:stCxn id="601" idx="1"/>
            <a:endCxn id="573" idx="0"/>
          </p:cNvCxnSpPr>
          <p:nvPr/>
        </p:nvCxnSpPr>
        <p:spPr>
          <a:xfrm flipH="1">
            <a:off x="2661067" y="4428466"/>
            <a:ext cx="1680400" cy="269200"/>
          </a:xfrm>
          <a:prstGeom prst="bentConnector2">
            <a:avLst/>
          </a:prstGeom>
          <a:noFill/>
          <a:ln w="9525" cap="flat" cmpd="sng">
            <a:solidFill>
              <a:schemeClr val="lt1"/>
            </a:solidFill>
            <a:prstDash val="dash"/>
            <a:round/>
            <a:headEnd type="none" w="med" len="med"/>
            <a:tailEnd type="oval" w="med" len="med"/>
          </a:ln>
        </p:spPr>
      </p:cxnSp>
      <p:sp>
        <p:nvSpPr>
          <p:cNvPr id="603" name="Google Shape;603;p5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Google Cloud offers services to get value from data</a:t>
            </a:r>
            <a:endParaRPr lang="en-GB"/>
          </a:p>
        </p:txBody>
      </p:sp>
      <p:sp>
        <p:nvSpPr>
          <p:cNvPr id="604" name="Google Shape;604;p5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0"/>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61"/>
          <p:cNvSpPr/>
          <p:nvPr/>
        </p:nvSpPr>
        <p:spPr>
          <a:xfrm>
            <a:off x="1219200" y="1616017"/>
            <a:ext cx="4887000" cy="4152800"/>
          </a:xfrm>
          <a:prstGeom prst="rect">
            <a:avLst/>
          </a:prstGeom>
          <a:solidFill>
            <a:srgbClr val="F6F6F6"/>
          </a:solidFill>
          <a:ln>
            <a:noFill/>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22" name="Google Shape;1122;p61"/>
          <p:cNvSpPr/>
          <p:nvPr/>
        </p:nvSpPr>
        <p:spPr>
          <a:xfrm>
            <a:off x="3722063" y="2932077"/>
            <a:ext cx="2213600" cy="2669000"/>
          </a:xfrm>
          <a:prstGeom prst="rect">
            <a:avLst/>
          </a:prstGeom>
          <a:solidFill>
            <a:srgbClr val="CFE2F3"/>
          </a:solidFill>
          <a:ln>
            <a:noFill/>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23" name="Google Shape;1123;p61"/>
          <p:cNvSpPr/>
          <p:nvPr/>
        </p:nvSpPr>
        <p:spPr>
          <a:xfrm>
            <a:off x="1397601" y="2932077"/>
            <a:ext cx="2213600" cy="2669000"/>
          </a:xfrm>
          <a:prstGeom prst="rect">
            <a:avLst/>
          </a:prstGeom>
          <a:solidFill>
            <a:srgbClr val="CFE2F3"/>
          </a:solidFill>
          <a:ln>
            <a:noFill/>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24" name="Google Shape;1124;p61"/>
          <p:cNvSpPr txBox="1"/>
          <p:nvPr/>
        </p:nvSpPr>
        <p:spPr>
          <a:xfrm>
            <a:off x="1422948" y="2852059"/>
            <a:ext cx="2213600" cy="453200"/>
          </a:xfrm>
          <a:prstGeom prst="rect">
            <a:avLst/>
          </a:prstGeom>
          <a:noFill/>
          <a:ln>
            <a:noFill/>
          </a:ln>
        </p:spPr>
        <p:txBody>
          <a:bodyPr spcFirstLastPara="1" wrap="square" lIns="121900" tIns="121900" rIns="121900" bIns="121900" anchor="t" anchorCtr="0">
            <a:noAutofit/>
          </a:bodyPr>
          <a:lstStyle/>
          <a:p>
            <a:pPr algn="ctr" defTabSz="609600">
              <a:buClr>
                <a:srgbClr val="000000"/>
              </a:buClr>
            </a:pPr>
            <a:r>
              <a:rPr lang="en-GB" b="1" kern="0">
                <a:solidFill>
                  <a:srgbClr val="1A73E8"/>
                </a:solidFill>
                <a:latin typeface="Google Sans"/>
                <a:ea typeface="Google Sans"/>
                <a:cs typeface="Google Sans"/>
                <a:sym typeface="Google Sans"/>
              </a:rPr>
              <a:t>Regional</a:t>
            </a:r>
            <a:endParaRPr b="1" kern="0">
              <a:solidFill>
                <a:srgbClr val="1A73E8"/>
              </a:solidFill>
              <a:latin typeface="Google Sans"/>
              <a:ea typeface="Google Sans"/>
              <a:cs typeface="Google Sans"/>
              <a:sym typeface="Google Sans"/>
            </a:endParaRPr>
          </a:p>
        </p:txBody>
      </p:sp>
      <p:sp>
        <p:nvSpPr>
          <p:cNvPr id="1125" name="Google Shape;1125;p61"/>
          <p:cNvSpPr/>
          <p:nvPr/>
        </p:nvSpPr>
        <p:spPr>
          <a:xfrm>
            <a:off x="1503078" y="4180045"/>
            <a:ext cx="2002400" cy="1351000"/>
          </a:xfrm>
          <a:prstGeom prst="rect">
            <a:avLst/>
          </a:prstGeom>
          <a:solidFill>
            <a:srgbClr val="FFF2CC"/>
          </a:solidFill>
          <a:ln>
            <a:noFill/>
          </a:ln>
        </p:spPr>
        <p:txBody>
          <a:bodyPr spcFirstLastPara="1" wrap="square" lIns="121900" tIns="121900" rIns="121900" bIns="121900" anchor="ctr" anchorCtr="0">
            <a:noAutofit/>
          </a:bodyPr>
          <a:lstStyle/>
          <a:p>
            <a:pPr algn="ctr" defTabSz="609600">
              <a:buClr>
                <a:srgbClr val="000000"/>
              </a:buClr>
            </a:pPr>
            <a:endParaRPr sz="1865" kern="0">
              <a:solidFill>
                <a:srgbClr val="000000"/>
              </a:solidFill>
              <a:latin typeface="Arial" panose="020B0604020202090204"/>
              <a:cs typeface="Arial" panose="020B0604020202090204"/>
              <a:sym typeface="Arial" panose="020B0604020202090204"/>
            </a:endParaRPr>
          </a:p>
        </p:txBody>
      </p:sp>
      <p:grpSp>
        <p:nvGrpSpPr>
          <p:cNvPr id="1126" name="Google Shape;1126;p61"/>
          <p:cNvGrpSpPr/>
          <p:nvPr/>
        </p:nvGrpSpPr>
        <p:grpSpPr>
          <a:xfrm>
            <a:off x="1617832" y="4603926"/>
            <a:ext cx="818681" cy="862499"/>
            <a:chOff x="1069500" y="6936211"/>
            <a:chExt cx="1420500" cy="1522414"/>
          </a:xfrm>
        </p:grpSpPr>
        <p:pic>
          <p:nvPicPr>
            <p:cNvPr id="1127" name="Google Shape;1127;p61" descr="Persistent-Disk.png"/>
            <p:cNvPicPr preferRelativeResize="0"/>
            <p:nvPr/>
          </p:nvPicPr>
          <p:blipFill rotWithShape="1">
            <a:blip r:embed="rId1"/>
            <a:srcRect t="5092" b="5092"/>
            <a:stretch>
              <a:fillRect/>
            </a:stretch>
          </p:blipFill>
          <p:spPr>
            <a:xfrm>
              <a:off x="1327389" y="6936211"/>
              <a:ext cx="914400" cy="822900"/>
            </a:xfrm>
            <a:prstGeom prst="rect">
              <a:avLst/>
            </a:prstGeom>
            <a:noFill/>
            <a:ln>
              <a:noFill/>
            </a:ln>
          </p:spPr>
        </p:pic>
        <p:sp>
          <p:nvSpPr>
            <p:cNvPr id="1128" name="Google Shape;1128;p61"/>
            <p:cNvSpPr txBox="1"/>
            <p:nvPr/>
          </p:nvSpPr>
          <p:spPr>
            <a:xfrm>
              <a:off x="1069500" y="7772825"/>
              <a:ext cx="1420500" cy="6858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065" kern="0">
                  <a:solidFill>
                    <a:srgbClr val="202124"/>
                  </a:solidFill>
                  <a:latin typeface="Google Sans"/>
                  <a:ea typeface="Google Sans"/>
                  <a:cs typeface="Google Sans"/>
                  <a:sym typeface="Google Sans"/>
                </a:rPr>
                <a:t>Persistent Disk</a:t>
              </a:r>
              <a:endParaRPr sz="1065" kern="0">
                <a:solidFill>
                  <a:srgbClr val="202124"/>
                </a:solidFill>
                <a:latin typeface="Google Sans"/>
                <a:ea typeface="Google Sans"/>
                <a:cs typeface="Google Sans"/>
                <a:sym typeface="Google Sans"/>
              </a:endParaRPr>
            </a:p>
          </p:txBody>
        </p:sp>
      </p:grpSp>
      <p:grpSp>
        <p:nvGrpSpPr>
          <p:cNvPr id="1129" name="Google Shape;1129;p61"/>
          <p:cNvGrpSpPr/>
          <p:nvPr/>
        </p:nvGrpSpPr>
        <p:grpSpPr>
          <a:xfrm>
            <a:off x="2594780" y="4599847"/>
            <a:ext cx="958039" cy="864538"/>
            <a:chOff x="2612200" y="6929011"/>
            <a:chExt cx="1662300" cy="1526014"/>
          </a:xfrm>
        </p:grpSpPr>
        <p:sp>
          <p:nvSpPr>
            <p:cNvPr id="1130" name="Google Shape;1130;p61"/>
            <p:cNvSpPr txBox="1"/>
            <p:nvPr/>
          </p:nvSpPr>
          <p:spPr>
            <a:xfrm>
              <a:off x="2612200" y="7769225"/>
              <a:ext cx="1662300" cy="6858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065" kern="0">
                  <a:solidFill>
                    <a:srgbClr val="202124"/>
                  </a:solidFill>
                  <a:latin typeface="Google Sans"/>
                  <a:ea typeface="Google Sans"/>
                  <a:cs typeface="Google Sans"/>
                  <a:sym typeface="Google Sans"/>
                </a:rPr>
                <a:t>GKE</a:t>
              </a:r>
              <a:endParaRPr sz="1065" kern="0">
                <a:solidFill>
                  <a:srgbClr val="202124"/>
                </a:solidFill>
                <a:latin typeface="Google Sans"/>
                <a:ea typeface="Google Sans"/>
                <a:cs typeface="Google Sans"/>
                <a:sym typeface="Google Sans"/>
              </a:endParaRPr>
            </a:p>
            <a:p>
              <a:pPr algn="ctr" defTabSz="609600">
                <a:buClr>
                  <a:srgbClr val="808080"/>
                </a:buClr>
              </a:pPr>
              <a:r>
                <a:rPr lang="en-GB" sz="1065" kern="0">
                  <a:solidFill>
                    <a:srgbClr val="202124"/>
                  </a:solidFill>
                  <a:latin typeface="Google Sans"/>
                  <a:ea typeface="Google Sans"/>
                  <a:cs typeface="Google Sans"/>
                  <a:sym typeface="Google Sans"/>
                </a:rPr>
                <a:t>node</a:t>
              </a:r>
              <a:endParaRPr sz="1065" kern="0">
                <a:solidFill>
                  <a:srgbClr val="202124"/>
                </a:solidFill>
                <a:latin typeface="Google Sans"/>
                <a:ea typeface="Google Sans"/>
                <a:cs typeface="Google Sans"/>
                <a:sym typeface="Google Sans"/>
              </a:endParaRPr>
            </a:p>
          </p:txBody>
        </p:sp>
        <p:pic>
          <p:nvPicPr>
            <p:cNvPr id="1131" name="Google Shape;1131;p61" descr="Container-Engine.png"/>
            <p:cNvPicPr preferRelativeResize="0"/>
            <p:nvPr/>
          </p:nvPicPr>
          <p:blipFill rotWithShape="1">
            <a:blip r:embed="rId2"/>
            <a:srcRect t="5092" b="5092"/>
            <a:stretch>
              <a:fillRect/>
            </a:stretch>
          </p:blipFill>
          <p:spPr>
            <a:xfrm>
              <a:off x="2986150" y="6929011"/>
              <a:ext cx="914400" cy="822000"/>
            </a:xfrm>
            <a:prstGeom prst="rect">
              <a:avLst/>
            </a:prstGeom>
            <a:noFill/>
            <a:ln>
              <a:noFill/>
            </a:ln>
          </p:spPr>
        </p:pic>
      </p:grpSp>
      <p:sp>
        <p:nvSpPr>
          <p:cNvPr id="1132" name="Google Shape;1132;p61"/>
          <p:cNvSpPr txBox="1"/>
          <p:nvPr/>
        </p:nvSpPr>
        <p:spPr>
          <a:xfrm>
            <a:off x="1536637" y="4224091"/>
            <a:ext cx="1969200" cy="315600"/>
          </a:xfrm>
          <a:prstGeom prst="rect">
            <a:avLst/>
          </a:prstGeom>
          <a:noFill/>
          <a:ln>
            <a:noFill/>
          </a:ln>
        </p:spPr>
        <p:txBody>
          <a:bodyPr spcFirstLastPara="1" wrap="square" lIns="121900" tIns="121900" rIns="121900" bIns="121900" anchor="ctr" anchorCtr="0">
            <a:noAutofit/>
          </a:bodyPr>
          <a:lstStyle/>
          <a:p>
            <a:pPr algn="ctr" defTabSz="609600">
              <a:buClr>
                <a:srgbClr val="000000"/>
              </a:buClr>
            </a:pPr>
            <a:r>
              <a:rPr lang="en-GB" b="1" kern="0">
                <a:solidFill>
                  <a:srgbClr val="34A853"/>
                </a:solidFill>
                <a:latin typeface="Google Sans"/>
                <a:ea typeface="Google Sans"/>
                <a:cs typeface="Google Sans"/>
                <a:sym typeface="Google Sans"/>
              </a:rPr>
              <a:t>Zonal</a:t>
            </a:r>
            <a:endParaRPr b="1" kern="0">
              <a:solidFill>
                <a:srgbClr val="34A853"/>
              </a:solidFill>
              <a:latin typeface="Google Sans"/>
              <a:ea typeface="Google Sans"/>
              <a:cs typeface="Google Sans"/>
              <a:sym typeface="Google Sans"/>
            </a:endParaRPr>
          </a:p>
        </p:txBody>
      </p:sp>
      <p:sp>
        <p:nvSpPr>
          <p:cNvPr id="1133" name="Google Shape;1133;p61"/>
          <p:cNvSpPr txBox="1"/>
          <p:nvPr/>
        </p:nvSpPr>
        <p:spPr>
          <a:xfrm>
            <a:off x="3722096" y="2495583"/>
            <a:ext cx="2213600" cy="3830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465" kern="0">
                <a:solidFill>
                  <a:srgbClr val="3C4043"/>
                </a:solidFill>
                <a:latin typeface="Google Sans"/>
                <a:ea typeface="Google Sans"/>
                <a:cs typeface="Google Sans"/>
                <a:sym typeface="Google Sans"/>
              </a:rPr>
              <a:t>Virtual Private Cloud</a:t>
            </a:r>
            <a:endParaRPr sz="1465" kern="0">
              <a:solidFill>
                <a:srgbClr val="3C4043"/>
              </a:solidFill>
              <a:latin typeface="Google Sans"/>
              <a:ea typeface="Google Sans"/>
              <a:cs typeface="Google Sans"/>
              <a:sym typeface="Google Sans"/>
            </a:endParaRPr>
          </a:p>
        </p:txBody>
      </p:sp>
      <p:pic>
        <p:nvPicPr>
          <p:cNvPr id="1134" name="Google Shape;1134;p61" descr="Virtual-Private-Cloud.png"/>
          <p:cNvPicPr preferRelativeResize="0"/>
          <p:nvPr/>
        </p:nvPicPr>
        <p:blipFill rotWithShape="1">
          <a:blip r:embed="rId3"/>
          <a:srcRect t="5092" b="5092"/>
          <a:stretch>
            <a:fillRect/>
          </a:stretch>
        </p:blipFill>
        <p:spPr>
          <a:xfrm>
            <a:off x="4459997" y="1851149"/>
            <a:ext cx="737400" cy="666600"/>
          </a:xfrm>
          <a:prstGeom prst="rect">
            <a:avLst/>
          </a:prstGeom>
          <a:noFill/>
          <a:ln>
            <a:noFill/>
          </a:ln>
        </p:spPr>
      </p:pic>
      <p:sp>
        <p:nvSpPr>
          <p:cNvPr id="1135" name="Google Shape;1135;p61"/>
          <p:cNvSpPr txBox="1"/>
          <p:nvPr/>
        </p:nvSpPr>
        <p:spPr>
          <a:xfrm>
            <a:off x="1408337" y="2495583"/>
            <a:ext cx="2213600" cy="3840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465" kern="0">
                <a:solidFill>
                  <a:srgbClr val="3C4043"/>
                </a:solidFill>
                <a:latin typeface="Google Sans"/>
                <a:ea typeface="Google Sans"/>
                <a:cs typeface="Google Sans"/>
                <a:sym typeface="Google Sans"/>
              </a:rPr>
              <a:t>HTTP(S) load balancer</a:t>
            </a:r>
            <a:endParaRPr sz="1465" kern="0">
              <a:solidFill>
                <a:srgbClr val="3C4043"/>
              </a:solidFill>
              <a:latin typeface="Google Sans"/>
              <a:ea typeface="Google Sans"/>
              <a:cs typeface="Google Sans"/>
              <a:sym typeface="Google Sans"/>
            </a:endParaRPr>
          </a:p>
        </p:txBody>
      </p:sp>
      <p:sp>
        <p:nvSpPr>
          <p:cNvPr id="1136" name="Google Shape;1136;p61"/>
          <p:cNvSpPr txBox="1"/>
          <p:nvPr/>
        </p:nvSpPr>
        <p:spPr>
          <a:xfrm>
            <a:off x="3722154" y="2852059"/>
            <a:ext cx="2213600" cy="453200"/>
          </a:xfrm>
          <a:prstGeom prst="rect">
            <a:avLst/>
          </a:prstGeom>
          <a:noFill/>
          <a:ln>
            <a:noFill/>
          </a:ln>
        </p:spPr>
        <p:txBody>
          <a:bodyPr spcFirstLastPara="1" wrap="square" lIns="121900" tIns="121900" rIns="121900" bIns="121900" anchor="t" anchorCtr="0">
            <a:noAutofit/>
          </a:bodyPr>
          <a:lstStyle/>
          <a:p>
            <a:pPr algn="ctr" defTabSz="609600">
              <a:buClr>
                <a:srgbClr val="000000"/>
              </a:buClr>
            </a:pPr>
            <a:r>
              <a:rPr lang="en-GB" b="1" kern="0">
                <a:solidFill>
                  <a:srgbClr val="1A73E8"/>
                </a:solidFill>
                <a:latin typeface="Google Sans"/>
                <a:ea typeface="Google Sans"/>
                <a:cs typeface="Google Sans"/>
                <a:sym typeface="Google Sans"/>
              </a:rPr>
              <a:t>Regional</a:t>
            </a:r>
            <a:endParaRPr b="1" kern="0">
              <a:solidFill>
                <a:srgbClr val="1A73E8"/>
              </a:solidFill>
              <a:latin typeface="Google Sans"/>
              <a:ea typeface="Google Sans"/>
              <a:cs typeface="Google Sans"/>
              <a:sym typeface="Google Sans"/>
            </a:endParaRPr>
          </a:p>
        </p:txBody>
      </p:sp>
      <p:sp>
        <p:nvSpPr>
          <p:cNvPr id="1137" name="Google Shape;1137;p61"/>
          <p:cNvSpPr txBox="1"/>
          <p:nvPr/>
        </p:nvSpPr>
        <p:spPr>
          <a:xfrm>
            <a:off x="4274861" y="3784461"/>
            <a:ext cx="1107800" cy="3156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135" kern="0">
                <a:solidFill>
                  <a:srgbClr val="3C4043"/>
                </a:solidFill>
                <a:latin typeface="Google Sans"/>
                <a:ea typeface="Google Sans"/>
                <a:cs typeface="Google Sans"/>
                <a:sym typeface="Google Sans"/>
              </a:rPr>
              <a:t>Datastore</a:t>
            </a:r>
            <a:endParaRPr sz="1135" kern="0">
              <a:solidFill>
                <a:srgbClr val="3C4043"/>
              </a:solidFill>
              <a:latin typeface="Google Sans"/>
              <a:ea typeface="Google Sans"/>
              <a:cs typeface="Google Sans"/>
              <a:sym typeface="Google Sans"/>
            </a:endParaRPr>
          </a:p>
        </p:txBody>
      </p:sp>
      <p:sp>
        <p:nvSpPr>
          <p:cNvPr id="1138" name="Google Shape;1138;p61"/>
          <p:cNvSpPr/>
          <p:nvPr/>
        </p:nvSpPr>
        <p:spPr>
          <a:xfrm>
            <a:off x="3827539" y="4180045"/>
            <a:ext cx="2002400" cy="1351000"/>
          </a:xfrm>
          <a:prstGeom prst="rect">
            <a:avLst/>
          </a:prstGeom>
          <a:solidFill>
            <a:srgbClr val="FFF2CC"/>
          </a:solidFill>
          <a:ln>
            <a:noFill/>
          </a:ln>
        </p:spPr>
        <p:txBody>
          <a:bodyPr spcFirstLastPara="1" wrap="square" lIns="121900" tIns="121900" rIns="121900" bIns="121900" anchor="ctr" anchorCtr="0">
            <a:noAutofit/>
          </a:bodyPr>
          <a:lstStyle/>
          <a:p>
            <a:pPr algn="ctr" defTabSz="6096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1139" name="Google Shape;1139;p61"/>
          <p:cNvSpPr txBox="1"/>
          <p:nvPr/>
        </p:nvSpPr>
        <p:spPr>
          <a:xfrm>
            <a:off x="3793351" y="5077450"/>
            <a:ext cx="1107800" cy="3880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065" kern="0">
                <a:solidFill>
                  <a:srgbClr val="202124"/>
                </a:solidFill>
                <a:latin typeface="Google Sans"/>
                <a:ea typeface="Google Sans"/>
                <a:cs typeface="Google Sans"/>
                <a:sym typeface="Google Sans"/>
              </a:rPr>
              <a:t>Compute Engine instance</a:t>
            </a:r>
            <a:endParaRPr sz="1065" kern="0">
              <a:solidFill>
                <a:srgbClr val="202124"/>
              </a:solidFill>
              <a:latin typeface="Google Sans"/>
              <a:ea typeface="Google Sans"/>
              <a:cs typeface="Google Sans"/>
              <a:sym typeface="Google Sans"/>
            </a:endParaRPr>
          </a:p>
        </p:txBody>
      </p:sp>
      <p:sp>
        <p:nvSpPr>
          <p:cNvPr id="1140" name="Google Shape;1140;p61"/>
          <p:cNvSpPr txBox="1"/>
          <p:nvPr/>
        </p:nvSpPr>
        <p:spPr>
          <a:xfrm>
            <a:off x="4834736" y="5089567"/>
            <a:ext cx="957800" cy="3880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065" kern="0">
                <a:solidFill>
                  <a:srgbClr val="202124"/>
                </a:solidFill>
                <a:latin typeface="Google Sans"/>
                <a:ea typeface="Google Sans"/>
                <a:cs typeface="Google Sans"/>
                <a:sym typeface="Google Sans"/>
              </a:rPr>
              <a:t>Persistent</a:t>
            </a:r>
            <a:endParaRPr sz="1065" kern="0">
              <a:solidFill>
                <a:srgbClr val="202124"/>
              </a:solidFill>
              <a:latin typeface="Google Sans"/>
              <a:ea typeface="Google Sans"/>
              <a:cs typeface="Google Sans"/>
              <a:sym typeface="Google Sans"/>
            </a:endParaRPr>
          </a:p>
          <a:p>
            <a:pPr algn="ctr" defTabSz="609600">
              <a:buClr>
                <a:srgbClr val="808080"/>
              </a:buClr>
            </a:pPr>
            <a:r>
              <a:rPr lang="en-GB" sz="1065" kern="0">
                <a:solidFill>
                  <a:srgbClr val="202124"/>
                </a:solidFill>
                <a:latin typeface="Google Sans"/>
                <a:ea typeface="Google Sans"/>
                <a:cs typeface="Google Sans"/>
                <a:sym typeface="Google Sans"/>
              </a:rPr>
              <a:t>Disk</a:t>
            </a:r>
            <a:endParaRPr sz="1065" kern="0">
              <a:solidFill>
                <a:srgbClr val="202124"/>
              </a:solidFill>
              <a:latin typeface="Google Sans"/>
              <a:ea typeface="Google Sans"/>
              <a:cs typeface="Google Sans"/>
              <a:sym typeface="Google Sans"/>
            </a:endParaRPr>
          </a:p>
        </p:txBody>
      </p:sp>
      <p:pic>
        <p:nvPicPr>
          <p:cNvPr id="1141" name="Google Shape;1141;p61" descr="Compute-Engine.png"/>
          <p:cNvPicPr preferRelativeResize="0"/>
          <p:nvPr/>
        </p:nvPicPr>
        <p:blipFill rotWithShape="1">
          <a:blip r:embed="rId4"/>
          <a:srcRect t="5092" b="5092"/>
          <a:stretch>
            <a:fillRect/>
          </a:stretch>
        </p:blipFill>
        <p:spPr>
          <a:xfrm>
            <a:off x="4094501" y="4605844"/>
            <a:ext cx="527200" cy="465400"/>
          </a:xfrm>
          <a:prstGeom prst="rect">
            <a:avLst/>
          </a:prstGeom>
          <a:noFill/>
          <a:ln>
            <a:noFill/>
          </a:ln>
        </p:spPr>
      </p:pic>
      <p:pic>
        <p:nvPicPr>
          <p:cNvPr id="1142" name="Google Shape;1142;p61" descr="Persistent-Disk.png"/>
          <p:cNvPicPr preferRelativeResize="0"/>
          <p:nvPr/>
        </p:nvPicPr>
        <p:blipFill rotWithShape="1">
          <a:blip r:embed="rId1"/>
          <a:srcRect t="5092" b="5092"/>
          <a:stretch>
            <a:fillRect/>
          </a:stretch>
        </p:blipFill>
        <p:spPr>
          <a:xfrm>
            <a:off x="5048391" y="4614819"/>
            <a:ext cx="527200" cy="469600"/>
          </a:xfrm>
          <a:prstGeom prst="rect">
            <a:avLst/>
          </a:prstGeom>
          <a:noFill/>
          <a:ln>
            <a:noFill/>
          </a:ln>
        </p:spPr>
      </p:pic>
      <p:sp>
        <p:nvSpPr>
          <p:cNvPr id="1143" name="Google Shape;1143;p61"/>
          <p:cNvSpPr txBox="1"/>
          <p:nvPr/>
        </p:nvSpPr>
        <p:spPr>
          <a:xfrm>
            <a:off x="2878330" y="1719943"/>
            <a:ext cx="1601200" cy="453200"/>
          </a:xfrm>
          <a:prstGeom prst="rect">
            <a:avLst/>
          </a:prstGeom>
          <a:noFill/>
          <a:ln>
            <a:noFill/>
          </a:ln>
        </p:spPr>
        <p:txBody>
          <a:bodyPr spcFirstLastPara="1" wrap="square" lIns="121900" tIns="121900" rIns="121900" bIns="121900" anchor="t" anchorCtr="0">
            <a:noAutofit/>
          </a:bodyPr>
          <a:lstStyle/>
          <a:p>
            <a:pPr algn="ctr" defTabSz="609600">
              <a:buClr>
                <a:srgbClr val="000000"/>
              </a:buClr>
            </a:pPr>
            <a:r>
              <a:rPr lang="en-GB" b="1" kern="0">
                <a:solidFill>
                  <a:srgbClr val="3C4043"/>
                </a:solidFill>
                <a:latin typeface="Google Sans"/>
                <a:ea typeface="Google Sans"/>
                <a:cs typeface="Google Sans"/>
                <a:sym typeface="Google Sans"/>
              </a:rPr>
              <a:t>Global</a:t>
            </a:r>
            <a:endParaRPr b="1" kern="0">
              <a:solidFill>
                <a:srgbClr val="3C4043"/>
              </a:solidFill>
              <a:latin typeface="Google Sans"/>
              <a:ea typeface="Google Sans"/>
              <a:cs typeface="Google Sans"/>
              <a:sym typeface="Google Sans"/>
            </a:endParaRPr>
          </a:p>
        </p:txBody>
      </p:sp>
      <p:sp>
        <p:nvSpPr>
          <p:cNvPr id="1144" name="Google Shape;1144;p61"/>
          <p:cNvSpPr txBox="1"/>
          <p:nvPr/>
        </p:nvSpPr>
        <p:spPr>
          <a:xfrm>
            <a:off x="2025357" y="3784461"/>
            <a:ext cx="957800" cy="3880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135" kern="0">
                <a:solidFill>
                  <a:srgbClr val="3C4043"/>
                </a:solidFill>
                <a:latin typeface="Google Sans"/>
                <a:ea typeface="Google Sans"/>
                <a:cs typeface="Google Sans"/>
                <a:sym typeface="Google Sans"/>
              </a:rPr>
              <a:t>Regional GKE cluster</a:t>
            </a:r>
            <a:endParaRPr sz="1135" kern="0">
              <a:solidFill>
                <a:srgbClr val="3C4043"/>
              </a:solidFill>
              <a:latin typeface="Google Sans"/>
              <a:ea typeface="Google Sans"/>
              <a:cs typeface="Google Sans"/>
              <a:sym typeface="Google Sans"/>
            </a:endParaRPr>
          </a:p>
        </p:txBody>
      </p:sp>
      <p:pic>
        <p:nvPicPr>
          <p:cNvPr id="1145" name="Google Shape;1145;p61" descr="Container-Engine.png"/>
          <p:cNvPicPr preferRelativeResize="0"/>
          <p:nvPr/>
        </p:nvPicPr>
        <p:blipFill rotWithShape="1">
          <a:blip r:embed="rId2"/>
          <a:srcRect t="5092" b="5092"/>
          <a:stretch>
            <a:fillRect/>
          </a:stretch>
        </p:blipFill>
        <p:spPr>
          <a:xfrm>
            <a:off x="2240892" y="3308499"/>
            <a:ext cx="527200" cy="465400"/>
          </a:xfrm>
          <a:prstGeom prst="rect">
            <a:avLst/>
          </a:prstGeom>
          <a:noFill/>
          <a:ln>
            <a:noFill/>
          </a:ln>
        </p:spPr>
      </p:pic>
      <p:pic>
        <p:nvPicPr>
          <p:cNvPr id="1146" name="Google Shape;1146;p61" descr="Cloud-Datastore.png"/>
          <p:cNvPicPr preferRelativeResize="0"/>
          <p:nvPr/>
        </p:nvPicPr>
        <p:blipFill rotWithShape="1">
          <a:blip r:embed="rId5"/>
          <a:srcRect t="5092" b="5092"/>
          <a:stretch>
            <a:fillRect/>
          </a:stretch>
        </p:blipFill>
        <p:spPr>
          <a:xfrm>
            <a:off x="4562587" y="3301413"/>
            <a:ext cx="532800" cy="478800"/>
          </a:xfrm>
          <a:prstGeom prst="rect">
            <a:avLst/>
          </a:prstGeom>
          <a:noFill/>
          <a:ln>
            <a:noFill/>
          </a:ln>
        </p:spPr>
      </p:pic>
      <p:pic>
        <p:nvPicPr>
          <p:cNvPr id="1147" name="Google Shape;1147;p61" descr="Cloud-Load-Balancing.png"/>
          <p:cNvPicPr preferRelativeResize="0"/>
          <p:nvPr/>
        </p:nvPicPr>
        <p:blipFill rotWithShape="1">
          <a:blip r:embed="rId6"/>
          <a:srcRect t="5092" b="5092"/>
          <a:stretch>
            <a:fillRect/>
          </a:stretch>
        </p:blipFill>
        <p:spPr>
          <a:xfrm>
            <a:off x="2146237" y="1851149"/>
            <a:ext cx="737400" cy="666600"/>
          </a:xfrm>
          <a:prstGeom prst="rect">
            <a:avLst/>
          </a:prstGeom>
          <a:noFill/>
          <a:ln>
            <a:noFill/>
          </a:ln>
        </p:spPr>
      </p:pic>
      <p:sp>
        <p:nvSpPr>
          <p:cNvPr id="1148" name="Google Shape;1148;p61"/>
          <p:cNvSpPr txBox="1"/>
          <p:nvPr/>
        </p:nvSpPr>
        <p:spPr>
          <a:xfrm>
            <a:off x="3844143" y="4224091"/>
            <a:ext cx="1969200" cy="315600"/>
          </a:xfrm>
          <a:prstGeom prst="rect">
            <a:avLst/>
          </a:prstGeom>
          <a:noFill/>
          <a:ln>
            <a:noFill/>
          </a:ln>
        </p:spPr>
        <p:txBody>
          <a:bodyPr spcFirstLastPara="1" wrap="square" lIns="121900" tIns="121900" rIns="121900" bIns="121900" anchor="ctr" anchorCtr="0">
            <a:noAutofit/>
          </a:bodyPr>
          <a:lstStyle/>
          <a:p>
            <a:pPr algn="ctr" defTabSz="609600">
              <a:buClr>
                <a:srgbClr val="000000"/>
              </a:buClr>
            </a:pPr>
            <a:r>
              <a:rPr lang="en-GB" b="1" kern="0">
                <a:solidFill>
                  <a:srgbClr val="34A853"/>
                </a:solidFill>
                <a:latin typeface="Google Sans"/>
                <a:ea typeface="Google Sans"/>
                <a:cs typeface="Google Sans"/>
                <a:sym typeface="Google Sans"/>
              </a:rPr>
              <a:t>Zonal</a:t>
            </a:r>
            <a:endParaRPr b="1" kern="0">
              <a:solidFill>
                <a:srgbClr val="34A853"/>
              </a:solidFill>
              <a:latin typeface="Google Sans"/>
              <a:ea typeface="Google Sans"/>
              <a:cs typeface="Google Sans"/>
              <a:sym typeface="Google Sans"/>
            </a:endParaRPr>
          </a:p>
        </p:txBody>
      </p:sp>
      <p:sp>
        <p:nvSpPr>
          <p:cNvPr id="1149" name="Google Shape;1149;p6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Resources are organized both physically and logically</a:t>
            </a:r>
            <a:endParaRPr lang="en-GB"/>
          </a:p>
        </p:txBody>
      </p:sp>
      <p:sp>
        <p:nvSpPr>
          <p:cNvPr id="1150" name="Google Shape;1150;p61"/>
          <p:cNvSpPr txBox="1"/>
          <p:nvPr/>
        </p:nvSpPr>
        <p:spPr>
          <a:xfrm>
            <a:off x="2400000" y="5857783"/>
            <a:ext cx="2525400" cy="245600"/>
          </a:xfrm>
          <a:prstGeom prst="rect">
            <a:avLst/>
          </a:prstGeom>
          <a:noFill/>
          <a:ln>
            <a:noFill/>
          </a:ln>
        </p:spPr>
        <p:txBody>
          <a:bodyPr spcFirstLastPara="1" wrap="square" lIns="121900" tIns="121900" rIns="121900" bIns="121900" anchor="ctr"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Physical organization</a:t>
            </a:r>
            <a:endParaRPr sz="1865" kern="0">
              <a:solidFill>
                <a:srgbClr val="3C4043"/>
              </a:solidFill>
              <a:latin typeface="Google Sans"/>
              <a:ea typeface="Google Sans"/>
              <a:cs typeface="Google Sans"/>
              <a:sym typeface="Google Sans"/>
            </a:endParaRPr>
          </a:p>
        </p:txBody>
      </p:sp>
      <p:sp>
        <p:nvSpPr>
          <p:cNvPr id="1151" name="Google Shape;1151;p6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7"/>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62"/>
          <p:cNvSpPr/>
          <p:nvPr/>
        </p:nvSpPr>
        <p:spPr>
          <a:xfrm>
            <a:off x="8022367" y="1654600"/>
            <a:ext cx="2639000" cy="4114200"/>
          </a:xfrm>
          <a:prstGeom prst="roundRect">
            <a:avLst>
              <a:gd name="adj" fmla="val 0"/>
            </a:avLst>
          </a:prstGeom>
          <a:solidFill>
            <a:srgbClr val="D9EAD3"/>
          </a:solidFill>
          <a:ln>
            <a:noFill/>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57" name="Google Shape;1157;p62"/>
          <p:cNvSpPr txBox="1"/>
          <p:nvPr/>
        </p:nvSpPr>
        <p:spPr>
          <a:xfrm>
            <a:off x="8141567" y="5857783"/>
            <a:ext cx="2400600" cy="243800"/>
          </a:xfrm>
          <a:prstGeom prst="rect">
            <a:avLst/>
          </a:prstGeom>
          <a:noFill/>
          <a:ln>
            <a:noFill/>
          </a:ln>
        </p:spPr>
        <p:txBody>
          <a:bodyPr spcFirstLastPara="1" wrap="square" lIns="121900" tIns="121900" rIns="121900" bIns="121900" anchor="ctr"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Logical organization</a:t>
            </a:r>
            <a:endParaRPr sz="1865" b="1" kern="0">
              <a:solidFill>
                <a:srgbClr val="3C4043"/>
              </a:solidFill>
              <a:latin typeface="Arial" panose="020B0604020202090204"/>
              <a:cs typeface="Arial" panose="020B0604020202090204"/>
              <a:sym typeface="Arial" panose="020B0604020202090204"/>
            </a:endParaRPr>
          </a:p>
        </p:txBody>
      </p:sp>
      <p:sp>
        <p:nvSpPr>
          <p:cNvPr id="1158" name="Google Shape;1158;p62"/>
          <p:cNvSpPr txBox="1"/>
          <p:nvPr/>
        </p:nvSpPr>
        <p:spPr>
          <a:xfrm>
            <a:off x="8022372" y="1637267"/>
            <a:ext cx="2639000" cy="494600"/>
          </a:xfrm>
          <a:prstGeom prst="rect">
            <a:avLst/>
          </a:prstGeom>
          <a:noFill/>
          <a:ln>
            <a:noFill/>
          </a:ln>
        </p:spPr>
        <p:txBody>
          <a:bodyPr spcFirstLastPara="1" wrap="square" lIns="121900" tIns="121900" rIns="121900" bIns="121900" anchor="t" anchorCtr="0">
            <a:noAutofit/>
          </a:bodyPr>
          <a:lstStyle/>
          <a:p>
            <a:pPr algn="ctr" defTabSz="609600">
              <a:buClr>
                <a:srgbClr val="000000"/>
              </a:buClr>
            </a:pPr>
            <a:r>
              <a:rPr lang="en-GB" sz="2135" kern="0">
                <a:solidFill>
                  <a:srgbClr val="3C4043"/>
                </a:solidFill>
                <a:latin typeface="Google Sans"/>
                <a:ea typeface="Google Sans"/>
                <a:cs typeface="Google Sans"/>
                <a:sym typeface="Google Sans"/>
              </a:rPr>
              <a:t>Project-1</a:t>
            </a:r>
            <a:endParaRPr sz="2135" kern="0">
              <a:solidFill>
                <a:srgbClr val="3C4043"/>
              </a:solidFill>
              <a:latin typeface="Google Sans"/>
              <a:ea typeface="Google Sans"/>
              <a:cs typeface="Google Sans"/>
              <a:sym typeface="Google Sans"/>
            </a:endParaRPr>
          </a:p>
        </p:txBody>
      </p:sp>
      <p:pic>
        <p:nvPicPr>
          <p:cNvPr id="1159" name="Google Shape;1159;p62" descr="Persistent-Disk.png"/>
          <p:cNvPicPr preferRelativeResize="0"/>
          <p:nvPr/>
        </p:nvPicPr>
        <p:blipFill rotWithShape="1">
          <a:blip r:embed="rId1"/>
          <a:srcRect t="5092" b="5092"/>
          <a:stretch>
            <a:fillRect/>
          </a:stretch>
        </p:blipFill>
        <p:spPr>
          <a:xfrm>
            <a:off x="9634239" y="4490940"/>
            <a:ext cx="572600" cy="511400"/>
          </a:xfrm>
          <a:prstGeom prst="rect">
            <a:avLst/>
          </a:prstGeom>
          <a:noFill/>
          <a:ln>
            <a:noFill/>
          </a:ln>
        </p:spPr>
      </p:pic>
      <p:pic>
        <p:nvPicPr>
          <p:cNvPr id="1160" name="Google Shape;1160;p62" descr="Container-Engine.png"/>
          <p:cNvPicPr preferRelativeResize="0"/>
          <p:nvPr/>
        </p:nvPicPr>
        <p:blipFill rotWithShape="1">
          <a:blip r:embed="rId2"/>
          <a:srcRect t="5092" b="5092"/>
          <a:stretch>
            <a:fillRect/>
          </a:stretch>
        </p:blipFill>
        <p:spPr>
          <a:xfrm>
            <a:off x="8542696" y="3235679"/>
            <a:ext cx="582600" cy="521400"/>
          </a:xfrm>
          <a:prstGeom prst="rect">
            <a:avLst/>
          </a:prstGeom>
          <a:noFill/>
          <a:ln>
            <a:noFill/>
          </a:ln>
        </p:spPr>
      </p:pic>
      <p:pic>
        <p:nvPicPr>
          <p:cNvPr id="1161" name="Google Shape;1161;p62" descr="Compute-Engine.png"/>
          <p:cNvPicPr preferRelativeResize="0"/>
          <p:nvPr/>
        </p:nvPicPr>
        <p:blipFill rotWithShape="1">
          <a:blip r:embed="rId3"/>
          <a:srcRect t="5092" b="5092"/>
          <a:stretch>
            <a:fillRect/>
          </a:stretch>
        </p:blipFill>
        <p:spPr>
          <a:xfrm>
            <a:off x="8524880" y="2401762"/>
            <a:ext cx="582600" cy="521400"/>
          </a:xfrm>
          <a:prstGeom prst="rect">
            <a:avLst/>
          </a:prstGeom>
          <a:noFill/>
          <a:ln>
            <a:noFill/>
          </a:ln>
        </p:spPr>
      </p:pic>
      <p:pic>
        <p:nvPicPr>
          <p:cNvPr id="1162" name="Google Shape;1162;p62" descr="Cloud-Datastore.png"/>
          <p:cNvPicPr preferRelativeResize="0"/>
          <p:nvPr/>
        </p:nvPicPr>
        <p:blipFill rotWithShape="1">
          <a:blip r:embed="rId4"/>
          <a:srcRect t="5092" b="5092"/>
          <a:stretch>
            <a:fillRect/>
          </a:stretch>
        </p:blipFill>
        <p:spPr>
          <a:xfrm>
            <a:off x="9139088" y="3819436"/>
            <a:ext cx="572600" cy="511400"/>
          </a:xfrm>
          <a:prstGeom prst="rect">
            <a:avLst/>
          </a:prstGeom>
          <a:noFill/>
          <a:ln>
            <a:noFill/>
          </a:ln>
        </p:spPr>
      </p:pic>
      <p:pic>
        <p:nvPicPr>
          <p:cNvPr id="1163" name="Google Shape;1163;p62" descr="Virtual-Private-Cloud.png"/>
          <p:cNvPicPr preferRelativeResize="0"/>
          <p:nvPr/>
        </p:nvPicPr>
        <p:blipFill rotWithShape="1">
          <a:blip r:embed="rId5"/>
          <a:srcRect t="5092" b="5092"/>
          <a:stretch>
            <a:fillRect/>
          </a:stretch>
        </p:blipFill>
        <p:spPr>
          <a:xfrm>
            <a:off x="8407698" y="4184449"/>
            <a:ext cx="568000" cy="508400"/>
          </a:xfrm>
          <a:prstGeom prst="rect">
            <a:avLst/>
          </a:prstGeom>
          <a:noFill/>
          <a:ln>
            <a:noFill/>
          </a:ln>
        </p:spPr>
      </p:pic>
      <p:pic>
        <p:nvPicPr>
          <p:cNvPr id="1164" name="Google Shape;1164;p62" descr="Cloud-IAM.png"/>
          <p:cNvPicPr preferRelativeResize="0"/>
          <p:nvPr/>
        </p:nvPicPr>
        <p:blipFill rotWithShape="1">
          <a:blip r:embed="rId6"/>
          <a:srcRect t="5092" b="5092"/>
          <a:stretch>
            <a:fillRect/>
          </a:stretch>
        </p:blipFill>
        <p:spPr>
          <a:xfrm>
            <a:off x="9850067" y="3306067"/>
            <a:ext cx="582600" cy="521400"/>
          </a:xfrm>
          <a:prstGeom prst="rect">
            <a:avLst/>
          </a:prstGeom>
          <a:noFill/>
          <a:ln>
            <a:noFill/>
          </a:ln>
        </p:spPr>
      </p:pic>
      <p:pic>
        <p:nvPicPr>
          <p:cNvPr id="1165" name="Google Shape;1165;p62" descr="Cloud-Load-Balancing.png"/>
          <p:cNvPicPr preferRelativeResize="0"/>
          <p:nvPr/>
        </p:nvPicPr>
        <p:blipFill rotWithShape="1">
          <a:blip r:embed="rId7"/>
          <a:srcRect t="5092" b="5092"/>
          <a:stretch>
            <a:fillRect/>
          </a:stretch>
        </p:blipFill>
        <p:spPr>
          <a:xfrm>
            <a:off x="9300725" y="2736143"/>
            <a:ext cx="568000" cy="508400"/>
          </a:xfrm>
          <a:prstGeom prst="rect">
            <a:avLst/>
          </a:prstGeom>
          <a:noFill/>
          <a:ln>
            <a:noFill/>
          </a:ln>
        </p:spPr>
      </p:pic>
      <p:pic>
        <p:nvPicPr>
          <p:cNvPr id="1166" name="Google Shape;1166;p62" descr="Stackdriver.png"/>
          <p:cNvPicPr preferRelativeResize="0"/>
          <p:nvPr/>
        </p:nvPicPr>
        <p:blipFill rotWithShape="1">
          <a:blip r:embed="rId8"/>
          <a:srcRect t="5092" b="5092"/>
          <a:stretch>
            <a:fillRect/>
          </a:stretch>
        </p:blipFill>
        <p:spPr>
          <a:xfrm>
            <a:off x="8900071" y="4880125"/>
            <a:ext cx="568000" cy="508400"/>
          </a:xfrm>
          <a:prstGeom prst="rect">
            <a:avLst/>
          </a:prstGeom>
          <a:noFill/>
          <a:ln>
            <a:noFill/>
          </a:ln>
        </p:spPr>
      </p:pic>
      <p:sp>
        <p:nvSpPr>
          <p:cNvPr id="1167" name="Google Shape;1167;p62"/>
          <p:cNvSpPr/>
          <p:nvPr/>
        </p:nvSpPr>
        <p:spPr>
          <a:xfrm>
            <a:off x="6821379" y="1976380"/>
            <a:ext cx="793200" cy="565400"/>
          </a:xfrm>
          <a:prstGeom prst="rightArrow">
            <a:avLst>
              <a:gd name="adj1" fmla="val 50000"/>
              <a:gd name="adj2" fmla="val 50000"/>
            </a:avLst>
          </a:prstGeom>
          <a:solidFill>
            <a:srgbClr val="E8E8E8"/>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68" name="Google Shape;1168;p62"/>
          <p:cNvSpPr/>
          <p:nvPr/>
        </p:nvSpPr>
        <p:spPr>
          <a:xfrm>
            <a:off x="6821379" y="3375355"/>
            <a:ext cx="793200" cy="565400"/>
          </a:xfrm>
          <a:prstGeom prst="rightArrow">
            <a:avLst>
              <a:gd name="adj1" fmla="val 50000"/>
              <a:gd name="adj2" fmla="val 50000"/>
            </a:avLst>
          </a:prstGeom>
          <a:solidFill>
            <a:srgbClr val="CFE2F3"/>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69" name="Google Shape;1169;p62"/>
          <p:cNvSpPr/>
          <p:nvPr/>
        </p:nvSpPr>
        <p:spPr>
          <a:xfrm>
            <a:off x="6821379" y="4727226"/>
            <a:ext cx="793200" cy="565400"/>
          </a:xfrm>
          <a:prstGeom prst="rightArrow">
            <a:avLst>
              <a:gd name="adj1" fmla="val 50000"/>
              <a:gd name="adj2" fmla="val 50000"/>
            </a:avLst>
          </a:prstGeom>
          <a:solidFill>
            <a:srgbClr val="FFF2CC"/>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70" name="Google Shape;1170;p6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Resources are organized both physically and logically</a:t>
            </a:r>
            <a:endParaRPr lang="en-GB"/>
          </a:p>
        </p:txBody>
      </p:sp>
      <p:sp>
        <p:nvSpPr>
          <p:cNvPr id="1171" name="Google Shape;1171;p62"/>
          <p:cNvSpPr txBox="1"/>
          <p:nvPr/>
        </p:nvSpPr>
        <p:spPr>
          <a:xfrm>
            <a:off x="2400000" y="5857783"/>
            <a:ext cx="2525400" cy="245600"/>
          </a:xfrm>
          <a:prstGeom prst="rect">
            <a:avLst/>
          </a:prstGeom>
          <a:noFill/>
          <a:ln>
            <a:noFill/>
          </a:ln>
        </p:spPr>
        <p:txBody>
          <a:bodyPr spcFirstLastPara="1" wrap="square" lIns="121900" tIns="121900" rIns="121900" bIns="121900" anchor="ctr"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Physical organization</a:t>
            </a:r>
            <a:endParaRPr sz="1865" kern="0">
              <a:solidFill>
                <a:srgbClr val="3C4043"/>
              </a:solidFill>
              <a:latin typeface="Google Sans"/>
              <a:ea typeface="Google Sans"/>
              <a:cs typeface="Google Sans"/>
              <a:sym typeface="Google Sans"/>
            </a:endParaRPr>
          </a:p>
        </p:txBody>
      </p:sp>
      <p:sp>
        <p:nvSpPr>
          <p:cNvPr id="1172" name="Google Shape;1172;p62"/>
          <p:cNvSpPr/>
          <p:nvPr/>
        </p:nvSpPr>
        <p:spPr>
          <a:xfrm>
            <a:off x="1219200" y="1616017"/>
            <a:ext cx="4887000" cy="4152800"/>
          </a:xfrm>
          <a:prstGeom prst="rect">
            <a:avLst/>
          </a:prstGeom>
          <a:solidFill>
            <a:srgbClr val="F6F6F6"/>
          </a:solidFill>
          <a:ln>
            <a:noFill/>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73" name="Google Shape;1173;p62"/>
          <p:cNvSpPr/>
          <p:nvPr/>
        </p:nvSpPr>
        <p:spPr>
          <a:xfrm>
            <a:off x="3722063" y="2932077"/>
            <a:ext cx="2213600" cy="2669000"/>
          </a:xfrm>
          <a:prstGeom prst="rect">
            <a:avLst/>
          </a:prstGeom>
          <a:solidFill>
            <a:srgbClr val="CFE2F3"/>
          </a:solidFill>
          <a:ln>
            <a:noFill/>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74" name="Google Shape;1174;p62"/>
          <p:cNvSpPr/>
          <p:nvPr/>
        </p:nvSpPr>
        <p:spPr>
          <a:xfrm>
            <a:off x="1397601" y="2932077"/>
            <a:ext cx="2213600" cy="2669000"/>
          </a:xfrm>
          <a:prstGeom prst="rect">
            <a:avLst/>
          </a:prstGeom>
          <a:solidFill>
            <a:srgbClr val="CFE2F3"/>
          </a:solidFill>
          <a:ln>
            <a:noFill/>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75" name="Google Shape;1175;p62"/>
          <p:cNvSpPr txBox="1"/>
          <p:nvPr/>
        </p:nvSpPr>
        <p:spPr>
          <a:xfrm>
            <a:off x="1422948" y="2852059"/>
            <a:ext cx="2213600" cy="453200"/>
          </a:xfrm>
          <a:prstGeom prst="rect">
            <a:avLst/>
          </a:prstGeom>
          <a:noFill/>
          <a:ln>
            <a:noFill/>
          </a:ln>
        </p:spPr>
        <p:txBody>
          <a:bodyPr spcFirstLastPara="1" wrap="square" lIns="121900" tIns="121900" rIns="121900" bIns="121900" anchor="t" anchorCtr="0">
            <a:noAutofit/>
          </a:bodyPr>
          <a:lstStyle/>
          <a:p>
            <a:pPr algn="ctr" defTabSz="609600">
              <a:buClr>
                <a:srgbClr val="000000"/>
              </a:buClr>
            </a:pPr>
            <a:r>
              <a:rPr lang="en-GB" b="1" kern="0">
                <a:solidFill>
                  <a:srgbClr val="1A73E8"/>
                </a:solidFill>
                <a:latin typeface="Google Sans"/>
                <a:ea typeface="Google Sans"/>
                <a:cs typeface="Google Sans"/>
                <a:sym typeface="Google Sans"/>
              </a:rPr>
              <a:t>Regional</a:t>
            </a:r>
            <a:endParaRPr b="1" kern="0">
              <a:solidFill>
                <a:srgbClr val="1A73E8"/>
              </a:solidFill>
              <a:latin typeface="Google Sans"/>
              <a:ea typeface="Google Sans"/>
              <a:cs typeface="Google Sans"/>
              <a:sym typeface="Google Sans"/>
            </a:endParaRPr>
          </a:p>
        </p:txBody>
      </p:sp>
      <p:sp>
        <p:nvSpPr>
          <p:cNvPr id="1176" name="Google Shape;1176;p62"/>
          <p:cNvSpPr/>
          <p:nvPr/>
        </p:nvSpPr>
        <p:spPr>
          <a:xfrm>
            <a:off x="1503078" y="4180045"/>
            <a:ext cx="2002400" cy="1351000"/>
          </a:xfrm>
          <a:prstGeom prst="rect">
            <a:avLst/>
          </a:prstGeom>
          <a:solidFill>
            <a:srgbClr val="FFF2CC"/>
          </a:solidFill>
          <a:ln>
            <a:noFill/>
          </a:ln>
        </p:spPr>
        <p:txBody>
          <a:bodyPr spcFirstLastPara="1" wrap="square" lIns="121900" tIns="121900" rIns="121900" bIns="121900" anchor="ctr" anchorCtr="0">
            <a:noAutofit/>
          </a:bodyPr>
          <a:lstStyle/>
          <a:p>
            <a:pPr algn="ctr" defTabSz="609600">
              <a:buClr>
                <a:srgbClr val="000000"/>
              </a:buClr>
            </a:pPr>
            <a:endParaRPr sz="1865" kern="0">
              <a:solidFill>
                <a:srgbClr val="000000"/>
              </a:solidFill>
              <a:latin typeface="Arial" panose="020B0604020202090204"/>
              <a:cs typeface="Arial" panose="020B0604020202090204"/>
              <a:sym typeface="Arial" panose="020B0604020202090204"/>
            </a:endParaRPr>
          </a:p>
        </p:txBody>
      </p:sp>
      <p:grpSp>
        <p:nvGrpSpPr>
          <p:cNvPr id="1177" name="Google Shape;1177;p62"/>
          <p:cNvGrpSpPr/>
          <p:nvPr/>
        </p:nvGrpSpPr>
        <p:grpSpPr>
          <a:xfrm>
            <a:off x="1617832" y="4603926"/>
            <a:ext cx="818681" cy="862499"/>
            <a:chOff x="1069500" y="6936211"/>
            <a:chExt cx="1420500" cy="1522414"/>
          </a:xfrm>
        </p:grpSpPr>
        <p:pic>
          <p:nvPicPr>
            <p:cNvPr id="1178" name="Google Shape;1178;p62" descr="Persistent-Disk.png"/>
            <p:cNvPicPr preferRelativeResize="0"/>
            <p:nvPr/>
          </p:nvPicPr>
          <p:blipFill rotWithShape="1">
            <a:blip r:embed="rId1"/>
            <a:srcRect t="5092" b="5092"/>
            <a:stretch>
              <a:fillRect/>
            </a:stretch>
          </p:blipFill>
          <p:spPr>
            <a:xfrm>
              <a:off x="1327389" y="6936211"/>
              <a:ext cx="914400" cy="822900"/>
            </a:xfrm>
            <a:prstGeom prst="rect">
              <a:avLst/>
            </a:prstGeom>
            <a:noFill/>
            <a:ln>
              <a:noFill/>
            </a:ln>
          </p:spPr>
        </p:pic>
        <p:sp>
          <p:nvSpPr>
            <p:cNvPr id="1179" name="Google Shape;1179;p62"/>
            <p:cNvSpPr txBox="1"/>
            <p:nvPr/>
          </p:nvSpPr>
          <p:spPr>
            <a:xfrm>
              <a:off x="1069500" y="7772825"/>
              <a:ext cx="1420500" cy="6858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065" kern="0">
                  <a:solidFill>
                    <a:srgbClr val="202124"/>
                  </a:solidFill>
                  <a:latin typeface="Google Sans"/>
                  <a:ea typeface="Google Sans"/>
                  <a:cs typeface="Google Sans"/>
                  <a:sym typeface="Google Sans"/>
                </a:rPr>
                <a:t>Persistent Disk</a:t>
              </a:r>
              <a:endParaRPr sz="1065" kern="0">
                <a:solidFill>
                  <a:srgbClr val="202124"/>
                </a:solidFill>
                <a:latin typeface="Google Sans"/>
                <a:ea typeface="Google Sans"/>
                <a:cs typeface="Google Sans"/>
                <a:sym typeface="Google Sans"/>
              </a:endParaRPr>
            </a:p>
          </p:txBody>
        </p:sp>
      </p:grpSp>
      <p:grpSp>
        <p:nvGrpSpPr>
          <p:cNvPr id="1180" name="Google Shape;1180;p62"/>
          <p:cNvGrpSpPr/>
          <p:nvPr/>
        </p:nvGrpSpPr>
        <p:grpSpPr>
          <a:xfrm>
            <a:off x="2594780" y="4599847"/>
            <a:ext cx="958039" cy="864538"/>
            <a:chOff x="2612200" y="6929011"/>
            <a:chExt cx="1662300" cy="1526014"/>
          </a:xfrm>
        </p:grpSpPr>
        <p:sp>
          <p:nvSpPr>
            <p:cNvPr id="1181" name="Google Shape;1181;p62"/>
            <p:cNvSpPr txBox="1"/>
            <p:nvPr/>
          </p:nvSpPr>
          <p:spPr>
            <a:xfrm>
              <a:off x="2612200" y="7769225"/>
              <a:ext cx="1662300" cy="6858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065" kern="0">
                  <a:solidFill>
                    <a:srgbClr val="202124"/>
                  </a:solidFill>
                  <a:latin typeface="Google Sans"/>
                  <a:ea typeface="Google Sans"/>
                  <a:cs typeface="Google Sans"/>
                  <a:sym typeface="Google Sans"/>
                </a:rPr>
                <a:t>GKE</a:t>
              </a:r>
              <a:endParaRPr sz="1065" kern="0">
                <a:solidFill>
                  <a:srgbClr val="202124"/>
                </a:solidFill>
                <a:latin typeface="Google Sans"/>
                <a:ea typeface="Google Sans"/>
                <a:cs typeface="Google Sans"/>
                <a:sym typeface="Google Sans"/>
              </a:endParaRPr>
            </a:p>
            <a:p>
              <a:pPr algn="ctr" defTabSz="609600">
                <a:buClr>
                  <a:srgbClr val="808080"/>
                </a:buClr>
              </a:pPr>
              <a:r>
                <a:rPr lang="en-GB" sz="1065" kern="0">
                  <a:solidFill>
                    <a:srgbClr val="202124"/>
                  </a:solidFill>
                  <a:latin typeface="Google Sans"/>
                  <a:ea typeface="Google Sans"/>
                  <a:cs typeface="Google Sans"/>
                  <a:sym typeface="Google Sans"/>
                </a:rPr>
                <a:t>node</a:t>
              </a:r>
              <a:endParaRPr sz="1065" kern="0">
                <a:solidFill>
                  <a:srgbClr val="202124"/>
                </a:solidFill>
                <a:latin typeface="Google Sans"/>
                <a:ea typeface="Google Sans"/>
                <a:cs typeface="Google Sans"/>
                <a:sym typeface="Google Sans"/>
              </a:endParaRPr>
            </a:p>
          </p:txBody>
        </p:sp>
        <p:pic>
          <p:nvPicPr>
            <p:cNvPr id="1182" name="Google Shape;1182;p62" descr="Container-Engine.png"/>
            <p:cNvPicPr preferRelativeResize="0"/>
            <p:nvPr/>
          </p:nvPicPr>
          <p:blipFill rotWithShape="1">
            <a:blip r:embed="rId2"/>
            <a:srcRect t="5092" b="5092"/>
            <a:stretch>
              <a:fillRect/>
            </a:stretch>
          </p:blipFill>
          <p:spPr>
            <a:xfrm>
              <a:off x="2986150" y="6929011"/>
              <a:ext cx="914400" cy="822000"/>
            </a:xfrm>
            <a:prstGeom prst="rect">
              <a:avLst/>
            </a:prstGeom>
            <a:noFill/>
            <a:ln>
              <a:noFill/>
            </a:ln>
          </p:spPr>
        </p:pic>
      </p:grpSp>
      <p:sp>
        <p:nvSpPr>
          <p:cNvPr id="1183" name="Google Shape;1183;p62"/>
          <p:cNvSpPr txBox="1"/>
          <p:nvPr/>
        </p:nvSpPr>
        <p:spPr>
          <a:xfrm>
            <a:off x="1536637" y="4224091"/>
            <a:ext cx="1969200" cy="315600"/>
          </a:xfrm>
          <a:prstGeom prst="rect">
            <a:avLst/>
          </a:prstGeom>
          <a:noFill/>
          <a:ln>
            <a:noFill/>
          </a:ln>
        </p:spPr>
        <p:txBody>
          <a:bodyPr spcFirstLastPara="1" wrap="square" lIns="121900" tIns="121900" rIns="121900" bIns="121900" anchor="ctr" anchorCtr="0">
            <a:noAutofit/>
          </a:bodyPr>
          <a:lstStyle/>
          <a:p>
            <a:pPr algn="ctr" defTabSz="609600">
              <a:buClr>
                <a:srgbClr val="000000"/>
              </a:buClr>
            </a:pPr>
            <a:r>
              <a:rPr lang="en-GB" b="1" kern="0">
                <a:solidFill>
                  <a:srgbClr val="34A853"/>
                </a:solidFill>
                <a:latin typeface="Google Sans"/>
                <a:ea typeface="Google Sans"/>
                <a:cs typeface="Google Sans"/>
                <a:sym typeface="Google Sans"/>
              </a:rPr>
              <a:t>Zonal</a:t>
            </a:r>
            <a:endParaRPr b="1" kern="0">
              <a:solidFill>
                <a:srgbClr val="34A853"/>
              </a:solidFill>
              <a:latin typeface="Google Sans"/>
              <a:ea typeface="Google Sans"/>
              <a:cs typeface="Google Sans"/>
              <a:sym typeface="Google Sans"/>
            </a:endParaRPr>
          </a:p>
        </p:txBody>
      </p:sp>
      <p:sp>
        <p:nvSpPr>
          <p:cNvPr id="1184" name="Google Shape;1184;p62"/>
          <p:cNvSpPr txBox="1"/>
          <p:nvPr/>
        </p:nvSpPr>
        <p:spPr>
          <a:xfrm>
            <a:off x="3722096" y="2495583"/>
            <a:ext cx="2213600" cy="3830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465" kern="0">
                <a:solidFill>
                  <a:srgbClr val="3C4043"/>
                </a:solidFill>
                <a:latin typeface="Google Sans"/>
                <a:ea typeface="Google Sans"/>
                <a:cs typeface="Google Sans"/>
                <a:sym typeface="Google Sans"/>
              </a:rPr>
              <a:t>Virtual Private Cloud</a:t>
            </a:r>
            <a:endParaRPr sz="1465" kern="0">
              <a:solidFill>
                <a:srgbClr val="3C4043"/>
              </a:solidFill>
              <a:latin typeface="Google Sans"/>
              <a:ea typeface="Google Sans"/>
              <a:cs typeface="Google Sans"/>
              <a:sym typeface="Google Sans"/>
            </a:endParaRPr>
          </a:p>
        </p:txBody>
      </p:sp>
      <p:pic>
        <p:nvPicPr>
          <p:cNvPr id="1185" name="Google Shape;1185;p62" descr="Virtual-Private-Cloud.png"/>
          <p:cNvPicPr preferRelativeResize="0"/>
          <p:nvPr/>
        </p:nvPicPr>
        <p:blipFill rotWithShape="1">
          <a:blip r:embed="rId5"/>
          <a:srcRect t="5092" b="5092"/>
          <a:stretch>
            <a:fillRect/>
          </a:stretch>
        </p:blipFill>
        <p:spPr>
          <a:xfrm>
            <a:off x="4459997" y="1851149"/>
            <a:ext cx="737400" cy="666600"/>
          </a:xfrm>
          <a:prstGeom prst="rect">
            <a:avLst/>
          </a:prstGeom>
          <a:noFill/>
          <a:ln>
            <a:noFill/>
          </a:ln>
        </p:spPr>
      </p:pic>
      <p:sp>
        <p:nvSpPr>
          <p:cNvPr id="1186" name="Google Shape;1186;p62"/>
          <p:cNvSpPr txBox="1"/>
          <p:nvPr/>
        </p:nvSpPr>
        <p:spPr>
          <a:xfrm>
            <a:off x="1408337" y="2495583"/>
            <a:ext cx="2213600" cy="3840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465" kern="0">
                <a:solidFill>
                  <a:srgbClr val="3C4043"/>
                </a:solidFill>
                <a:latin typeface="Google Sans"/>
                <a:ea typeface="Google Sans"/>
                <a:cs typeface="Google Sans"/>
                <a:sym typeface="Google Sans"/>
              </a:rPr>
              <a:t>HTTP(S) load balancer</a:t>
            </a:r>
            <a:endParaRPr sz="1465" kern="0">
              <a:solidFill>
                <a:srgbClr val="3C4043"/>
              </a:solidFill>
              <a:latin typeface="Google Sans"/>
              <a:ea typeface="Google Sans"/>
              <a:cs typeface="Google Sans"/>
              <a:sym typeface="Google Sans"/>
            </a:endParaRPr>
          </a:p>
        </p:txBody>
      </p:sp>
      <p:sp>
        <p:nvSpPr>
          <p:cNvPr id="1187" name="Google Shape;1187;p62"/>
          <p:cNvSpPr txBox="1"/>
          <p:nvPr/>
        </p:nvSpPr>
        <p:spPr>
          <a:xfrm>
            <a:off x="3722154" y="2852059"/>
            <a:ext cx="2213600" cy="453200"/>
          </a:xfrm>
          <a:prstGeom prst="rect">
            <a:avLst/>
          </a:prstGeom>
          <a:noFill/>
          <a:ln>
            <a:noFill/>
          </a:ln>
        </p:spPr>
        <p:txBody>
          <a:bodyPr spcFirstLastPara="1" wrap="square" lIns="121900" tIns="121900" rIns="121900" bIns="121900" anchor="t" anchorCtr="0">
            <a:noAutofit/>
          </a:bodyPr>
          <a:lstStyle/>
          <a:p>
            <a:pPr algn="ctr" defTabSz="609600">
              <a:buClr>
                <a:srgbClr val="000000"/>
              </a:buClr>
            </a:pPr>
            <a:r>
              <a:rPr lang="en-GB" b="1" kern="0">
                <a:solidFill>
                  <a:srgbClr val="1A73E8"/>
                </a:solidFill>
                <a:latin typeface="Google Sans"/>
                <a:ea typeface="Google Sans"/>
                <a:cs typeface="Google Sans"/>
                <a:sym typeface="Google Sans"/>
              </a:rPr>
              <a:t>Regional</a:t>
            </a:r>
            <a:endParaRPr b="1" kern="0">
              <a:solidFill>
                <a:srgbClr val="1A73E8"/>
              </a:solidFill>
              <a:latin typeface="Google Sans"/>
              <a:ea typeface="Google Sans"/>
              <a:cs typeface="Google Sans"/>
              <a:sym typeface="Google Sans"/>
            </a:endParaRPr>
          </a:p>
        </p:txBody>
      </p:sp>
      <p:sp>
        <p:nvSpPr>
          <p:cNvPr id="1188" name="Google Shape;1188;p62"/>
          <p:cNvSpPr txBox="1"/>
          <p:nvPr/>
        </p:nvSpPr>
        <p:spPr>
          <a:xfrm>
            <a:off x="4274861" y="3784461"/>
            <a:ext cx="1107800" cy="3156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135" kern="0">
                <a:solidFill>
                  <a:srgbClr val="3C4043"/>
                </a:solidFill>
                <a:latin typeface="Google Sans"/>
                <a:ea typeface="Google Sans"/>
                <a:cs typeface="Google Sans"/>
                <a:sym typeface="Google Sans"/>
              </a:rPr>
              <a:t>Datastore</a:t>
            </a:r>
            <a:endParaRPr sz="1135" kern="0">
              <a:solidFill>
                <a:srgbClr val="3C4043"/>
              </a:solidFill>
              <a:latin typeface="Google Sans"/>
              <a:ea typeface="Google Sans"/>
              <a:cs typeface="Google Sans"/>
              <a:sym typeface="Google Sans"/>
            </a:endParaRPr>
          </a:p>
        </p:txBody>
      </p:sp>
      <p:sp>
        <p:nvSpPr>
          <p:cNvPr id="1189" name="Google Shape;1189;p62"/>
          <p:cNvSpPr/>
          <p:nvPr/>
        </p:nvSpPr>
        <p:spPr>
          <a:xfrm>
            <a:off x="3827539" y="4180045"/>
            <a:ext cx="2002400" cy="1351000"/>
          </a:xfrm>
          <a:prstGeom prst="rect">
            <a:avLst/>
          </a:prstGeom>
          <a:solidFill>
            <a:srgbClr val="FFF2CC"/>
          </a:solidFill>
          <a:ln>
            <a:noFill/>
          </a:ln>
        </p:spPr>
        <p:txBody>
          <a:bodyPr spcFirstLastPara="1" wrap="square" lIns="121900" tIns="121900" rIns="121900" bIns="121900" anchor="ctr" anchorCtr="0">
            <a:noAutofit/>
          </a:bodyPr>
          <a:lstStyle/>
          <a:p>
            <a:pPr algn="ctr" defTabSz="609600">
              <a:buClr>
                <a:srgbClr val="000000"/>
              </a:buClr>
            </a:pPr>
            <a:endParaRPr sz="1865" kern="0">
              <a:solidFill>
                <a:srgbClr val="000000"/>
              </a:solidFill>
              <a:latin typeface="Arial" panose="020B0604020202090204"/>
              <a:cs typeface="Arial" panose="020B0604020202090204"/>
              <a:sym typeface="Arial" panose="020B0604020202090204"/>
            </a:endParaRPr>
          </a:p>
        </p:txBody>
      </p:sp>
      <p:sp>
        <p:nvSpPr>
          <p:cNvPr id="1190" name="Google Shape;1190;p62"/>
          <p:cNvSpPr txBox="1"/>
          <p:nvPr/>
        </p:nvSpPr>
        <p:spPr>
          <a:xfrm>
            <a:off x="3793351" y="5077450"/>
            <a:ext cx="1107800" cy="3880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065" kern="0">
                <a:solidFill>
                  <a:srgbClr val="202124"/>
                </a:solidFill>
                <a:latin typeface="Google Sans"/>
                <a:ea typeface="Google Sans"/>
                <a:cs typeface="Google Sans"/>
                <a:sym typeface="Google Sans"/>
              </a:rPr>
              <a:t>Compute Engine instance</a:t>
            </a:r>
            <a:endParaRPr sz="1065" kern="0">
              <a:solidFill>
                <a:srgbClr val="202124"/>
              </a:solidFill>
              <a:latin typeface="Google Sans"/>
              <a:ea typeface="Google Sans"/>
              <a:cs typeface="Google Sans"/>
              <a:sym typeface="Google Sans"/>
            </a:endParaRPr>
          </a:p>
        </p:txBody>
      </p:sp>
      <p:sp>
        <p:nvSpPr>
          <p:cNvPr id="1191" name="Google Shape;1191;p62"/>
          <p:cNvSpPr txBox="1"/>
          <p:nvPr/>
        </p:nvSpPr>
        <p:spPr>
          <a:xfrm>
            <a:off x="4834736" y="5089567"/>
            <a:ext cx="957800" cy="3880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065" kern="0">
                <a:solidFill>
                  <a:srgbClr val="202124"/>
                </a:solidFill>
                <a:latin typeface="Google Sans"/>
                <a:ea typeface="Google Sans"/>
                <a:cs typeface="Google Sans"/>
                <a:sym typeface="Google Sans"/>
              </a:rPr>
              <a:t>Persistent</a:t>
            </a:r>
            <a:endParaRPr sz="1065" kern="0">
              <a:solidFill>
                <a:srgbClr val="202124"/>
              </a:solidFill>
              <a:latin typeface="Google Sans"/>
              <a:ea typeface="Google Sans"/>
              <a:cs typeface="Google Sans"/>
              <a:sym typeface="Google Sans"/>
            </a:endParaRPr>
          </a:p>
          <a:p>
            <a:pPr algn="ctr" defTabSz="609600">
              <a:buClr>
                <a:srgbClr val="808080"/>
              </a:buClr>
            </a:pPr>
            <a:r>
              <a:rPr lang="en-GB" sz="1065" kern="0">
                <a:solidFill>
                  <a:srgbClr val="202124"/>
                </a:solidFill>
                <a:latin typeface="Google Sans"/>
                <a:ea typeface="Google Sans"/>
                <a:cs typeface="Google Sans"/>
                <a:sym typeface="Google Sans"/>
              </a:rPr>
              <a:t>Disk</a:t>
            </a:r>
            <a:endParaRPr sz="1065" kern="0">
              <a:solidFill>
                <a:srgbClr val="202124"/>
              </a:solidFill>
              <a:latin typeface="Google Sans"/>
              <a:ea typeface="Google Sans"/>
              <a:cs typeface="Google Sans"/>
              <a:sym typeface="Google Sans"/>
            </a:endParaRPr>
          </a:p>
        </p:txBody>
      </p:sp>
      <p:pic>
        <p:nvPicPr>
          <p:cNvPr id="1192" name="Google Shape;1192;p62" descr="Compute-Engine.png"/>
          <p:cNvPicPr preferRelativeResize="0"/>
          <p:nvPr/>
        </p:nvPicPr>
        <p:blipFill rotWithShape="1">
          <a:blip r:embed="rId3"/>
          <a:srcRect t="5092" b="5092"/>
          <a:stretch>
            <a:fillRect/>
          </a:stretch>
        </p:blipFill>
        <p:spPr>
          <a:xfrm>
            <a:off x="4094501" y="4605844"/>
            <a:ext cx="527200" cy="465400"/>
          </a:xfrm>
          <a:prstGeom prst="rect">
            <a:avLst/>
          </a:prstGeom>
          <a:noFill/>
          <a:ln>
            <a:noFill/>
          </a:ln>
        </p:spPr>
      </p:pic>
      <p:pic>
        <p:nvPicPr>
          <p:cNvPr id="1193" name="Google Shape;1193;p62" descr="Persistent-Disk.png"/>
          <p:cNvPicPr preferRelativeResize="0"/>
          <p:nvPr/>
        </p:nvPicPr>
        <p:blipFill rotWithShape="1">
          <a:blip r:embed="rId1"/>
          <a:srcRect t="5092" b="5092"/>
          <a:stretch>
            <a:fillRect/>
          </a:stretch>
        </p:blipFill>
        <p:spPr>
          <a:xfrm>
            <a:off x="5048391" y="4614819"/>
            <a:ext cx="527200" cy="469600"/>
          </a:xfrm>
          <a:prstGeom prst="rect">
            <a:avLst/>
          </a:prstGeom>
          <a:noFill/>
          <a:ln>
            <a:noFill/>
          </a:ln>
        </p:spPr>
      </p:pic>
      <p:sp>
        <p:nvSpPr>
          <p:cNvPr id="1194" name="Google Shape;1194;p62"/>
          <p:cNvSpPr txBox="1"/>
          <p:nvPr/>
        </p:nvSpPr>
        <p:spPr>
          <a:xfrm>
            <a:off x="2878330" y="1719943"/>
            <a:ext cx="1601200" cy="453200"/>
          </a:xfrm>
          <a:prstGeom prst="rect">
            <a:avLst/>
          </a:prstGeom>
          <a:noFill/>
          <a:ln>
            <a:noFill/>
          </a:ln>
        </p:spPr>
        <p:txBody>
          <a:bodyPr spcFirstLastPara="1" wrap="square" lIns="121900" tIns="121900" rIns="121900" bIns="121900" anchor="t" anchorCtr="0">
            <a:noAutofit/>
          </a:bodyPr>
          <a:lstStyle/>
          <a:p>
            <a:pPr algn="ctr" defTabSz="609600">
              <a:buClr>
                <a:srgbClr val="000000"/>
              </a:buClr>
            </a:pPr>
            <a:r>
              <a:rPr lang="en-GB" b="1" kern="0">
                <a:solidFill>
                  <a:srgbClr val="3C4043"/>
                </a:solidFill>
                <a:latin typeface="Google Sans"/>
                <a:ea typeface="Google Sans"/>
                <a:cs typeface="Google Sans"/>
                <a:sym typeface="Google Sans"/>
              </a:rPr>
              <a:t>Global</a:t>
            </a:r>
            <a:endParaRPr b="1" kern="0">
              <a:solidFill>
                <a:srgbClr val="3C4043"/>
              </a:solidFill>
              <a:latin typeface="Google Sans"/>
              <a:ea typeface="Google Sans"/>
              <a:cs typeface="Google Sans"/>
              <a:sym typeface="Google Sans"/>
            </a:endParaRPr>
          </a:p>
        </p:txBody>
      </p:sp>
      <p:sp>
        <p:nvSpPr>
          <p:cNvPr id="1195" name="Google Shape;1195;p62"/>
          <p:cNvSpPr txBox="1"/>
          <p:nvPr/>
        </p:nvSpPr>
        <p:spPr>
          <a:xfrm>
            <a:off x="2025357" y="3784461"/>
            <a:ext cx="957800" cy="3880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135" kern="0">
                <a:solidFill>
                  <a:srgbClr val="3C4043"/>
                </a:solidFill>
                <a:latin typeface="Google Sans"/>
                <a:ea typeface="Google Sans"/>
                <a:cs typeface="Google Sans"/>
                <a:sym typeface="Google Sans"/>
              </a:rPr>
              <a:t>Regional GKE cluster</a:t>
            </a:r>
            <a:endParaRPr sz="1135" kern="0">
              <a:solidFill>
                <a:srgbClr val="3C4043"/>
              </a:solidFill>
              <a:latin typeface="Google Sans"/>
              <a:ea typeface="Google Sans"/>
              <a:cs typeface="Google Sans"/>
              <a:sym typeface="Google Sans"/>
            </a:endParaRPr>
          </a:p>
        </p:txBody>
      </p:sp>
      <p:pic>
        <p:nvPicPr>
          <p:cNvPr id="1196" name="Google Shape;1196;p62" descr="Container-Engine.png"/>
          <p:cNvPicPr preferRelativeResize="0"/>
          <p:nvPr/>
        </p:nvPicPr>
        <p:blipFill rotWithShape="1">
          <a:blip r:embed="rId2"/>
          <a:srcRect t="5092" b="5092"/>
          <a:stretch>
            <a:fillRect/>
          </a:stretch>
        </p:blipFill>
        <p:spPr>
          <a:xfrm>
            <a:off x="2240892" y="3308499"/>
            <a:ext cx="527200" cy="465400"/>
          </a:xfrm>
          <a:prstGeom prst="rect">
            <a:avLst/>
          </a:prstGeom>
          <a:noFill/>
          <a:ln>
            <a:noFill/>
          </a:ln>
        </p:spPr>
      </p:pic>
      <p:pic>
        <p:nvPicPr>
          <p:cNvPr id="1197" name="Google Shape;1197;p62" descr="Cloud-Datastore.png"/>
          <p:cNvPicPr preferRelativeResize="0"/>
          <p:nvPr/>
        </p:nvPicPr>
        <p:blipFill rotWithShape="1">
          <a:blip r:embed="rId4"/>
          <a:srcRect t="5092" b="5092"/>
          <a:stretch>
            <a:fillRect/>
          </a:stretch>
        </p:blipFill>
        <p:spPr>
          <a:xfrm>
            <a:off x="4562587" y="3301413"/>
            <a:ext cx="532800" cy="478800"/>
          </a:xfrm>
          <a:prstGeom prst="rect">
            <a:avLst/>
          </a:prstGeom>
          <a:noFill/>
          <a:ln>
            <a:noFill/>
          </a:ln>
        </p:spPr>
      </p:pic>
      <p:pic>
        <p:nvPicPr>
          <p:cNvPr id="1198" name="Google Shape;1198;p62" descr="Cloud-Load-Balancing.png"/>
          <p:cNvPicPr preferRelativeResize="0"/>
          <p:nvPr/>
        </p:nvPicPr>
        <p:blipFill rotWithShape="1">
          <a:blip r:embed="rId7"/>
          <a:srcRect t="5092" b="5092"/>
          <a:stretch>
            <a:fillRect/>
          </a:stretch>
        </p:blipFill>
        <p:spPr>
          <a:xfrm>
            <a:off x="2146237" y="1851149"/>
            <a:ext cx="737400" cy="666600"/>
          </a:xfrm>
          <a:prstGeom prst="rect">
            <a:avLst/>
          </a:prstGeom>
          <a:noFill/>
          <a:ln>
            <a:noFill/>
          </a:ln>
        </p:spPr>
      </p:pic>
      <p:sp>
        <p:nvSpPr>
          <p:cNvPr id="1199" name="Google Shape;1199;p62"/>
          <p:cNvSpPr txBox="1"/>
          <p:nvPr/>
        </p:nvSpPr>
        <p:spPr>
          <a:xfrm>
            <a:off x="3844143" y="4224091"/>
            <a:ext cx="1969200" cy="315600"/>
          </a:xfrm>
          <a:prstGeom prst="rect">
            <a:avLst/>
          </a:prstGeom>
          <a:noFill/>
          <a:ln>
            <a:noFill/>
          </a:ln>
        </p:spPr>
        <p:txBody>
          <a:bodyPr spcFirstLastPara="1" wrap="square" lIns="121900" tIns="121900" rIns="121900" bIns="121900" anchor="ctr" anchorCtr="0">
            <a:noAutofit/>
          </a:bodyPr>
          <a:lstStyle/>
          <a:p>
            <a:pPr algn="ctr" defTabSz="609600">
              <a:buClr>
                <a:srgbClr val="000000"/>
              </a:buClr>
            </a:pPr>
            <a:r>
              <a:rPr lang="en-GB" b="1" kern="0">
                <a:solidFill>
                  <a:srgbClr val="34A853"/>
                </a:solidFill>
                <a:latin typeface="Google Sans"/>
                <a:ea typeface="Google Sans"/>
                <a:cs typeface="Google Sans"/>
                <a:sym typeface="Google Sans"/>
              </a:rPr>
              <a:t>Zonal</a:t>
            </a:r>
            <a:endParaRPr b="1" kern="0">
              <a:solidFill>
                <a:srgbClr val="34A853"/>
              </a:solidFill>
              <a:latin typeface="Google Sans"/>
              <a:ea typeface="Google Sans"/>
              <a:cs typeface="Google Sans"/>
              <a:sym typeface="Google Sans"/>
            </a:endParaRPr>
          </a:p>
        </p:txBody>
      </p:sp>
      <p:sp>
        <p:nvSpPr>
          <p:cNvPr id="1200" name="Google Shape;1200;p6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9"/>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63"/>
          <p:cNvSpPr/>
          <p:nvPr/>
        </p:nvSpPr>
        <p:spPr>
          <a:xfrm>
            <a:off x="2585670" y="4116355"/>
            <a:ext cx="7020600" cy="1013600"/>
          </a:xfrm>
          <a:prstGeom prst="rect">
            <a:avLst/>
          </a:prstGeom>
          <a:solidFill>
            <a:srgbClr val="CFE2F3"/>
          </a:solidFill>
          <a:ln>
            <a:noFill/>
          </a:ln>
        </p:spPr>
        <p:txBody>
          <a:bodyPr spcFirstLastPara="1" wrap="square" lIns="243833" tIns="60950" rIns="60950" bIns="60950" anchor="ctr" anchorCtr="0">
            <a:noAutofit/>
          </a:bodyPr>
          <a:lstStyle/>
          <a:p>
            <a:pPr defTabSz="609600">
              <a:buClr>
                <a:srgbClr val="000000"/>
              </a:buClr>
            </a:pPr>
            <a:r>
              <a:rPr lang="en-GB" sz="1600" kern="0">
                <a:solidFill>
                  <a:srgbClr val="3C4043"/>
                </a:solidFill>
                <a:latin typeface="Google Sans"/>
                <a:ea typeface="Google Sans"/>
                <a:cs typeface="Google Sans"/>
                <a:sym typeface="Google Sans"/>
              </a:rPr>
              <a:t>Projects</a:t>
            </a:r>
            <a:endParaRPr sz="1600" kern="0">
              <a:solidFill>
                <a:srgbClr val="3C4043"/>
              </a:solidFill>
              <a:latin typeface="Google Sans"/>
              <a:ea typeface="Google Sans"/>
              <a:cs typeface="Google Sans"/>
              <a:sym typeface="Google Sans"/>
            </a:endParaRPr>
          </a:p>
        </p:txBody>
      </p:sp>
      <p:sp>
        <p:nvSpPr>
          <p:cNvPr id="1206" name="Google Shape;1206;p63"/>
          <p:cNvSpPr/>
          <p:nvPr/>
        </p:nvSpPr>
        <p:spPr>
          <a:xfrm>
            <a:off x="2585670" y="2564251"/>
            <a:ext cx="7020600" cy="1575600"/>
          </a:xfrm>
          <a:prstGeom prst="rect">
            <a:avLst/>
          </a:prstGeom>
          <a:solidFill>
            <a:srgbClr val="D9EAD3"/>
          </a:solidFill>
          <a:ln>
            <a:noFill/>
          </a:ln>
        </p:spPr>
        <p:txBody>
          <a:bodyPr spcFirstLastPara="1" wrap="square" lIns="243833" tIns="60950" rIns="60950" bIns="60950" anchor="ctr" anchorCtr="0">
            <a:noAutofit/>
          </a:bodyPr>
          <a:lstStyle/>
          <a:p>
            <a:pPr defTabSz="609600">
              <a:buClr>
                <a:srgbClr val="000000"/>
              </a:buClr>
            </a:pPr>
            <a:r>
              <a:rPr lang="en-GB" sz="1600" kern="0">
                <a:solidFill>
                  <a:srgbClr val="3C4043"/>
                </a:solidFill>
                <a:latin typeface="Google Sans"/>
                <a:ea typeface="Google Sans"/>
                <a:cs typeface="Google Sans"/>
                <a:sym typeface="Google Sans"/>
              </a:rPr>
              <a:t>Folders</a:t>
            </a:r>
            <a:endParaRPr sz="1600" kern="0">
              <a:solidFill>
                <a:srgbClr val="3C4043"/>
              </a:solidFill>
              <a:latin typeface="Google Sans"/>
              <a:ea typeface="Google Sans"/>
              <a:cs typeface="Google Sans"/>
              <a:sym typeface="Google Sans"/>
            </a:endParaRPr>
          </a:p>
        </p:txBody>
      </p:sp>
      <p:sp>
        <p:nvSpPr>
          <p:cNvPr id="1207" name="Google Shape;1207;p63"/>
          <p:cNvSpPr/>
          <p:nvPr/>
        </p:nvSpPr>
        <p:spPr>
          <a:xfrm>
            <a:off x="2585703" y="1662717"/>
            <a:ext cx="7020600" cy="929800"/>
          </a:xfrm>
          <a:prstGeom prst="rect">
            <a:avLst/>
          </a:prstGeom>
          <a:solidFill>
            <a:srgbClr val="F4CCCC"/>
          </a:solidFill>
          <a:ln>
            <a:noFill/>
          </a:ln>
        </p:spPr>
        <p:txBody>
          <a:bodyPr spcFirstLastPara="1" wrap="square" lIns="243833" tIns="60950" rIns="60950" bIns="60950" anchor="ctr" anchorCtr="0">
            <a:noAutofit/>
          </a:bodyPr>
          <a:lstStyle/>
          <a:p>
            <a:pPr defTabSz="609600">
              <a:buClr>
                <a:srgbClr val="000000"/>
              </a:buClr>
            </a:pPr>
            <a:r>
              <a:rPr lang="en-GB" sz="1600" kern="0">
                <a:solidFill>
                  <a:srgbClr val="3C4043"/>
                </a:solidFill>
                <a:latin typeface="Google Sans"/>
                <a:ea typeface="Google Sans"/>
                <a:cs typeface="Google Sans"/>
                <a:sym typeface="Google Sans"/>
              </a:rPr>
              <a:t>Organization</a:t>
            </a:r>
            <a:endParaRPr sz="1600" kern="0">
              <a:solidFill>
                <a:srgbClr val="3C4043"/>
              </a:solidFill>
              <a:latin typeface="Google Sans"/>
              <a:ea typeface="Google Sans"/>
              <a:cs typeface="Google Sans"/>
              <a:sym typeface="Google Sans"/>
            </a:endParaRPr>
          </a:p>
        </p:txBody>
      </p:sp>
      <p:sp>
        <p:nvSpPr>
          <p:cNvPr id="1208" name="Google Shape;1208;p63"/>
          <p:cNvSpPr/>
          <p:nvPr/>
        </p:nvSpPr>
        <p:spPr>
          <a:xfrm>
            <a:off x="2585730" y="5118317"/>
            <a:ext cx="7020600" cy="1013600"/>
          </a:xfrm>
          <a:prstGeom prst="rect">
            <a:avLst/>
          </a:prstGeom>
          <a:solidFill>
            <a:srgbClr val="FFFFFF"/>
          </a:solidFill>
          <a:ln>
            <a:noFill/>
          </a:ln>
        </p:spPr>
        <p:txBody>
          <a:bodyPr spcFirstLastPara="1" wrap="square" lIns="243833" tIns="60950" rIns="60950" bIns="60950" anchor="ctr" anchorCtr="0">
            <a:noAutofit/>
          </a:bodyPr>
          <a:lstStyle/>
          <a:p>
            <a:pPr defTabSz="609600">
              <a:buClr>
                <a:srgbClr val="000000"/>
              </a:buClr>
            </a:pPr>
            <a:r>
              <a:rPr lang="en-GB" sz="1600" kern="0">
                <a:solidFill>
                  <a:srgbClr val="3C4043"/>
                </a:solidFill>
                <a:latin typeface="Google Sans"/>
                <a:ea typeface="Google Sans"/>
                <a:cs typeface="Google Sans"/>
                <a:sym typeface="Google Sans"/>
              </a:rPr>
              <a:t>Resources</a:t>
            </a:r>
            <a:endParaRPr sz="1600" kern="0">
              <a:solidFill>
                <a:srgbClr val="3C4043"/>
              </a:solidFill>
              <a:latin typeface="Google Sans"/>
              <a:ea typeface="Google Sans"/>
              <a:cs typeface="Google Sans"/>
              <a:sym typeface="Google Sans"/>
            </a:endParaRPr>
          </a:p>
        </p:txBody>
      </p:sp>
      <p:grpSp>
        <p:nvGrpSpPr>
          <p:cNvPr id="1209" name="Google Shape;1209;p63"/>
          <p:cNvGrpSpPr/>
          <p:nvPr/>
        </p:nvGrpSpPr>
        <p:grpSpPr>
          <a:xfrm>
            <a:off x="5899700" y="4360094"/>
            <a:ext cx="1030207" cy="650831"/>
            <a:chOff x="7539925" y="2987504"/>
            <a:chExt cx="2027700" cy="1278478"/>
          </a:xfrm>
        </p:grpSpPr>
        <p:grpSp>
          <p:nvGrpSpPr>
            <p:cNvPr id="1210" name="Google Shape;1210;p63"/>
            <p:cNvGrpSpPr/>
            <p:nvPr/>
          </p:nvGrpSpPr>
          <p:grpSpPr>
            <a:xfrm>
              <a:off x="8037475" y="2987504"/>
              <a:ext cx="921778" cy="921778"/>
              <a:chOff x="7938400" y="2766975"/>
              <a:chExt cx="2617200" cy="2617200"/>
            </a:xfrm>
          </p:grpSpPr>
          <p:sp>
            <p:nvSpPr>
              <p:cNvPr id="1211" name="Google Shape;1211;p63"/>
              <p:cNvSpPr/>
              <p:nvPr/>
            </p:nvSpPr>
            <p:spPr>
              <a:xfrm>
                <a:off x="7938400" y="2766975"/>
                <a:ext cx="2617200" cy="2617200"/>
              </a:xfrm>
              <a:prstGeom prst="ellipse">
                <a:avLst/>
              </a:prstGeom>
              <a:solidFill>
                <a:srgbClr val="4285F4"/>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12" name="Google Shape;1212;p63"/>
              <p:cNvSpPr/>
              <p:nvPr/>
            </p:nvSpPr>
            <p:spPr>
              <a:xfrm>
                <a:off x="8392863" y="3113325"/>
                <a:ext cx="1005900" cy="871500"/>
              </a:xfrm>
              <a:prstGeom prst="hexagon">
                <a:avLst>
                  <a:gd name="adj" fmla="val 25000"/>
                  <a:gd name="vf" fmla="val 115470"/>
                </a:avLst>
              </a:prstGeom>
              <a:solidFill>
                <a:srgbClr val="FFFFFF"/>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13" name="Google Shape;1213;p63"/>
              <p:cNvSpPr/>
              <p:nvPr/>
            </p:nvSpPr>
            <p:spPr>
              <a:xfrm>
                <a:off x="9398875" y="3621251"/>
                <a:ext cx="1005900" cy="871500"/>
              </a:xfrm>
              <a:prstGeom prst="hexagon">
                <a:avLst>
                  <a:gd name="adj" fmla="val 25000"/>
                  <a:gd name="vf" fmla="val 115470"/>
                </a:avLst>
              </a:prstGeom>
              <a:solidFill>
                <a:srgbClr val="FFFFFF"/>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14" name="Google Shape;1214;p63"/>
              <p:cNvSpPr/>
              <p:nvPr/>
            </p:nvSpPr>
            <p:spPr>
              <a:xfrm>
                <a:off x="8392863" y="4166315"/>
                <a:ext cx="1005900" cy="871500"/>
              </a:xfrm>
              <a:prstGeom prst="hexagon">
                <a:avLst>
                  <a:gd name="adj" fmla="val 25000"/>
                  <a:gd name="vf" fmla="val 115470"/>
                </a:avLst>
              </a:prstGeom>
              <a:solidFill>
                <a:srgbClr val="FFFFFF"/>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1215" name="Google Shape;1215;p63"/>
            <p:cNvSpPr txBox="1"/>
            <p:nvPr/>
          </p:nvSpPr>
          <p:spPr>
            <a:xfrm>
              <a:off x="7539925" y="3888282"/>
              <a:ext cx="2027700" cy="3777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200" kern="0">
                  <a:solidFill>
                    <a:srgbClr val="3C4043"/>
                  </a:solidFill>
                  <a:latin typeface="Roboto"/>
                  <a:ea typeface="Roboto"/>
                  <a:cs typeface="Roboto"/>
                  <a:sym typeface="Roboto"/>
                </a:rPr>
                <a:t>Test project</a:t>
              </a:r>
              <a:endParaRPr sz="1200" kern="0">
                <a:solidFill>
                  <a:srgbClr val="3C4043"/>
                </a:solidFill>
                <a:latin typeface="Roboto"/>
                <a:ea typeface="Roboto"/>
                <a:cs typeface="Roboto"/>
                <a:sym typeface="Roboto"/>
              </a:endParaRPr>
            </a:p>
          </p:txBody>
        </p:sp>
      </p:grpSp>
      <p:grpSp>
        <p:nvGrpSpPr>
          <p:cNvPr id="1216" name="Google Shape;1216;p63"/>
          <p:cNvGrpSpPr/>
          <p:nvPr/>
        </p:nvGrpSpPr>
        <p:grpSpPr>
          <a:xfrm>
            <a:off x="7669251" y="4360426"/>
            <a:ext cx="939974" cy="712241"/>
            <a:chOff x="7682835" y="2987504"/>
            <a:chExt cx="1850100" cy="1399112"/>
          </a:xfrm>
        </p:grpSpPr>
        <p:grpSp>
          <p:nvGrpSpPr>
            <p:cNvPr id="1217" name="Google Shape;1217;p63"/>
            <p:cNvGrpSpPr/>
            <p:nvPr/>
          </p:nvGrpSpPr>
          <p:grpSpPr>
            <a:xfrm>
              <a:off x="8037475" y="2987504"/>
              <a:ext cx="921778" cy="921778"/>
              <a:chOff x="7938400" y="2766975"/>
              <a:chExt cx="2617200" cy="2617200"/>
            </a:xfrm>
          </p:grpSpPr>
          <p:sp>
            <p:nvSpPr>
              <p:cNvPr id="1218" name="Google Shape;1218;p63"/>
              <p:cNvSpPr/>
              <p:nvPr/>
            </p:nvSpPr>
            <p:spPr>
              <a:xfrm>
                <a:off x="7938400" y="2766975"/>
                <a:ext cx="2617200" cy="2617200"/>
              </a:xfrm>
              <a:prstGeom prst="ellipse">
                <a:avLst/>
              </a:prstGeom>
              <a:solidFill>
                <a:srgbClr val="4285F4"/>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19" name="Google Shape;1219;p63"/>
              <p:cNvSpPr/>
              <p:nvPr/>
            </p:nvSpPr>
            <p:spPr>
              <a:xfrm>
                <a:off x="8392863" y="3113325"/>
                <a:ext cx="1005900" cy="871500"/>
              </a:xfrm>
              <a:prstGeom prst="hexagon">
                <a:avLst>
                  <a:gd name="adj" fmla="val 25000"/>
                  <a:gd name="vf" fmla="val 115470"/>
                </a:avLst>
              </a:prstGeom>
              <a:solidFill>
                <a:srgbClr val="FFFFFF"/>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20" name="Google Shape;1220;p63"/>
              <p:cNvSpPr/>
              <p:nvPr/>
            </p:nvSpPr>
            <p:spPr>
              <a:xfrm>
                <a:off x="9398875" y="3621251"/>
                <a:ext cx="1005900" cy="871500"/>
              </a:xfrm>
              <a:prstGeom prst="hexagon">
                <a:avLst>
                  <a:gd name="adj" fmla="val 25000"/>
                  <a:gd name="vf" fmla="val 115470"/>
                </a:avLst>
              </a:prstGeom>
              <a:solidFill>
                <a:srgbClr val="FFFFFF"/>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21" name="Google Shape;1221;p63"/>
              <p:cNvSpPr/>
              <p:nvPr/>
            </p:nvSpPr>
            <p:spPr>
              <a:xfrm>
                <a:off x="8392863" y="4166315"/>
                <a:ext cx="1005900" cy="871500"/>
              </a:xfrm>
              <a:prstGeom prst="hexagon">
                <a:avLst>
                  <a:gd name="adj" fmla="val 25000"/>
                  <a:gd name="vf" fmla="val 115470"/>
                </a:avLst>
              </a:prstGeom>
              <a:solidFill>
                <a:srgbClr val="FFFFFF"/>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1222" name="Google Shape;1222;p63"/>
            <p:cNvSpPr txBox="1"/>
            <p:nvPr/>
          </p:nvSpPr>
          <p:spPr>
            <a:xfrm>
              <a:off x="7682835" y="3798316"/>
              <a:ext cx="1850100" cy="5883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200" kern="0">
                  <a:solidFill>
                    <a:srgbClr val="3C4043"/>
                  </a:solidFill>
                  <a:latin typeface="Roboto"/>
                  <a:ea typeface="Roboto"/>
                  <a:cs typeface="Roboto"/>
                  <a:sym typeface="Roboto"/>
                </a:rPr>
                <a:t>Production</a:t>
              </a:r>
              <a:endParaRPr sz="1200" kern="0">
                <a:solidFill>
                  <a:srgbClr val="3C4043"/>
                </a:solidFill>
                <a:latin typeface="Roboto"/>
                <a:ea typeface="Roboto"/>
                <a:cs typeface="Roboto"/>
                <a:sym typeface="Roboto"/>
              </a:endParaRPr>
            </a:p>
          </p:txBody>
        </p:sp>
      </p:grpSp>
      <p:grpSp>
        <p:nvGrpSpPr>
          <p:cNvPr id="1223" name="Google Shape;1223;p63"/>
          <p:cNvGrpSpPr/>
          <p:nvPr/>
        </p:nvGrpSpPr>
        <p:grpSpPr>
          <a:xfrm>
            <a:off x="4338361" y="3491815"/>
            <a:ext cx="847233" cy="604843"/>
            <a:chOff x="7669128" y="3846375"/>
            <a:chExt cx="1716900" cy="1224048"/>
          </a:xfrm>
        </p:grpSpPr>
        <p:sp>
          <p:nvSpPr>
            <p:cNvPr id="1224" name="Google Shape;1224;p63"/>
            <p:cNvSpPr/>
            <p:nvPr/>
          </p:nvSpPr>
          <p:spPr>
            <a:xfrm>
              <a:off x="8078125" y="3846375"/>
              <a:ext cx="912300" cy="912300"/>
            </a:xfrm>
            <a:prstGeom prst="ellipse">
              <a:avLst/>
            </a:prstGeom>
            <a:solidFill>
              <a:srgbClr val="34A853"/>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25" name="Google Shape;1225;p63"/>
            <p:cNvSpPr/>
            <p:nvPr/>
          </p:nvSpPr>
          <p:spPr>
            <a:xfrm>
              <a:off x="8232576" y="4138411"/>
              <a:ext cx="603300" cy="3906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26" name="Google Shape;1226;p63"/>
            <p:cNvSpPr/>
            <p:nvPr/>
          </p:nvSpPr>
          <p:spPr>
            <a:xfrm>
              <a:off x="8280113" y="4075683"/>
              <a:ext cx="284700" cy="163800"/>
            </a:xfrm>
            <a:prstGeom prst="roundRect">
              <a:avLst>
                <a:gd name="adj" fmla="val 16667"/>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27" name="Google Shape;1227;p63"/>
            <p:cNvSpPr txBox="1"/>
            <p:nvPr/>
          </p:nvSpPr>
          <p:spPr>
            <a:xfrm>
              <a:off x="7669128" y="4703523"/>
              <a:ext cx="1716900" cy="3669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200" kern="0">
                  <a:solidFill>
                    <a:srgbClr val="202124"/>
                  </a:solidFill>
                  <a:latin typeface="Roboto"/>
                  <a:ea typeface="Roboto"/>
                  <a:cs typeface="Roboto"/>
                  <a:sym typeface="Roboto"/>
                </a:rPr>
                <a:t>Product 1</a:t>
              </a:r>
              <a:endParaRPr sz="1200" kern="0">
                <a:solidFill>
                  <a:srgbClr val="202124"/>
                </a:solidFill>
                <a:latin typeface="Roboto"/>
                <a:ea typeface="Roboto"/>
                <a:cs typeface="Roboto"/>
                <a:sym typeface="Roboto"/>
              </a:endParaRPr>
            </a:p>
          </p:txBody>
        </p:sp>
      </p:grpSp>
      <p:grpSp>
        <p:nvGrpSpPr>
          <p:cNvPr id="1228" name="Google Shape;1228;p63"/>
          <p:cNvGrpSpPr/>
          <p:nvPr/>
        </p:nvGrpSpPr>
        <p:grpSpPr>
          <a:xfrm>
            <a:off x="6788864" y="3491815"/>
            <a:ext cx="847233" cy="602886"/>
            <a:chOff x="7732342" y="3846375"/>
            <a:chExt cx="1716900" cy="1220088"/>
          </a:xfrm>
        </p:grpSpPr>
        <p:sp>
          <p:nvSpPr>
            <p:cNvPr id="1229" name="Google Shape;1229;p63"/>
            <p:cNvSpPr/>
            <p:nvPr/>
          </p:nvSpPr>
          <p:spPr>
            <a:xfrm>
              <a:off x="8134642" y="3846375"/>
              <a:ext cx="912300" cy="912300"/>
            </a:xfrm>
            <a:prstGeom prst="ellipse">
              <a:avLst/>
            </a:prstGeom>
            <a:solidFill>
              <a:srgbClr val="34A853"/>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30" name="Google Shape;1230;p63"/>
            <p:cNvSpPr/>
            <p:nvPr/>
          </p:nvSpPr>
          <p:spPr>
            <a:xfrm>
              <a:off x="8289142" y="4138411"/>
              <a:ext cx="603300" cy="3906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31" name="Google Shape;1231;p63"/>
            <p:cNvSpPr/>
            <p:nvPr/>
          </p:nvSpPr>
          <p:spPr>
            <a:xfrm>
              <a:off x="8280113" y="4075683"/>
              <a:ext cx="284700" cy="163800"/>
            </a:xfrm>
            <a:prstGeom prst="roundRect">
              <a:avLst>
                <a:gd name="adj" fmla="val 16667"/>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32" name="Google Shape;1232;p63"/>
            <p:cNvSpPr txBox="1"/>
            <p:nvPr/>
          </p:nvSpPr>
          <p:spPr>
            <a:xfrm>
              <a:off x="7732342" y="4699563"/>
              <a:ext cx="1716900" cy="3669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200" kern="0">
                  <a:solidFill>
                    <a:srgbClr val="3C4043"/>
                  </a:solidFill>
                  <a:latin typeface="Roboto"/>
                  <a:ea typeface="Roboto"/>
                  <a:cs typeface="Roboto"/>
                  <a:sym typeface="Roboto"/>
                </a:rPr>
                <a:t>Product 2</a:t>
              </a:r>
              <a:endParaRPr sz="1200" kern="0">
                <a:solidFill>
                  <a:srgbClr val="3C4043"/>
                </a:solidFill>
                <a:latin typeface="Roboto"/>
                <a:ea typeface="Roboto"/>
                <a:cs typeface="Roboto"/>
                <a:sym typeface="Roboto"/>
              </a:endParaRPr>
            </a:p>
          </p:txBody>
        </p:sp>
      </p:grpSp>
      <p:grpSp>
        <p:nvGrpSpPr>
          <p:cNvPr id="1233" name="Google Shape;1233;p63"/>
          <p:cNvGrpSpPr/>
          <p:nvPr/>
        </p:nvGrpSpPr>
        <p:grpSpPr>
          <a:xfrm>
            <a:off x="3931295" y="4360426"/>
            <a:ext cx="872299" cy="650829"/>
            <a:chOff x="7639914" y="2987504"/>
            <a:chExt cx="1716900" cy="1278475"/>
          </a:xfrm>
        </p:grpSpPr>
        <p:grpSp>
          <p:nvGrpSpPr>
            <p:cNvPr id="1234" name="Google Shape;1234;p63"/>
            <p:cNvGrpSpPr/>
            <p:nvPr/>
          </p:nvGrpSpPr>
          <p:grpSpPr>
            <a:xfrm>
              <a:off x="8037475" y="2987504"/>
              <a:ext cx="921778" cy="921778"/>
              <a:chOff x="7938400" y="2766975"/>
              <a:chExt cx="2617200" cy="2617200"/>
            </a:xfrm>
          </p:grpSpPr>
          <p:sp>
            <p:nvSpPr>
              <p:cNvPr id="1235" name="Google Shape;1235;p63"/>
              <p:cNvSpPr/>
              <p:nvPr/>
            </p:nvSpPr>
            <p:spPr>
              <a:xfrm>
                <a:off x="7938400" y="2766975"/>
                <a:ext cx="2617200" cy="2617200"/>
              </a:xfrm>
              <a:prstGeom prst="ellipse">
                <a:avLst/>
              </a:prstGeom>
              <a:solidFill>
                <a:srgbClr val="4285F4"/>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36" name="Google Shape;1236;p63"/>
              <p:cNvSpPr/>
              <p:nvPr/>
            </p:nvSpPr>
            <p:spPr>
              <a:xfrm>
                <a:off x="8392863" y="3113325"/>
                <a:ext cx="1005900" cy="871500"/>
              </a:xfrm>
              <a:prstGeom prst="hexagon">
                <a:avLst>
                  <a:gd name="adj" fmla="val 25000"/>
                  <a:gd name="vf" fmla="val 115470"/>
                </a:avLst>
              </a:prstGeom>
              <a:solidFill>
                <a:srgbClr val="FFFFFF"/>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37" name="Google Shape;1237;p63"/>
              <p:cNvSpPr/>
              <p:nvPr/>
            </p:nvSpPr>
            <p:spPr>
              <a:xfrm>
                <a:off x="9398875" y="3621251"/>
                <a:ext cx="1005900" cy="871500"/>
              </a:xfrm>
              <a:prstGeom prst="hexagon">
                <a:avLst>
                  <a:gd name="adj" fmla="val 25000"/>
                  <a:gd name="vf" fmla="val 115470"/>
                </a:avLst>
              </a:prstGeom>
              <a:solidFill>
                <a:srgbClr val="FFFFFF"/>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38" name="Google Shape;1238;p63"/>
              <p:cNvSpPr/>
              <p:nvPr/>
            </p:nvSpPr>
            <p:spPr>
              <a:xfrm>
                <a:off x="8392863" y="4166315"/>
                <a:ext cx="1005900" cy="871500"/>
              </a:xfrm>
              <a:prstGeom prst="hexagon">
                <a:avLst>
                  <a:gd name="adj" fmla="val 25000"/>
                  <a:gd name="vf" fmla="val 115470"/>
                </a:avLst>
              </a:prstGeom>
              <a:solidFill>
                <a:srgbClr val="FFFFFF"/>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1239" name="Google Shape;1239;p63"/>
            <p:cNvSpPr txBox="1"/>
            <p:nvPr/>
          </p:nvSpPr>
          <p:spPr>
            <a:xfrm>
              <a:off x="7639914" y="3888279"/>
              <a:ext cx="1716900" cy="3777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200" kern="0">
                  <a:solidFill>
                    <a:srgbClr val="3C4043"/>
                  </a:solidFill>
                  <a:latin typeface="Roboto"/>
                  <a:ea typeface="Roboto"/>
                  <a:cs typeface="Roboto"/>
                  <a:sym typeface="Roboto"/>
                </a:rPr>
                <a:t>Store front</a:t>
              </a:r>
              <a:endParaRPr sz="1200" kern="0">
                <a:solidFill>
                  <a:srgbClr val="3C4043"/>
                </a:solidFill>
                <a:latin typeface="Roboto"/>
                <a:ea typeface="Roboto"/>
                <a:cs typeface="Roboto"/>
                <a:sym typeface="Roboto"/>
              </a:endParaRPr>
            </a:p>
          </p:txBody>
        </p:sp>
      </p:grpSp>
      <p:cxnSp>
        <p:nvCxnSpPr>
          <p:cNvPr id="1240" name="Google Shape;1240;p63"/>
          <p:cNvCxnSpPr>
            <a:stCxn id="1227" idx="2"/>
            <a:endCxn id="1235" idx="0"/>
          </p:cNvCxnSpPr>
          <p:nvPr/>
        </p:nvCxnSpPr>
        <p:spPr>
          <a:xfrm rot="5400000">
            <a:off x="4432777" y="4031258"/>
            <a:ext cx="263800" cy="394600"/>
          </a:xfrm>
          <a:prstGeom prst="bentConnector3">
            <a:avLst>
              <a:gd name="adj1" fmla="val 50011"/>
            </a:avLst>
          </a:prstGeom>
          <a:noFill/>
          <a:ln w="9525" cap="flat" cmpd="sng">
            <a:solidFill>
              <a:srgbClr val="666666"/>
            </a:solidFill>
            <a:prstDash val="solid"/>
            <a:round/>
            <a:headEnd type="none" w="med" len="med"/>
            <a:tailEnd type="none" w="med" len="med"/>
          </a:ln>
        </p:spPr>
      </p:cxnSp>
      <p:cxnSp>
        <p:nvCxnSpPr>
          <p:cNvPr id="1241" name="Google Shape;1241;p63"/>
          <p:cNvCxnSpPr>
            <a:stCxn id="1242" idx="2"/>
            <a:endCxn id="1224" idx="0"/>
          </p:cNvCxnSpPr>
          <p:nvPr/>
        </p:nvCxnSpPr>
        <p:spPr>
          <a:xfrm rot="5400000">
            <a:off x="5217491" y="2840693"/>
            <a:ext cx="199000" cy="1103400"/>
          </a:xfrm>
          <a:prstGeom prst="bentConnector3">
            <a:avLst>
              <a:gd name="adj1" fmla="val 50009"/>
            </a:avLst>
          </a:prstGeom>
          <a:noFill/>
          <a:ln w="9525" cap="flat" cmpd="sng">
            <a:solidFill>
              <a:srgbClr val="666666"/>
            </a:solidFill>
            <a:prstDash val="solid"/>
            <a:round/>
            <a:headEnd type="none" w="med" len="med"/>
            <a:tailEnd type="none" w="med" len="med"/>
          </a:ln>
        </p:spPr>
      </p:cxnSp>
      <p:cxnSp>
        <p:nvCxnSpPr>
          <p:cNvPr id="1243" name="Google Shape;1243;p63"/>
          <p:cNvCxnSpPr>
            <a:stCxn id="1242" idx="2"/>
            <a:endCxn id="1229" idx="0"/>
          </p:cNvCxnSpPr>
          <p:nvPr/>
        </p:nvCxnSpPr>
        <p:spPr>
          <a:xfrm rot="-5400000" flipH="1">
            <a:off x="6441091" y="2720493"/>
            <a:ext cx="199000" cy="1343800"/>
          </a:xfrm>
          <a:prstGeom prst="bentConnector3">
            <a:avLst>
              <a:gd name="adj1" fmla="val 50009"/>
            </a:avLst>
          </a:prstGeom>
          <a:noFill/>
          <a:ln w="9525" cap="flat" cmpd="sng">
            <a:solidFill>
              <a:srgbClr val="666666"/>
            </a:solidFill>
            <a:prstDash val="solid"/>
            <a:round/>
            <a:headEnd type="none" w="med" len="med"/>
            <a:tailEnd type="none" w="med" len="med"/>
          </a:ln>
        </p:spPr>
      </p:cxnSp>
      <p:grpSp>
        <p:nvGrpSpPr>
          <p:cNvPr id="1244" name="Google Shape;1244;p63"/>
          <p:cNvGrpSpPr/>
          <p:nvPr/>
        </p:nvGrpSpPr>
        <p:grpSpPr>
          <a:xfrm>
            <a:off x="6278508" y="1743179"/>
            <a:ext cx="1030140" cy="820356"/>
            <a:chOff x="7639664" y="3846375"/>
            <a:chExt cx="1716900" cy="1365288"/>
          </a:xfrm>
        </p:grpSpPr>
        <p:sp>
          <p:nvSpPr>
            <p:cNvPr id="1245" name="Google Shape;1245;p63"/>
            <p:cNvSpPr/>
            <p:nvPr/>
          </p:nvSpPr>
          <p:spPr>
            <a:xfrm>
              <a:off x="8078125" y="3846375"/>
              <a:ext cx="912300" cy="912300"/>
            </a:xfrm>
            <a:prstGeom prst="ellipse">
              <a:avLst/>
            </a:prstGeom>
            <a:solidFill>
              <a:srgbClr val="EA4335"/>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46" name="Google Shape;1246;p63"/>
            <p:cNvSpPr/>
            <p:nvPr/>
          </p:nvSpPr>
          <p:spPr>
            <a:xfrm>
              <a:off x="8232576" y="4138411"/>
              <a:ext cx="603300" cy="3906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47" name="Google Shape;1247;p63"/>
            <p:cNvSpPr/>
            <p:nvPr/>
          </p:nvSpPr>
          <p:spPr>
            <a:xfrm>
              <a:off x="8280113" y="4075683"/>
              <a:ext cx="284700" cy="163800"/>
            </a:xfrm>
            <a:prstGeom prst="roundRect">
              <a:avLst>
                <a:gd name="adj" fmla="val 16667"/>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48" name="Google Shape;1248;p63"/>
            <p:cNvSpPr txBox="1"/>
            <p:nvPr/>
          </p:nvSpPr>
          <p:spPr>
            <a:xfrm>
              <a:off x="7639664" y="4623363"/>
              <a:ext cx="1716900" cy="5883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200" kern="0">
                  <a:solidFill>
                    <a:srgbClr val="3C4043"/>
                  </a:solidFill>
                  <a:latin typeface="Roboto"/>
                  <a:ea typeface="Roboto"/>
                  <a:cs typeface="Roboto"/>
                  <a:sym typeface="Roboto"/>
                </a:rPr>
                <a:t>Organization</a:t>
              </a:r>
              <a:endParaRPr sz="1200" kern="0">
                <a:solidFill>
                  <a:srgbClr val="3C4043"/>
                </a:solidFill>
                <a:latin typeface="Roboto"/>
                <a:ea typeface="Roboto"/>
                <a:cs typeface="Roboto"/>
                <a:sym typeface="Roboto"/>
              </a:endParaRPr>
            </a:p>
          </p:txBody>
        </p:sp>
      </p:grpSp>
      <p:grpSp>
        <p:nvGrpSpPr>
          <p:cNvPr id="1249" name="Google Shape;1249;p63"/>
          <p:cNvGrpSpPr/>
          <p:nvPr/>
        </p:nvGrpSpPr>
        <p:grpSpPr>
          <a:xfrm>
            <a:off x="5445075" y="2626401"/>
            <a:ext cx="847233" cy="666491"/>
            <a:chOff x="7639664" y="3846375"/>
            <a:chExt cx="1716900" cy="1348809"/>
          </a:xfrm>
        </p:grpSpPr>
        <p:sp>
          <p:nvSpPr>
            <p:cNvPr id="1250" name="Google Shape;1250;p63"/>
            <p:cNvSpPr/>
            <p:nvPr/>
          </p:nvSpPr>
          <p:spPr>
            <a:xfrm>
              <a:off x="8078125" y="3846375"/>
              <a:ext cx="912300" cy="912300"/>
            </a:xfrm>
            <a:prstGeom prst="ellipse">
              <a:avLst/>
            </a:prstGeom>
            <a:solidFill>
              <a:srgbClr val="34A853"/>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51" name="Google Shape;1251;p63"/>
            <p:cNvSpPr/>
            <p:nvPr/>
          </p:nvSpPr>
          <p:spPr>
            <a:xfrm>
              <a:off x="8232576" y="4138411"/>
              <a:ext cx="603300" cy="3906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52" name="Google Shape;1252;p63"/>
            <p:cNvSpPr/>
            <p:nvPr/>
          </p:nvSpPr>
          <p:spPr>
            <a:xfrm>
              <a:off x="8280113" y="4075683"/>
              <a:ext cx="284700" cy="163800"/>
            </a:xfrm>
            <a:prstGeom prst="roundRect">
              <a:avLst>
                <a:gd name="adj" fmla="val 16667"/>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42" name="Google Shape;1242;p63"/>
            <p:cNvSpPr txBox="1"/>
            <p:nvPr/>
          </p:nvSpPr>
          <p:spPr>
            <a:xfrm>
              <a:off x="7639664" y="4606884"/>
              <a:ext cx="1716900" cy="5883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200" kern="0">
                  <a:solidFill>
                    <a:srgbClr val="3C4043"/>
                  </a:solidFill>
                  <a:latin typeface="Roboto"/>
                  <a:ea typeface="Roboto"/>
                  <a:cs typeface="Roboto"/>
                  <a:sym typeface="Roboto"/>
                </a:rPr>
                <a:t>Team A</a:t>
              </a:r>
              <a:endParaRPr sz="1200" kern="0">
                <a:solidFill>
                  <a:srgbClr val="3C4043"/>
                </a:solidFill>
                <a:latin typeface="Roboto"/>
                <a:ea typeface="Roboto"/>
                <a:cs typeface="Roboto"/>
                <a:sym typeface="Roboto"/>
              </a:endParaRPr>
            </a:p>
          </p:txBody>
        </p:sp>
      </p:grpSp>
      <p:grpSp>
        <p:nvGrpSpPr>
          <p:cNvPr id="1253" name="Google Shape;1253;p63"/>
          <p:cNvGrpSpPr/>
          <p:nvPr/>
        </p:nvGrpSpPr>
        <p:grpSpPr>
          <a:xfrm>
            <a:off x="7821947" y="2626401"/>
            <a:ext cx="847233" cy="666491"/>
            <a:chOff x="7639664" y="3846375"/>
            <a:chExt cx="1716900" cy="1348809"/>
          </a:xfrm>
        </p:grpSpPr>
        <p:sp>
          <p:nvSpPr>
            <p:cNvPr id="1254" name="Google Shape;1254;p63"/>
            <p:cNvSpPr/>
            <p:nvPr/>
          </p:nvSpPr>
          <p:spPr>
            <a:xfrm>
              <a:off x="8078125" y="3846375"/>
              <a:ext cx="912300" cy="912300"/>
            </a:xfrm>
            <a:prstGeom prst="ellipse">
              <a:avLst/>
            </a:prstGeom>
            <a:solidFill>
              <a:srgbClr val="34A853"/>
            </a:solidFill>
            <a:ln w="9525"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55" name="Google Shape;1255;p63"/>
            <p:cNvSpPr/>
            <p:nvPr/>
          </p:nvSpPr>
          <p:spPr>
            <a:xfrm>
              <a:off x="8232576" y="4138411"/>
              <a:ext cx="603300" cy="3906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56" name="Google Shape;1256;p63"/>
            <p:cNvSpPr/>
            <p:nvPr/>
          </p:nvSpPr>
          <p:spPr>
            <a:xfrm>
              <a:off x="8280113" y="4075683"/>
              <a:ext cx="284700" cy="163800"/>
            </a:xfrm>
            <a:prstGeom prst="roundRect">
              <a:avLst>
                <a:gd name="adj" fmla="val 16667"/>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257" name="Google Shape;1257;p63"/>
            <p:cNvSpPr txBox="1"/>
            <p:nvPr/>
          </p:nvSpPr>
          <p:spPr>
            <a:xfrm>
              <a:off x="7639664" y="4606884"/>
              <a:ext cx="1716900" cy="5883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200" kern="0">
                  <a:solidFill>
                    <a:srgbClr val="3C4043"/>
                  </a:solidFill>
                  <a:latin typeface="Roboto"/>
                  <a:ea typeface="Roboto"/>
                  <a:cs typeface="Roboto"/>
                  <a:sym typeface="Roboto"/>
                </a:rPr>
                <a:t>Team B</a:t>
              </a:r>
              <a:endParaRPr sz="1200" kern="0">
                <a:solidFill>
                  <a:srgbClr val="3C4043"/>
                </a:solidFill>
                <a:latin typeface="Roboto"/>
                <a:ea typeface="Roboto"/>
                <a:cs typeface="Roboto"/>
                <a:sym typeface="Roboto"/>
              </a:endParaRPr>
            </a:p>
          </p:txBody>
        </p:sp>
      </p:grpSp>
      <p:cxnSp>
        <p:nvCxnSpPr>
          <p:cNvPr id="1258" name="Google Shape;1258;p63"/>
          <p:cNvCxnSpPr>
            <a:stCxn id="1248" idx="2"/>
            <a:endCxn id="1250" idx="6"/>
          </p:cNvCxnSpPr>
          <p:nvPr/>
        </p:nvCxnSpPr>
        <p:spPr>
          <a:xfrm rot="5400000">
            <a:off x="6308478" y="2366634"/>
            <a:ext cx="288200" cy="682000"/>
          </a:xfrm>
          <a:prstGeom prst="bentConnector2">
            <a:avLst/>
          </a:prstGeom>
          <a:noFill/>
          <a:ln w="9525" cap="flat" cmpd="sng">
            <a:solidFill>
              <a:srgbClr val="666666"/>
            </a:solidFill>
            <a:prstDash val="solid"/>
            <a:round/>
            <a:headEnd type="none" w="med" len="med"/>
            <a:tailEnd type="none" w="med" len="med"/>
          </a:ln>
        </p:spPr>
      </p:cxnSp>
      <p:cxnSp>
        <p:nvCxnSpPr>
          <p:cNvPr id="1259" name="Google Shape;1259;p63"/>
          <p:cNvCxnSpPr>
            <a:stCxn id="1248" idx="2"/>
            <a:endCxn id="1254" idx="2"/>
          </p:cNvCxnSpPr>
          <p:nvPr/>
        </p:nvCxnSpPr>
        <p:spPr>
          <a:xfrm rot="-5400000" flipH="1">
            <a:off x="7271878" y="2085234"/>
            <a:ext cx="288200" cy="1244800"/>
          </a:xfrm>
          <a:prstGeom prst="bentConnector2">
            <a:avLst/>
          </a:prstGeom>
          <a:noFill/>
          <a:ln w="9525" cap="flat" cmpd="sng">
            <a:solidFill>
              <a:srgbClr val="666666"/>
            </a:solidFill>
            <a:prstDash val="solid"/>
            <a:round/>
            <a:headEnd type="none" w="med" len="med"/>
            <a:tailEnd type="none" w="med" len="med"/>
          </a:ln>
        </p:spPr>
      </p:cxnSp>
      <p:grpSp>
        <p:nvGrpSpPr>
          <p:cNvPr id="1260" name="Google Shape;1260;p63"/>
          <p:cNvGrpSpPr/>
          <p:nvPr/>
        </p:nvGrpSpPr>
        <p:grpSpPr>
          <a:xfrm>
            <a:off x="4813521" y="5276849"/>
            <a:ext cx="1611360" cy="812481"/>
            <a:chOff x="4628623" y="7791829"/>
            <a:chExt cx="2685600" cy="1352181"/>
          </a:xfrm>
        </p:grpSpPr>
        <p:sp>
          <p:nvSpPr>
            <p:cNvPr id="1261" name="Google Shape;1261;p63"/>
            <p:cNvSpPr txBox="1"/>
            <p:nvPr/>
          </p:nvSpPr>
          <p:spPr>
            <a:xfrm>
              <a:off x="4628623" y="8686811"/>
              <a:ext cx="2685600" cy="4572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200" kern="0">
                  <a:solidFill>
                    <a:srgbClr val="3C4043"/>
                  </a:solidFill>
                  <a:latin typeface="Roboto"/>
                  <a:ea typeface="Roboto"/>
                  <a:cs typeface="Roboto"/>
                  <a:sym typeface="Roboto"/>
                </a:rPr>
                <a:t>Cloud</a:t>
              </a:r>
              <a:br>
                <a:rPr lang="en-GB" sz="1200" kern="0">
                  <a:solidFill>
                    <a:srgbClr val="3C4043"/>
                  </a:solidFill>
                  <a:latin typeface="Roboto"/>
                  <a:ea typeface="Roboto"/>
                  <a:cs typeface="Roboto"/>
                  <a:sym typeface="Roboto"/>
                </a:rPr>
              </a:br>
              <a:r>
                <a:rPr lang="en-GB" sz="1200" kern="0">
                  <a:solidFill>
                    <a:srgbClr val="3C4043"/>
                  </a:solidFill>
                  <a:latin typeface="Roboto"/>
                  <a:ea typeface="Roboto"/>
                  <a:cs typeface="Roboto"/>
                  <a:sym typeface="Roboto"/>
                </a:rPr>
                <a:t>Storage bucket</a:t>
              </a:r>
              <a:endParaRPr sz="1200" kern="0">
                <a:solidFill>
                  <a:srgbClr val="3C4043"/>
                </a:solidFill>
                <a:latin typeface="Roboto"/>
                <a:ea typeface="Roboto"/>
                <a:cs typeface="Roboto"/>
                <a:sym typeface="Roboto"/>
              </a:endParaRPr>
            </a:p>
          </p:txBody>
        </p:sp>
        <p:pic>
          <p:nvPicPr>
            <p:cNvPr id="1262" name="Google Shape;1262;p63" descr="Cloud-Storage.png"/>
            <p:cNvPicPr preferRelativeResize="0"/>
            <p:nvPr/>
          </p:nvPicPr>
          <p:blipFill rotWithShape="1">
            <a:blip r:embed="rId1"/>
            <a:srcRect t="5092" b="5092"/>
            <a:stretch>
              <a:fillRect/>
            </a:stretch>
          </p:blipFill>
          <p:spPr>
            <a:xfrm>
              <a:off x="5526671" y="7791829"/>
              <a:ext cx="912300" cy="819300"/>
            </a:xfrm>
            <a:prstGeom prst="rect">
              <a:avLst/>
            </a:prstGeom>
            <a:noFill/>
            <a:ln>
              <a:noFill/>
            </a:ln>
          </p:spPr>
        </p:pic>
      </p:grpSp>
      <p:grpSp>
        <p:nvGrpSpPr>
          <p:cNvPr id="1263" name="Google Shape;1263;p63"/>
          <p:cNvGrpSpPr/>
          <p:nvPr/>
        </p:nvGrpSpPr>
        <p:grpSpPr>
          <a:xfrm>
            <a:off x="6252637" y="5277007"/>
            <a:ext cx="1969020" cy="812289"/>
            <a:chOff x="8105762" y="7944527"/>
            <a:chExt cx="3281700" cy="1351863"/>
          </a:xfrm>
        </p:grpSpPr>
        <p:sp>
          <p:nvSpPr>
            <p:cNvPr id="1264" name="Google Shape;1264;p63"/>
            <p:cNvSpPr txBox="1"/>
            <p:nvPr/>
          </p:nvSpPr>
          <p:spPr>
            <a:xfrm>
              <a:off x="8105762" y="8839190"/>
              <a:ext cx="3281700" cy="4572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200" kern="0">
                  <a:solidFill>
                    <a:srgbClr val="3C4043"/>
                  </a:solidFill>
                  <a:latin typeface="Roboto"/>
                  <a:ea typeface="Roboto"/>
                  <a:cs typeface="Roboto"/>
                  <a:sym typeface="Roboto"/>
                </a:rPr>
                <a:t>Compute</a:t>
              </a:r>
              <a:br>
                <a:rPr lang="en-GB" sz="1200" kern="0">
                  <a:solidFill>
                    <a:srgbClr val="3C4043"/>
                  </a:solidFill>
                  <a:latin typeface="Roboto"/>
                  <a:ea typeface="Roboto"/>
                  <a:cs typeface="Roboto"/>
                  <a:sym typeface="Roboto"/>
                </a:rPr>
              </a:br>
              <a:r>
                <a:rPr lang="en-GB" sz="1200" kern="0">
                  <a:solidFill>
                    <a:srgbClr val="3C4043"/>
                  </a:solidFill>
                  <a:latin typeface="Roboto"/>
                  <a:ea typeface="Roboto"/>
                  <a:cs typeface="Roboto"/>
                  <a:sym typeface="Roboto"/>
                </a:rPr>
                <a:t>Engine instance</a:t>
              </a:r>
              <a:endParaRPr sz="1200" kern="0">
                <a:solidFill>
                  <a:srgbClr val="3C4043"/>
                </a:solidFill>
                <a:latin typeface="Roboto"/>
                <a:ea typeface="Roboto"/>
                <a:cs typeface="Roboto"/>
                <a:sym typeface="Roboto"/>
              </a:endParaRPr>
            </a:p>
          </p:txBody>
        </p:sp>
        <p:pic>
          <p:nvPicPr>
            <p:cNvPr id="1265" name="Google Shape;1265;p63" descr="Compute-Engine.png"/>
            <p:cNvPicPr preferRelativeResize="0"/>
            <p:nvPr/>
          </p:nvPicPr>
          <p:blipFill rotWithShape="1">
            <a:blip r:embed="rId2"/>
            <a:srcRect t="5092" b="5092"/>
            <a:stretch>
              <a:fillRect/>
            </a:stretch>
          </p:blipFill>
          <p:spPr>
            <a:xfrm>
              <a:off x="9291101" y="7944527"/>
              <a:ext cx="912000" cy="819300"/>
            </a:xfrm>
            <a:prstGeom prst="rect">
              <a:avLst/>
            </a:prstGeom>
            <a:noFill/>
            <a:ln>
              <a:noFill/>
            </a:ln>
          </p:spPr>
        </p:pic>
      </p:grpSp>
      <p:grpSp>
        <p:nvGrpSpPr>
          <p:cNvPr id="1266" name="Google Shape;1266;p63"/>
          <p:cNvGrpSpPr/>
          <p:nvPr/>
        </p:nvGrpSpPr>
        <p:grpSpPr>
          <a:xfrm>
            <a:off x="8234706" y="5284280"/>
            <a:ext cx="1371600" cy="816018"/>
            <a:chOff x="11714000" y="7956632"/>
            <a:chExt cx="2286000" cy="1358068"/>
          </a:xfrm>
        </p:grpSpPr>
        <p:sp>
          <p:nvSpPr>
            <p:cNvPr id="1267" name="Google Shape;1267;p63"/>
            <p:cNvSpPr txBox="1"/>
            <p:nvPr/>
          </p:nvSpPr>
          <p:spPr>
            <a:xfrm>
              <a:off x="11714000" y="8839200"/>
              <a:ext cx="2286000" cy="475500"/>
            </a:xfrm>
            <a:prstGeom prst="rect">
              <a:avLst/>
            </a:prstGeom>
            <a:noFill/>
            <a:ln>
              <a:noFill/>
            </a:ln>
          </p:spPr>
          <p:txBody>
            <a:bodyPr spcFirstLastPara="1" wrap="square" lIns="45717" tIns="45717" rIns="45717" bIns="45717" anchor="ctr" anchorCtr="0">
              <a:noAutofit/>
            </a:bodyPr>
            <a:lstStyle/>
            <a:p>
              <a:pPr algn="ctr" defTabSz="609600">
                <a:buClr>
                  <a:srgbClr val="808080"/>
                </a:buClr>
              </a:pPr>
              <a:r>
                <a:rPr lang="en-GB" sz="1200" kern="0">
                  <a:solidFill>
                    <a:srgbClr val="3C4043"/>
                  </a:solidFill>
                  <a:latin typeface="Roboto"/>
                  <a:ea typeface="Roboto"/>
                  <a:cs typeface="Roboto"/>
                  <a:sym typeface="Roboto"/>
                </a:rPr>
                <a:t>App Engine service</a:t>
              </a:r>
              <a:endParaRPr sz="1200" kern="0">
                <a:solidFill>
                  <a:srgbClr val="3C4043"/>
                </a:solidFill>
                <a:latin typeface="Roboto"/>
                <a:ea typeface="Roboto"/>
                <a:cs typeface="Roboto"/>
                <a:sym typeface="Roboto"/>
              </a:endParaRPr>
            </a:p>
          </p:txBody>
        </p:sp>
        <p:pic>
          <p:nvPicPr>
            <p:cNvPr id="1268" name="Google Shape;1268;p63" descr="App-Engine.png"/>
            <p:cNvPicPr preferRelativeResize="0"/>
            <p:nvPr/>
          </p:nvPicPr>
          <p:blipFill rotWithShape="1">
            <a:blip r:embed="rId3"/>
            <a:srcRect t="5092" b="5092"/>
            <a:stretch>
              <a:fillRect/>
            </a:stretch>
          </p:blipFill>
          <p:spPr>
            <a:xfrm>
              <a:off x="12401000" y="7956632"/>
              <a:ext cx="912000" cy="819300"/>
            </a:xfrm>
            <a:prstGeom prst="rect">
              <a:avLst/>
            </a:prstGeom>
            <a:noFill/>
            <a:ln>
              <a:noFill/>
            </a:ln>
          </p:spPr>
        </p:pic>
      </p:grpSp>
      <p:cxnSp>
        <p:nvCxnSpPr>
          <p:cNvPr id="1269" name="Google Shape;1269;p63"/>
          <p:cNvCxnSpPr>
            <a:stCxn id="1222" idx="3"/>
            <a:endCxn id="1268" idx="0"/>
          </p:cNvCxnSpPr>
          <p:nvPr/>
        </p:nvCxnSpPr>
        <p:spPr>
          <a:xfrm>
            <a:off x="8609225" y="4922925"/>
            <a:ext cx="311200" cy="361400"/>
          </a:xfrm>
          <a:prstGeom prst="bentConnector2">
            <a:avLst/>
          </a:prstGeom>
          <a:noFill/>
          <a:ln w="9525" cap="flat" cmpd="sng">
            <a:solidFill>
              <a:srgbClr val="666666"/>
            </a:solidFill>
            <a:prstDash val="solid"/>
            <a:round/>
            <a:headEnd type="none" w="med" len="med"/>
            <a:tailEnd type="none" w="med" len="med"/>
          </a:ln>
        </p:spPr>
      </p:cxnSp>
      <p:cxnSp>
        <p:nvCxnSpPr>
          <p:cNvPr id="1270" name="Google Shape;1270;p63"/>
          <p:cNvCxnSpPr>
            <a:stCxn id="1211" idx="0"/>
            <a:endCxn id="1218" idx="0"/>
          </p:cNvCxnSpPr>
          <p:nvPr/>
        </p:nvCxnSpPr>
        <p:spPr>
          <a:xfrm rot="-5400000" flipH="1">
            <a:off x="7234951" y="3511794"/>
            <a:ext cx="400" cy="1697000"/>
          </a:xfrm>
          <a:prstGeom prst="bentConnector3">
            <a:avLst>
              <a:gd name="adj1" fmla="val -39687500"/>
            </a:avLst>
          </a:prstGeom>
          <a:noFill/>
          <a:ln w="9525" cap="flat" cmpd="sng">
            <a:solidFill>
              <a:srgbClr val="666666"/>
            </a:solidFill>
            <a:prstDash val="solid"/>
            <a:round/>
            <a:headEnd type="none" w="med" len="med"/>
            <a:tailEnd type="none" w="med" len="med"/>
          </a:ln>
        </p:spPr>
      </p:cxnSp>
      <p:cxnSp>
        <p:nvCxnSpPr>
          <p:cNvPr id="1271" name="Google Shape;1271;p63"/>
          <p:cNvCxnSpPr>
            <a:stCxn id="1232" idx="2"/>
          </p:cNvCxnSpPr>
          <p:nvPr/>
        </p:nvCxnSpPr>
        <p:spPr>
          <a:xfrm>
            <a:off x="7212481" y="4094701"/>
            <a:ext cx="0" cy="111600"/>
          </a:xfrm>
          <a:prstGeom prst="straightConnector1">
            <a:avLst/>
          </a:prstGeom>
          <a:noFill/>
          <a:ln w="9525" cap="flat" cmpd="sng">
            <a:solidFill>
              <a:srgbClr val="666666"/>
            </a:solidFill>
            <a:prstDash val="solid"/>
            <a:round/>
            <a:headEnd type="none" w="med" len="med"/>
            <a:tailEnd type="none" w="med" len="med"/>
          </a:ln>
        </p:spPr>
      </p:cxnSp>
      <p:cxnSp>
        <p:nvCxnSpPr>
          <p:cNvPr id="1272" name="Google Shape;1272;p63"/>
          <p:cNvCxnSpPr>
            <a:stCxn id="1262" idx="0"/>
            <a:endCxn id="1265" idx="0"/>
          </p:cNvCxnSpPr>
          <p:nvPr/>
        </p:nvCxnSpPr>
        <p:spPr>
          <a:xfrm rot="-5400000" flipH="1">
            <a:off x="6431539" y="4471349"/>
            <a:ext cx="400" cy="1611400"/>
          </a:xfrm>
          <a:prstGeom prst="bentConnector3">
            <a:avLst>
              <a:gd name="adj1" fmla="val -26579900"/>
            </a:avLst>
          </a:prstGeom>
          <a:noFill/>
          <a:ln w="9525" cap="flat" cmpd="sng">
            <a:solidFill>
              <a:srgbClr val="666666"/>
            </a:solidFill>
            <a:prstDash val="solid"/>
            <a:round/>
            <a:headEnd type="none" w="med" len="med"/>
            <a:tailEnd type="none" w="med" len="med"/>
          </a:ln>
        </p:spPr>
      </p:cxnSp>
      <p:cxnSp>
        <p:nvCxnSpPr>
          <p:cNvPr id="1273" name="Google Shape;1273;p63"/>
          <p:cNvCxnSpPr>
            <a:endCxn id="1239" idx="2"/>
          </p:cNvCxnSpPr>
          <p:nvPr/>
        </p:nvCxnSpPr>
        <p:spPr>
          <a:xfrm rot="10800000">
            <a:off x="4367444" y="5011255"/>
            <a:ext cx="1400" cy="326000"/>
          </a:xfrm>
          <a:prstGeom prst="straightConnector1">
            <a:avLst/>
          </a:prstGeom>
          <a:noFill/>
          <a:ln w="9525" cap="flat" cmpd="sng">
            <a:solidFill>
              <a:srgbClr val="666666"/>
            </a:solidFill>
            <a:prstDash val="solid"/>
            <a:round/>
            <a:headEnd type="none" w="med" len="med"/>
            <a:tailEnd type="none" w="med" len="med"/>
          </a:ln>
        </p:spPr>
      </p:cxnSp>
      <p:cxnSp>
        <p:nvCxnSpPr>
          <p:cNvPr id="1274" name="Google Shape;1274;p63"/>
          <p:cNvCxnSpPr/>
          <p:nvPr/>
        </p:nvCxnSpPr>
        <p:spPr>
          <a:xfrm rot="10800000">
            <a:off x="6396583" y="4997833"/>
            <a:ext cx="0" cy="173600"/>
          </a:xfrm>
          <a:prstGeom prst="straightConnector1">
            <a:avLst/>
          </a:prstGeom>
          <a:noFill/>
          <a:ln w="9525" cap="flat" cmpd="sng">
            <a:solidFill>
              <a:srgbClr val="666666"/>
            </a:solidFill>
            <a:prstDash val="solid"/>
            <a:round/>
            <a:headEnd type="none" w="med" len="med"/>
            <a:tailEnd type="none" w="med" len="med"/>
          </a:ln>
        </p:spPr>
      </p:cxnSp>
      <p:grpSp>
        <p:nvGrpSpPr>
          <p:cNvPr id="1275" name="Google Shape;1275;p63"/>
          <p:cNvGrpSpPr/>
          <p:nvPr/>
        </p:nvGrpSpPr>
        <p:grpSpPr>
          <a:xfrm>
            <a:off x="3728237" y="5276142"/>
            <a:ext cx="1289340" cy="813160"/>
            <a:chOff x="4909250" y="7943088"/>
            <a:chExt cx="2148900" cy="1353312"/>
          </a:xfrm>
        </p:grpSpPr>
        <p:sp>
          <p:nvSpPr>
            <p:cNvPr id="1276" name="Google Shape;1276;p63"/>
            <p:cNvSpPr txBox="1"/>
            <p:nvPr/>
          </p:nvSpPr>
          <p:spPr>
            <a:xfrm>
              <a:off x="4909250" y="8839200"/>
              <a:ext cx="2148900" cy="457200"/>
            </a:xfrm>
            <a:prstGeom prst="rect">
              <a:avLst/>
            </a:prstGeom>
            <a:noFill/>
            <a:ln>
              <a:noFill/>
            </a:ln>
          </p:spPr>
          <p:txBody>
            <a:bodyPr spcFirstLastPara="1" wrap="square" lIns="91433" tIns="91433" rIns="91433" bIns="91433" anchor="ctr" anchorCtr="0">
              <a:noAutofit/>
            </a:bodyPr>
            <a:lstStyle/>
            <a:p>
              <a:pPr algn="ctr" defTabSz="609600">
                <a:buClr>
                  <a:srgbClr val="000000"/>
                </a:buClr>
                <a:buSzPts val="1100"/>
              </a:pPr>
              <a:r>
                <a:rPr lang="en-GB" sz="1200" kern="0">
                  <a:solidFill>
                    <a:srgbClr val="3C4043"/>
                  </a:solidFill>
                  <a:latin typeface="Roboto"/>
                  <a:ea typeface="Roboto"/>
                  <a:cs typeface="Roboto"/>
                  <a:sym typeface="Roboto"/>
                </a:rPr>
                <a:t>GKE</a:t>
              </a:r>
              <a:endParaRPr sz="1200" kern="0">
                <a:solidFill>
                  <a:srgbClr val="3C4043"/>
                </a:solidFill>
                <a:latin typeface="Roboto"/>
                <a:ea typeface="Roboto"/>
                <a:cs typeface="Roboto"/>
                <a:sym typeface="Roboto"/>
              </a:endParaRPr>
            </a:p>
          </p:txBody>
        </p:sp>
        <p:pic>
          <p:nvPicPr>
            <p:cNvPr id="1277" name="Google Shape;1277;p63" descr="ContainerEngine_512_retina.png"/>
            <p:cNvPicPr preferRelativeResize="0"/>
            <p:nvPr/>
          </p:nvPicPr>
          <p:blipFill>
            <a:blip r:embed="rId4"/>
            <a:stretch>
              <a:fillRect/>
            </a:stretch>
          </p:blipFill>
          <p:spPr>
            <a:xfrm>
              <a:off x="5501826" y="7943088"/>
              <a:ext cx="963748" cy="882885"/>
            </a:xfrm>
            <a:prstGeom prst="rect">
              <a:avLst/>
            </a:prstGeom>
            <a:noFill/>
            <a:ln>
              <a:noFill/>
            </a:ln>
          </p:spPr>
        </p:pic>
      </p:grpSp>
      <p:sp>
        <p:nvSpPr>
          <p:cNvPr id="1278" name="Google Shape;1278;p6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Resources have hierarchy</a:t>
            </a:r>
            <a:endParaRPr lang="en-GB"/>
          </a:p>
        </p:txBody>
      </p:sp>
      <p:sp>
        <p:nvSpPr>
          <p:cNvPr id="1279" name="Google Shape;1279;p6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5"/>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xfrm>
            <a:off x="1168733" y="2800917"/>
            <a:ext cx="4804600" cy="2533200"/>
          </a:xfrm>
          <a:prstGeom prst="rect">
            <a:avLst/>
          </a:prstGeom>
        </p:spPr>
        <p:txBody>
          <a:bodyPr spcFirstLastPara="1" wrap="square" lIns="60950" tIns="60950" rIns="60950" bIns="60950" anchor="t" anchorCtr="0">
            <a:noAutofit/>
          </a:bodyPr>
          <a:lstStyle/>
          <a:p>
            <a:r>
              <a:rPr lang="en-GB">
                <a:solidFill>
                  <a:schemeClr val="lt1"/>
                </a:solidFill>
              </a:rPr>
              <a:t>Start with a Solid Platform</a:t>
            </a:r>
            <a:endParaRPr>
              <a:solidFill>
                <a:schemeClr val="lt1"/>
              </a:solidFill>
            </a:endParaRPr>
          </a:p>
        </p:txBody>
      </p:sp>
      <p:sp>
        <p:nvSpPr>
          <p:cNvPr id="198" name="Google Shape;198;p4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a:t>
            </a:r>
            <a:r>
              <a:rPr lang="en-GB" sz="1065" kern="0">
                <a:solidFill>
                  <a:srgbClr val="FFFFFF"/>
                </a:solidFill>
                <a:latin typeface="Google Sans"/>
                <a:ea typeface="Google Sans"/>
                <a:cs typeface="Google Sans"/>
                <a:sym typeface="Google Sans"/>
              </a:rPr>
              <a:t> in accordance with the terms of use set forth on the program </a:t>
            </a:r>
            <a:r>
              <a:rPr lang="en-GB" sz="1065" u="sng" kern="0">
                <a:solidFill>
                  <a:srgbClr val="FFFFFF"/>
                </a:solidFill>
                <a:latin typeface="Google Sans"/>
                <a:ea typeface="Google Sans"/>
                <a:cs typeface="Google Sans"/>
                <a:sym typeface="Google Sans"/>
                <a:hlinkClick r:id="rId1"/>
              </a:rPr>
              <a:t>Website</a:t>
            </a:r>
            <a:r>
              <a:rPr lang="en-GB" sz="1065" kern="0">
                <a:solidFill>
                  <a:srgbClr val="FFFFFF"/>
                </a:solidFill>
                <a:latin typeface="Google Sans"/>
                <a:ea typeface="Google Sans"/>
                <a:cs typeface="Google Sans"/>
                <a:sym typeface="Google Sans"/>
              </a:rPr>
              <a:t>.</a:t>
            </a:r>
            <a:endParaRPr sz="1065" kern="0">
              <a:solidFill>
                <a:srgbClr val="FFFFFF"/>
              </a:solidFill>
              <a:latin typeface="Google Sans"/>
              <a:ea typeface="Google Sans"/>
              <a:cs typeface="Google Sans"/>
              <a:sym typeface="Google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1"/>
          <p:cNvSpPr/>
          <p:nvPr/>
        </p:nvSpPr>
        <p:spPr>
          <a:xfrm>
            <a:off x="12192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1</a:t>
            </a:r>
            <a:endParaRPr sz="1865" kern="0">
              <a:solidFill>
                <a:srgbClr val="FFFFFF"/>
              </a:solidFill>
              <a:latin typeface="Roboto"/>
              <a:ea typeface="Roboto"/>
              <a:cs typeface="Roboto"/>
              <a:sym typeface="Roboto"/>
            </a:endParaRPr>
          </a:p>
        </p:txBody>
      </p:sp>
      <p:sp>
        <p:nvSpPr>
          <p:cNvPr id="204" name="Google Shape;204;p41"/>
          <p:cNvSpPr/>
          <p:nvPr/>
        </p:nvSpPr>
        <p:spPr>
          <a:xfrm>
            <a:off x="3213100" y="1635000"/>
            <a:ext cx="1787400" cy="457200"/>
          </a:xfrm>
          <a:prstGeom prst="rect">
            <a:avLst/>
          </a:prstGeom>
          <a:solidFill>
            <a:schemeClr val="accent4"/>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2</a:t>
            </a:r>
            <a:endParaRPr sz="1865" kern="0">
              <a:solidFill>
                <a:srgbClr val="FFFFFF"/>
              </a:solidFill>
              <a:latin typeface="Roboto"/>
              <a:ea typeface="Roboto"/>
              <a:cs typeface="Roboto"/>
              <a:sym typeface="Roboto"/>
            </a:endParaRPr>
          </a:p>
        </p:txBody>
      </p:sp>
      <p:sp>
        <p:nvSpPr>
          <p:cNvPr id="205" name="Google Shape;205;p41"/>
          <p:cNvSpPr/>
          <p:nvPr/>
        </p:nvSpPr>
        <p:spPr>
          <a:xfrm>
            <a:off x="52070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3</a:t>
            </a:r>
            <a:endParaRPr sz="1865" kern="0">
              <a:solidFill>
                <a:srgbClr val="FFFFFF"/>
              </a:solidFill>
              <a:latin typeface="Roboto"/>
              <a:ea typeface="Roboto"/>
              <a:cs typeface="Roboto"/>
              <a:sym typeface="Roboto"/>
            </a:endParaRPr>
          </a:p>
        </p:txBody>
      </p:sp>
      <p:sp>
        <p:nvSpPr>
          <p:cNvPr id="206" name="Google Shape;206;p41"/>
          <p:cNvSpPr/>
          <p:nvPr/>
        </p:nvSpPr>
        <p:spPr>
          <a:xfrm>
            <a:off x="72009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4</a:t>
            </a:r>
            <a:endParaRPr sz="1865" kern="0">
              <a:solidFill>
                <a:srgbClr val="FFFFFF"/>
              </a:solidFill>
              <a:latin typeface="Roboto"/>
              <a:ea typeface="Roboto"/>
              <a:cs typeface="Roboto"/>
              <a:sym typeface="Roboto"/>
            </a:endParaRPr>
          </a:p>
        </p:txBody>
      </p:sp>
      <p:sp>
        <p:nvSpPr>
          <p:cNvPr id="207" name="Google Shape;207;p41"/>
          <p:cNvSpPr/>
          <p:nvPr/>
        </p:nvSpPr>
        <p:spPr>
          <a:xfrm>
            <a:off x="91948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5</a:t>
            </a:r>
            <a:endParaRPr sz="1865" kern="0">
              <a:solidFill>
                <a:srgbClr val="FFFFFF"/>
              </a:solidFill>
              <a:latin typeface="Roboto"/>
              <a:ea typeface="Roboto"/>
              <a:cs typeface="Roboto"/>
              <a:sym typeface="Roboto"/>
            </a:endParaRPr>
          </a:p>
        </p:txBody>
      </p:sp>
      <p:sp>
        <p:nvSpPr>
          <p:cNvPr id="208" name="Google Shape;208;p41"/>
          <p:cNvSpPr/>
          <p:nvPr/>
        </p:nvSpPr>
        <p:spPr>
          <a:xfrm>
            <a:off x="12192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6</a:t>
            </a:r>
            <a:endParaRPr sz="1865" kern="0">
              <a:solidFill>
                <a:srgbClr val="FFFFFF"/>
              </a:solidFill>
              <a:latin typeface="Roboto"/>
              <a:ea typeface="Roboto"/>
              <a:cs typeface="Roboto"/>
              <a:sym typeface="Roboto"/>
            </a:endParaRPr>
          </a:p>
        </p:txBody>
      </p:sp>
      <p:sp>
        <p:nvSpPr>
          <p:cNvPr id="209" name="Google Shape;209;p41"/>
          <p:cNvSpPr/>
          <p:nvPr/>
        </p:nvSpPr>
        <p:spPr>
          <a:xfrm>
            <a:off x="32131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7</a:t>
            </a:r>
            <a:endParaRPr sz="1865" kern="0">
              <a:solidFill>
                <a:srgbClr val="FFFFFF"/>
              </a:solidFill>
              <a:latin typeface="Roboto"/>
              <a:ea typeface="Roboto"/>
              <a:cs typeface="Roboto"/>
              <a:sym typeface="Roboto"/>
            </a:endParaRPr>
          </a:p>
        </p:txBody>
      </p:sp>
      <p:sp>
        <p:nvSpPr>
          <p:cNvPr id="210" name="Google Shape;210;p41"/>
          <p:cNvSpPr/>
          <p:nvPr/>
        </p:nvSpPr>
        <p:spPr>
          <a:xfrm>
            <a:off x="52070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8</a:t>
            </a:r>
            <a:endParaRPr sz="1865" kern="0">
              <a:solidFill>
                <a:srgbClr val="FFFFFF"/>
              </a:solidFill>
              <a:latin typeface="Roboto"/>
              <a:ea typeface="Roboto"/>
              <a:cs typeface="Roboto"/>
              <a:sym typeface="Roboto"/>
            </a:endParaRPr>
          </a:p>
        </p:txBody>
      </p:sp>
      <p:sp>
        <p:nvSpPr>
          <p:cNvPr id="211" name="Google Shape;211;p41"/>
          <p:cNvSpPr/>
          <p:nvPr/>
        </p:nvSpPr>
        <p:spPr>
          <a:xfrm>
            <a:off x="72009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9</a:t>
            </a:r>
            <a:endParaRPr sz="1865" kern="0">
              <a:solidFill>
                <a:srgbClr val="FFFFFF"/>
              </a:solidFill>
              <a:latin typeface="Roboto"/>
              <a:ea typeface="Roboto"/>
              <a:cs typeface="Roboto"/>
              <a:sym typeface="Roboto"/>
            </a:endParaRPr>
          </a:p>
        </p:txBody>
      </p:sp>
      <p:sp>
        <p:nvSpPr>
          <p:cNvPr id="212" name="Google Shape;212;p41"/>
          <p:cNvSpPr/>
          <p:nvPr/>
        </p:nvSpPr>
        <p:spPr>
          <a:xfrm>
            <a:off x="91948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10</a:t>
            </a:r>
            <a:endParaRPr sz="1865" kern="0">
              <a:solidFill>
                <a:srgbClr val="FFFFFF"/>
              </a:solidFill>
              <a:latin typeface="Roboto"/>
              <a:ea typeface="Roboto"/>
              <a:cs typeface="Roboto"/>
              <a:sym typeface="Roboto"/>
            </a:endParaRPr>
          </a:p>
        </p:txBody>
      </p:sp>
      <p:sp>
        <p:nvSpPr>
          <p:cNvPr id="213" name="Google Shape;213;p41"/>
          <p:cNvSpPr/>
          <p:nvPr/>
        </p:nvSpPr>
        <p:spPr>
          <a:xfrm>
            <a:off x="1219200" y="2193800"/>
            <a:ext cx="1787400" cy="1085400"/>
          </a:xfrm>
          <a:prstGeom prst="rect">
            <a:avLst/>
          </a:prstGeom>
          <a:noFill/>
          <a:ln w="9525" cap="flat" cmpd="sng">
            <a:solidFill>
              <a:schemeClr val="l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So, What’s the Cloud Anyway?</a:t>
            </a:r>
            <a:endParaRPr sz="1335" kern="0">
              <a:solidFill>
                <a:srgbClr val="3C4043"/>
              </a:solidFill>
              <a:latin typeface="Roboto"/>
              <a:ea typeface="Roboto"/>
              <a:cs typeface="Roboto"/>
              <a:sym typeface="Roboto"/>
            </a:endParaRPr>
          </a:p>
        </p:txBody>
      </p:sp>
      <p:sp>
        <p:nvSpPr>
          <p:cNvPr id="214" name="Google Shape;214;p41"/>
          <p:cNvSpPr/>
          <p:nvPr/>
        </p:nvSpPr>
        <p:spPr>
          <a:xfrm>
            <a:off x="3213100" y="2193800"/>
            <a:ext cx="1787400" cy="1085400"/>
          </a:xfrm>
          <a:prstGeom prst="rect">
            <a:avLst/>
          </a:prstGeom>
          <a:noFill/>
          <a:ln w="38100"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Start with a Solid Platform</a:t>
            </a:r>
            <a:endParaRPr sz="1335" kern="0">
              <a:solidFill>
                <a:srgbClr val="3C4043"/>
              </a:solidFill>
              <a:latin typeface="Roboto"/>
              <a:ea typeface="Roboto"/>
              <a:cs typeface="Roboto"/>
              <a:sym typeface="Roboto"/>
            </a:endParaRPr>
          </a:p>
        </p:txBody>
      </p:sp>
      <p:sp>
        <p:nvSpPr>
          <p:cNvPr id="215" name="Google Shape;215;p41"/>
          <p:cNvSpPr/>
          <p:nvPr/>
        </p:nvSpPr>
        <p:spPr>
          <a:xfrm>
            <a:off x="5207000" y="2193800"/>
            <a:ext cx="1787400" cy="1085400"/>
          </a:xfrm>
          <a:prstGeom prst="rect">
            <a:avLst/>
          </a:prstGeom>
          <a:noFill/>
          <a:ln w="9525" cap="flat" cmpd="sng">
            <a:solidFill>
              <a:schemeClr val="l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Use Google Cloud to Build Your Apps</a:t>
            </a:r>
            <a:endParaRPr sz="1335" kern="0">
              <a:solidFill>
                <a:srgbClr val="3C4043"/>
              </a:solidFill>
              <a:latin typeface="Roboto"/>
              <a:ea typeface="Roboto"/>
              <a:cs typeface="Roboto"/>
              <a:sym typeface="Roboto"/>
            </a:endParaRPr>
          </a:p>
        </p:txBody>
      </p:sp>
      <p:sp>
        <p:nvSpPr>
          <p:cNvPr id="216" name="Google Shape;216;p41"/>
          <p:cNvSpPr/>
          <p:nvPr/>
        </p:nvSpPr>
        <p:spPr>
          <a:xfrm>
            <a:off x="7200900" y="2193800"/>
            <a:ext cx="1787400" cy="10854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Where Do I Store This Stuff?</a:t>
            </a:r>
            <a:endParaRPr sz="1335" kern="0">
              <a:solidFill>
                <a:srgbClr val="3C4043"/>
              </a:solidFill>
              <a:latin typeface="Roboto"/>
              <a:ea typeface="Roboto"/>
              <a:cs typeface="Roboto"/>
              <a:sym typeface="Roboto"/>
            </a:endParaRPr>
          </a:p>
        </p:txBody>
      </p:sp>
      <p:sp>
        <p:nvSpPr>
          <p:cNvPr id="217" name="Google Shape;217;p41"/>
          <p:cNvSpPr/>
          <p:nvPr/>
        </p:nvSpPr>
        <p:spPr>
          <a:xfrm>
            <a:off x="9194800" y="2193800"/>
            <a:ext cx="1787400" cy="10854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There’s an API for That!</a:t>
            </a:r>
            <a:endParaRPr sz="1335" kern="0">
              <a:solidFill>
                <a:srgbClr val="3C4043"/>
              </a:solidFill>
              <a:latin typeface="Roboto"/>
              <a:ea typeface="Roboto"/>
              <a:cs typeface="Roboto"/>
              <a:sym typeface="Roboto"/>
            </a:endParaRPr>
          </a:p>
        </p:txBody>
      </p:sp>
      <p:sp>
        <p:nvSpPr>
          <p:cNvPr id="218" name="Google Shape;218;p41"/>
          <p:cNvSpPr/>
          <p:nvPr/>
        </p:nvSpPr>
        <p:spPr>
          <a:xfrm>
            <a:off x="1219200" y="4022600"/>
            <a:ext cx="1787400" cy="10850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You Can’t Secure the Cloud, Right?</a:t>
            </a:r>
            <a:endParaRPr sz="1335" kern="0">
              <a:solidFill>
                <a:srgbClr val="3C4043"/>
              </a:solidFill>
              <a:latin typeface="Roboto"/>
              <a:ea typeface="Roboto"/>
              <a:cs typeface="Roboto"/>
              <a:sym typeface="Roboto"/>
            </a:endParaRPr>
          </a:p>
        </p:txBody>
      </p:sp>
      <p:sp>
        <p:nvSpPr>
          <p:cNvPr id="219" name="Google Shape;219;p41"/>
          <p:cNvSpPr/>
          <p:nvPr/>
        </p:nvSpPr>
        <p:spPr>
          <a:xfrm>
            <a:off x="3213100" y="4022600"/>
            <a:ext cx="1787400" cy="10850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It Helps to Network</a:t>
            </a:r>
            <a:endParaRPr sz="1335" kern="0">
              <a:solidFill>
                <a:srgbClr val="3C4043"/>
              </a:solidFill>
              <a:latin typeface="Roboto"/>
              <a:ea typeface="Roboto"/>
              <a:cs typeface="Roboto"/>
              <a:sym typeface="Roboto"/>
            </a:endParaRPr>
          </a:p>
        </p:txBody>
      </p:sp>
      <p:sp>
        <p:nvSpPr>
          <p:cNvPr id="220" name="Google Shape;220;p41"/>
          <p:cNvSpPr/>
          <p:nvPr/>
        </p:nvSpPr>
        <p:spPr>
          <a:xfrm>
            <a:off x="5207000" y="4022600"/>
            <a:ext cx="1787400" cy="10850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Let Google Keep an Eye on Things</a:t>
            </a:r>
            <a:endParaRPr sz="1335" kern="0">
              <a:solidFill>
                <a:srgbClr val="3C4043"/>
              </a:solidFill>
              <a:latin typeface="Roboto"/>
              <a:ea typeface="Roboto"/>
              <a:cs typeface="Roboto"/>
              <a:sym typeface="Roboto"/>
            </a:endParaRPr>
          </a:p>
        </p:txBody>
      </p:sp>
      <p:sp>
        <p:nvSpPr>
          <p:cNvPr id="221" name="Google Shape;221;p41"/>
          <p:cNvSpPr/>
          <p:nvPr/>
        </p:nvSpPr>
        <p:spPr>
          <a:xfrm>
            <a:off x="7200900" y="4022600"/>
            <a:ext cx="1787400" cy="10850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You Have the Data, but What Are You Doing with It?</a:t>
            </a:r>
            <a:endParaRPr sz="1335" kern="0">
              <a:solidFill>
                <a:srgbClr val="3C4043"/>
              </a:solidFill>
              <a:latin typeface="Roboto"/>
              <a:ea typeface="Roboto"/>
              <a:cs typeface="Roboto"/>
              <a:sym typeface="Roboto"/>
            </a:endParaRPr>
          </a:p>
        </p:txBody>
      </p:sp>
      <p:sp>
        <p:nvSpPr>
          <p:cNvPr id="222" name="Google Shape;222;p41"/>
          <p:cNvSpPr/>
          <p:nvPr/>
        </p:nvSpPr>
        <p:spPr>
          <a:xfrm>
            <a:off x="9194800" y="4022600"/>
            <a:ext cx="1787400" cy="10850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Let Machines Do the Work</a:t>
            </a:r>
            <a:endParaRPr sz="1335" kern="0">
              <a:solidFill>
                <a:srgbClr val="3C4043"/>
              </a:solidFill>
              <a:latin typeface="Roboto"/>
              <a:ea typeface="Roboto"/>
              <a:cs typeface="Roboto"/>
              <a:sym typeface="Roboto"/>
            </a:endParaRPr>
          </a:p>
        </p:txBody>
      </p:sp>
      <p:sp>
        <p:nvSpPr>
          <p:cNvPr id="223" name="Google Shape;223;p41"/>
          <p:cNvSpPr/>
          <p:nvPr/>
        </p:nvSpPr>
        <p:spPr>
          <a:xfrm>
            <a:off x="1219200" y="5292600"/>
            <a:ext cx="97598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Google Cloud skills badges</a:t>
            </a:r>
            <a:endParaRPr sz="1865" kern="0">
              <a:solidFill>
                <a:srgbClr val="FFFFFF"/>
              </a:solidFill>
              <a:latin typeface="Roboto"/>
              <a:ea typeface="Roboto"/>
              <a:cs typeface="Roboto"/>
              <a:sym typeface="Roboto"/>
            </a:endParaRPr>
          </a:p>
        </p:txBody>
      </p:sp>
      <p:sp>
        <p:nvSpPr>
          <p:cNvPr id="224" name="Google Shape;224;p4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Course map</a:t>
            </a:r>
            <a:endParaRPr lang="en-GB"/>
          </a:p>
        </p:txBody>
      </p:sp>
      <p:sp>
        <p:nvSpPr>
          <p:cNvPr id="225" name="Google Shape;225;p4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body" idx="1"/>
          </p:nvPr>
        </p:nvSpPr>
        <p:spPr>
          <a:xfrm>
            <a:off x="1134183" y="1621417"/>
            <a:ext cx="4991000" cy="4516800"/>
          </a:xfrm>
          <a:prstGeom prst="rect">
            <a:avLst/>
          </a:prstGeom>
        </p:spPr>
        <p:txBody>
          <a:bodyPr spcFirstLastPara="1" wrap="square" lIns="60950" tIns="60950" rIns="60950" bIns="60950" anchor="t" anchorCtr="0">
            <a:noAutofit/>
          </a:bodyPr>
          <a:lstStyle/>
          <a:p>
            <a:pPr marL="0" indent="0">
              <a:buNone/>
            </a:pPr>
            <a:r>
              <a:rPr lang="en-GB" dirty="0"/>
              <a:t>The Cloud Console</a:t>
            </a:r>
            <a:endParaRPr dirty="0"/>
          </a:p>
          <a:p>
            <a:pPr marL="0" indent="0">
              <a:spcBef>
                <a:spcPts val="1935"/>
              </a:spcBef>
              <a:buNone/>
            </a:pPr>
            <a:r>
              <a:rPr lang="en-GB" dirty="0"/>
              <a:t>Understanding Projects</a:t>
            </a:r>
            <a:endParaRPr dirty="0"/>
          </a:p>
          <a:p>
            <a:pPr marL="0" indent="0">
              <a:spcBef>
                <a:spcPts val="1935"/>
              </a:spcBef>
              <a:buNone/>
            </a:pPr>
            <a:r>
              <a:rPr lang="en-GB" dirty="0"/>
              <a:t>Billing in Google Cloud</a:t>
            </a:r>
            <a:endParaRPr dirty="0"/>
          </a:p>
          <a:p>
            <a:pPr marL="0" indent="0">
              <a:spcBef>
                <a:spcPts val="1935"/>
              </a:spcBef>
              <a:buNone/>
            </a:pPr>
            <a:r>
              <a:rPr lang="en-GB" dirty="0"/>
              <a:t>Install and Configure the Cloud SDK</a:t>
            </a:r>
            <a:endParaRPr dirty="0"/>
          </a:p>
          <a:p>
            <a:pPr marL="0" indent="0">
              <a:spcBef>
                <a:spcPts val="1935"/>
              </a:spcBef>
              <a:buNone/>
            </a:pPr>
            <a:r>
              <a:rPr lang="en-GB" dirty="0"/>
              <a:t>Use Cloud Shell</a:t>
            </a:r>
            <a:endParaRPr dirty="0"/>
          </a:p>
          <a:p>
            <a:pPr marL="0" indent="0">
              <a:spcBef>
                <a:spcPts val="1935"/>
              </a:spcBef>
              <a:buNone/>
            </a:pPr>
            <a:endParaRPr dirty="0"/>
          </a:p>
          <a:p>
            <a:pPr marL="0" indent="0">
              <a:spcBef>
                <a:spcPts val="1935"/>
              </a:spcBef>
              <a:spcAft>
                <a:spcPts val="1935"/>
              </a:spcAft>
              <a:buNone/>
            </a:pPr>
            <a:endParaRPr dirty="0"/>
          </a:p>
        </p:txBody>
      </p:sp>
      <p:sp>
        <p:nvSpPr>
          <p:cNvPr id="247" name="Google Shape;247;p44"/>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GB" dirty="0"/>
              <a:t>Agenda </a:t>
            </a:r>
            <a:endParaRPr dirty="0"/>
          </a:p>
        </p:txBody>
      </p:sp>
      <p:sp>
        <p:nvSpPr>
          <p:cNvPr id="248" name="Google Shape;248;p4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6"/>
          <p:cNvSpPr txBox="1">
            <a:spLocks noGrp="1"/>
          </p:cNvSpPr>
          <p:nvPr>
            <p:ph type="body" idx="1"/>
          </p:nvPr>
        </p:nvSpPr>
        <p:spPr>
          <a:xfrm>
            <a:off x="1134183" y="1621417"/>
            <a:ext cx="4991000" cy="4516800"/>
          </a:xfrm>
          <a:prstGeom prst="rect">
            <a:avLst/>
          </a:prstGeom>
        </p:spPr>
        <p:txBody>
          <a:bodyPr spcFirstLastPara="1" wrap="square" lIns="60950" tIns="60950" rIns="60950" bIns="60950" anchor="t" anchorCtr="0">
            <a:noAutofit/>
          </a:bodyPr>
          <a:lstStyle/>
          <a:p>
            <a:pPr marL="0" indent="0">
              <a:buNone/>
            </a:pPr>
            <a:r>
              <a:rPr lang="en-GB" dirty="0">
                <a:solidFill>
                  <a:schemeClr val="accent2"/>
                </a:solidFill>
              </a:rPr>
              <a:t>The Cloud Console</a:t>
            </a:r>
            <a:endParaRPr dirty="0">
              <a:solidFill>
                <a:schemeClr val="accent2"/>
              </a:solidFill>
            </a:endParaRPr>
          </a:p>
          <a:p>
            <a:pPr marL="0" indent="0">
              <a:spcBef>
                <a:spcPts val="1935"/>
              </a:spcBef>
              <a:buNone/>
            </a:pPr>
            <a:r>
              <a:rPr lang="en-GB" dirty="0"/>
              <a:t>Understanding Projects</a:t>
            </a:r>
            <a:endParaRPr dirty="0"/>
          </a:p>
          <a:p>
            <a:pPr marL="0" indent="0">
              <a:spcBef>
                <a:spcPts val="1935"/>
              </a:spcBef>
              <a:buNone/>
            </a:pPr>
            <a:r>
              <a:rPr lang="en-GB" dirty="0"/>
              <a:t>Billing in Google Cloud</a:t>
            </a:r>
            <a:endParaRPr dirty="0"/>
          </a:p>
          <a:p>
            <a:pPr marL="0" indent="0">
              <a:spcBef>
                <a:spcPts val="1935"/>
              </a:spcBef>
              <a:buNone/>
            </a:pPr>
            <a:r>
              <a:rPr lang="en-GB" dirty="0"/>
              <a:t>Install and Configure the Cloud SDK</a:t>
            </a:r>
            <a:endParaRPr dirty="0"/>
          </a:p>
          <a:p>
            <a:pPr marL="0" indent="0">
              <a:spcBef>
                <a:spcPts val="1935"/>
              </a:spcBef>
              <a:buNone/>
            </a:pPr>
            <a:r>
              <a:rPr lang="en-GB" dirty="0"/>
              <a:t>Use Cloud Shell</a:t>
            </a:r>
            <a:endParaRPr dirty="0"/>
          </a:p>
          <a:p>
            <a:pPr marL="0" indent="0">
              <a:spcBef>
                <a:spcPts val="1935"/>
              </a:spcBef>
              <a:buNone/>
            </a:pPr>
            <a:endParaRPr dirty="0"/>
          </a:p>
          <a:p>
            <a:pPr marL="0" indent="0">
              <a:spcBef>
                <a:spcPts val="1935"/>
              </a:spcBef>
              <a:spcAft>
                <a:spcPts val="1935"/>
              </a:spcAft>
              <a:buNone/>
            </a:pPr>
            <a:endParaRPr dirty="0"/>
          </a:p>
        </p:txBody>
      </p:sp>
      <p:sp>
        <p:nvSpPr>
          <p:cNvPr id="261" name="Google Shape;261;p46"/>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GB"/>
              <a:t>Agenda</a:t>
            </a:r>
            <a:endParaRPr lang="en-GB"/>
          </a:p>
        </p:txBody>
      </p:sp>
      <p:sp>
        <p:nvSpPr>
          <p:cNvPr id="262" name="Google Shape;262;p4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grpSp>
        <p:nvGrpSpPr>
          <p:cNvPr id="267" name="Google Shape;267;p47"/>
          <p:cNvGrpSpPr/>
          <p:nvPr/>
        </p:nvGrpSpPr>
        <p:grpSpPr>
          <a:xfrm>
            <a:off x="1168183" y="2121821"/>
            <a:ext cx="2194600" cy="3726079"/>
            <a:chOff x="1676075" y="3182731"/>
            <a:chExt cx="3291900" cy="5589119"/>
          </a:xfrm>
        </p:grpSpPr>
        <p:pic>
          <p:nvPicPr>
            <p:cNvPr id="268" name="Google Shape;268;p47"/>
            <p:cNvPicPr preferRelativeResize="0"/>
            <p:nvPr/>
          </p:nvPicPr>
          <p:blipFill>
            <a:blip r:embed="rId1"/>
            <a:stretch>
              <a:fillRect/>
            </a:stretch>
          </p:blipFill>
          <p:spPr>
            <a:xfrm>
              <a:off x="2493057" y="3182731"/>
              <a:ext cx="1657936" cy="1459188"/>
            </a:xfrm>
            <a:prstGeom prst="rect">
              <a:avLst/>
            </a:prstGeom>
            <a:noFill/>
            <a:ln>
              <a:noFill/>
            </a:ln>
          </p:spPr>
        </p:pic>
        <p:sp>
          <p:nvSpPr>
            <p:cNvPr id="269" name="Google Shape;269;p47"/>
            <p:cNvSpPr txBox="1"/>
            <p:nvPr/>
          </p:nvSpPr>
          <p:spPr>
            <a:xfrm>
              <a:off x="1676075" y="5114250"/>
              <a:ext cx="3291900" cy="3657600"/>
            </a:xfrm>
            <a:prstGeom prst="rect">
              <a:avLst/>
            </a:prstGeom>
            <a:noFill/>
            <a:ln>
              <a:noFill/>
            </a:ln>
          </p:spPr>
          <p:txBody>
            <a:bodyPr spcFirstLastPara="1" wrap="square" lIns="60950" tIns="60950" rIns="60950" bIns="60950" anchor="t" anchorCtr="0">
              <a:noAutofit/>
            </a:bodyPr>
            <a:lstStyle/>
            <a:p>
              <a:pPr defTabSz="609600">
                <a:buClr>
                  <a:srgbClr val="000000"/>
                </a:buClr>
              </a:pPr>
              <a:r>
                <a:rPr lang="en-GB" sz="2265" b="1" kern="0">
                  <a:solidFill>
                    <a:srgbClr val="3C4043"/>
                  </a:solidFill>
                  <a:latin typeface="Google Sans"/>
                  <a:ea typeface="Google Sans"/>
                  <a:cs typeface="Google Sans"/>
                  <a:sym typeface="Google Sans"/>
                </a:rPr>
                <a:t>Google Cloud Console</a:t>
              </a:r>
              <a:endParaRPr sz="2265" b="1" kern="0">
                <a:solidFill>
                  <a:srgbClr val="3C4043"/>
                </a:solidFill>
                <a:latin typeface="Google Sans"/>
                <a:ea typeface="Google Sans"/>
                <a:cs typeface="Google Sans"/>
                <a:sym typeface="Google Sans"/>
              </a:endParaRPr>
            </a:p>
            <a:p>
              <a:pPr defTabSz="609600">
                <a:buClr>
                  <a:srgbClr val="000000"/>
                </a:buClr>
              </a:pPr>
              <a:endParaRPr sz="2135" b="1" kern="0">
                <a:solidFill>
                  <a:srgbClr val="3C4043"/>
                </a:solidFill>
                <a:latin typeface="Google Sans"/>
                <a:ea typeface="Google Sans"/>
                <a:cs typeface="Google Sans"/>
                <a:sym typeface="Google Sans"/>
              </a:endParaRPr>
            </a:p>
            <a:p>
              <a:pPr defTabSz="609600">
                <a:buClr>
                  <a:srgbClr val="000000"/>
                </a:buClr>
              </a:pPr>
              <a:r>
                <a:rPr lang="en-GB" sz="2200" kern="0">
                  <a:solidFill>
                    <a:srgbClr val="3C4043"/>
                  </a:solidFill>
                  <a:latin typeface="Roboto"/>
                  <a:ea typeface="Roboto"/>
                  <a:cs typeface="Roboto"/>
                  <a:sym typeface="Roboto"/>
                </a:rPr>
                <a:t>Web user interface </a:t>
              </a:r>
              <a:endParaRPr sz="2200" kern="0">
                <a:solidFill>
                  <a:srgbClr val="3C4043"/>
                </a:solidFill>
                <a:latin typeface="Roboto"/>
                <a:ea typeface="Roboto"/>
                <a:cs typeface="Roboto"/>
                <a:sym typeface="Roboto"/>
              </a:endParaRPr>
            </a:p>
          </p:txBody>
        </p:sp>
      </p:grpSp>
      <p:grpSp>
        <p:nvGrpSpPr>
          <p:cNvPr id="270" name="Google Shape;270;p47"/>
          <p:cNvGrpSpPr/>
          <p:nvPr/>
        </p:nvGrpSpPr>
        <p:grpSpPr>
          <a:xfrm>
            <a:off x="3714817" y="2198564"/>
            <a:ext cx="2194600" cy="3649337"/>
            <a:chOff x="5572225" y="3297845"/>
            <a:chExt cx="3291900" cy="5474005"/>
          </a:xfrm>
        </p:grpSpPr>
        <p:grpSp>
          <p:nvGrpSpPr>
            <p:cNvPr id="271" name="Google Shape;271;p47"/>
            <p:cNvGrpSpPr/>
            <p:nvPr/>
          </p:nvGrpSpPr>
          <p:grpSpPr>
            <a:xfrm>
              <a:off x="6223418" y="3297845"/>
              <a:ext cx="1989514" cy="1266072"/>
              <a:chOff x="2008276" y="526172"/>
              <a:chExt cx="663171" cy="414562"/>
            </a:xfrm>
          </p:grpSpPr>
          <p:sp>
            <p:nvSpPr>
              <p:cNvPr id="272" name="Google Shape;272;p47"/>
              <p:cNvSpPr/>
              <p:nvPr/>
            </p:nvSpPr>
            <p:spPr>
              <a:xfrm>
                <a:off x="2054647" y="529734"/>
                <a:ext cx="616800" cy="411000"/>
              </a:xfrm>
              <a:prstGeom prst="rect">
                <a:avLst/>
              </a:prstGeom>
              <a:noFill/>
              <a:ln w="28575" cap="flat" cmpd="sng">
                <a:solidFill>
                  <a:srgbClr val="4381EB"/>
                </a:solidFill>
                <a:prstDash val="solid"/>
                <a:round/>
                <a:headEnd type="none" w="sm" len="sm"/>
                <a:tailEnd type="none" w="sm" len="sm"/>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273" name="Google Shape;273;p47"/>
              <p:cNvSpPr/>
              <p:nvPr/>
            </p:nvSpPr>
            <p:spPr>
              <a:xfrm>
                <a:off x="2100375" y="573925"/>
                <a:ext cx="527100" cy="322200"/>
              </a:xfrm>
              <a:prstGeom prst="rect">
                <a:avLst/>
              </a:prstGeom>
              <a:solidFill>
                <a:srgbClr val="4381EB"/>
              </a:solidFill>
              <a:ln w="28575" cap="flat" cmpd="sng">
                <a:solidFill>
                  <a:srgbClr val="4381EB"/>
                </a:solidFill>
                <a:prstDash val="solid"/>
                <a:round/>
                <a:headEnd type="none" w="sm" len="sm"/>
                <a:tailEnd type="none" w="sm" len="sm"/>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274" name="Google Shape;274;p47"/>
              <p:cNvSpPr txBox="1"/>
              <p:nvPr/>
            </p:nvSpPr>
            <p:spPr>
              <a:xfrm>
                <a:off x="2008276" y="526172"/>
                <a:ext cx="505500" cy="291600"/>
              </a:xfrm>
              <a:prstGeom prst="rect">
                <a:avLst/>
              </a:prstGeom>
              <a:noFill/>
              <a:ln>
                <a:noFill/>
              </a:ln>
            </p:spPr>
            <p:txBody>
              <a:bodyPr spcFirstLastPara="1" wrap="square" lIns="121900" tIns="121900" rIns="121900" bIns="121900" anchor="ctr" anchorCtr="0">
                <a:noAutofit/>
              </a:bodyPr>
              <a:lstStyle/>
              <a:p>
                <a:pPr algn="ctr" defTabSz="609600">
                  <a:buClr>
                    <a:srgbClr val="000000"/>
                  </a:buClr>
                </a:pPr>
                <a:r>
                  <a:rPr lang="en-GB" sz="2665" b="1" kern="0">
                    <a:solidFill>
                      <a:srgbClr val="FFFFFF"/>
                    </a:solidFill>
                    <a:latin typeface="Open Sans"/>
                    <a:ea typeface="Open Sans"/>
                    <a:cs typeface="Open Sans"/>
                    <a:sym typeface="Open Sans"/>
                  </a:rPr>
                  <a:t>&gt;</a:t>
                </a:r>
                <a:r>
                  <a:rPr lang="en-GB" sz="2665" kern="0">
                    <a:solidFill>
                      <a:srgbClr val="FFFFFF"/>
                    </a:solidFill>
                    <a:latin typeface="Open Sans"/>
                    <a:ea typeface="Open Sans"/>
                    <a:cs typeface="Open Sans"/>
                    <a:sym typeface="Open Sans"/>
                  </a:rPr>
                  <a:t>_</a:t>
                </a:r>
                <a:endParaRPr sz="2665" kern="0">
                  <a:solidFill>
                    <a:srgbClr val="FFFFFF"/>
                  </a:solidFill>
                  <a:latin typeface="Open Sans"/>
                  <a:ea typeface="Open Sans"/>
                  <a:cs typeface="Open Sans"/>
                  <a:sym typeface="Open Sans"/>
                </a:endParaRPr>
              </a:p>
            </p:txBody>
          </p:sp>
        </p:grpSp>
        <p:sp>
          <p:nvSpPr>
            <p:cNvPr id="275" name="Google Shape;275;p47"/>
            <p:cNvSpPr txBox="1"/>
            <p:nvPr/>
          </p:nvSpPr>
          <p:spPr>
            <a:xfrm>
              <a:off x="5572225" y="5114250"/>
              <a:ext cx="3291900" cy="3657600"/>
            </a:xfrm>
            <a:prstGeom prst="rect">
              <a:avLst/>
            </a:prstGeom>
            <a:noFill/>
            <a:ln>
              <a:noFill/>
            </a:ln>
          </p:spPr>
          <p:txBody>
            <a:bodyPr spcFirstLastPara="1" wrap="square" lIns="60950" tIns="60950" rIns="60950" bIns="60950" anchor="t" anchorCtr="0">
              <a:noAutofit/>
            </a:bodyPr>
            <a:lstStyle/>
            <a:p>
              <a:pPr defTabSz="609600">
                <a:buClr>
                  <a:srgbClr val="000000"/>
                </a:buClr>
              </a:pPr>
              <a:r>
                <a:rPr lang="en-GB" sz="2265" b="1" kern="0">
                  <a:solidFill>
                    <a:srgbClr val="3C4043"/>
                  </a:solidFill>
                  <a:latin typeface="Google Sans"/>
                  <a:ea typeface="Google Sans"/>
                  <a:cs typeface="Google Sans"/>
                  <a:sym typeface="Google Sans"/>
                </a:rPr>
                <a:t>Cloud SDK and Cloud Shell</a:t>
              </a:r>
              <a:endParaRPr sz="2265" b="1" kern="0">
                <a:solidFill>
                  <a:srgbClr val="3C4043"/>
                </a:solidFill>
                <a:latin typeface="Google Sans"/>
                <a:ea typeface="Google Sans"/>
                <a:cs typeface="Google Sans"/>
                <a:sym typeface="Google Sans"/>
              </a:endParaRPr>
            </a:p>
            <a:p>
              <a:pPr defTabSz="609600">
                <a:buClr>
                  <a:srgbClr val="000000"/>
                </a:buClr>
              </a:pPr>
              <a:endParaRPr sz="2135" b="1" kern="0">
                <a:solidFill>
                  <a:srgbClr val="3C4043"/>
                </a:solidFill>
                <a:latin typeface="Google Sans"/>
                <a:ea typeface="Google Sans"/>
                <a:cs typeface="Google Sans"/>
                <a:sym typeface="Google Sans"/>
              </a:endParaRPr>
            </a:p>
            <a:p>
              <a:pPr defTabSz="609600">
                <a:buClr>
                  <a:srgbClr val="000000"/>
                </a:buClr>
              </a:pPr>
              <a:r>
                <a:rPr lang="en-GB" sz="2200" kern="0">
                  <a:solidFill>
                    <a:srgbClr val="3C4043"/>
                  </a:solidFill>
                  <a:latin typeface="Roboto"/>
                  <a:ea typeface="Roboto"/>
                  <a:cs typeface="Roboto"/>
                  <a:sym typeface="Roboto"/>
                </a:rPr>
                <a:t>Command-line interface</a:t>
              </a:r>
              <a:endParaRPr sz="2200" kern="0">
                <a:solidFill>
                  <a:srgbClr val="3C4043"/>
                </a:solidFill>
                <a:latin typeface="Roboto"/>
                <a:ea typeface="Roboto"/>
                <a:cs typeface="Roboto"/>
                <a:sym typeface="Roboto"/>
              </a:endParaRPr>
            </a:p>
          </p:txBody>
        </p:sp>
      </p:grpSp>
      <p:grpSp>
        <p:nvGrpSpPr>
          <p:cNvPr id="276" name="Google Shape;276;p47"/>
          <p:cNvGrpSpPr/>
          <p:nvPr/>
        </p:nvGrpSpPr>
        <p:grpSpPr>
          <a:xfrm>
            <a:off x="8858883" y="2003676"/>
            <a:ext cx="2194600" cy="3844225"/>
            <a:chOff x="13364525" y="3005513"/>
            <a:chExt cx="3291900" cy="5766338"/>
          </a:xfrm>
        </p:grpSpPr>
        <p:pic>
          <p:nvPicPr>
            <p:cNvPr id="277" name="Google Shape;277;p47" descr="ccma.png"/>
            <p:cNvPicPr preferRelativeResize="0"/>
            <p:nvPr/>
          </p:nvPicPr>
          <p:blipFill>
            <a:blip r:embed="rId2"/>
            <a:stretch>
              <a:fillRect/>
            </a:stretch>
          </p:blipFill>
          <p:spPr>
            <a:xfrm>
              <a:off x="14458177" y="3005513"/>
              <a:ext cx="1104596" cy="1835592"/>
            </a:xfrm>
            <a:prstGeom prst="rect">
              <a:avLst/>
            </a:prstGeom>
            <a:noFill/>
            <a:ln>
              <a:noFill/>
            </a:ln>
          </p:spPr>
        </p:pic>
        <p:sp>
          <p:nvSpPr>
            <p:cNvPr id="278" name="Google Shape;278;p47"/>
            <p:cNvSpPr txBox="1"/>
            <p:nvPr/>
          </p:nvSpPr>
          <p:spPr>
            <a:xfrm>
              <a:off x="13364525" y="5114250"/>
              <a:ext cx="3291900" cy="3657600"/>
            </a:xfrm>
            <a:prstGeom prst="rect">
              <a:avLst/>
            </a:prstGeom>
            <a:noFill/>
            <a:ln>
              <a:noFill/>
            </a:ln>
          </p:spPr>
          <p:txBody>
            <a:bodyPr spcFirstLastPara="1" wrap="square" lIns="60950" tIns="60950" rIns="60950" bIns="60950" anchor="t" anchorCtr="0">
              <a:noAutofit/>
            </a:bodyPr>
            <a:lstStyle/>
            <a:p>
              <a:pPr defTabSz="609600">
                <a:buClr>
                  <a:srgbClr val="000000"/>
                </a:buClr>
              </a:pPr>
              <a:r>
                <a:rPr lang="en-GB" sz="2265" b="1" kern="0">
                  <a:solidFill>
                    <a:srgbClr val="3C4043"/>
                  </a:solidFill>
                  <a:latin typeface="Google Sans"/>
                  <a:ea typeface="Google Sans"/>
                  <a:cs typeface="Google Sans"/>
                  <a:sym typeface="Google Sans"/>
                </a:rPr>
                <a:t>Cloud Console mobile app</a:t>
              </a:r>
              <a:endParaRPr sz="2265" b="1" kern="0">
                <a:solidFill>
                  <a:srgbClr val="3C4043"/>
                </a:solidFill>
                <a:latin typeface="Google Sans"/>
                <a:ea typeface="Google Sans"/>
                <a:cs typeface="Google Sans"/>
                <a:sym typeface="Google Sans"/>
              </a:endParaRPr>
            </a:p>
            <a:p>
              <a:pPr defTabSz="609600">
                <a:buClr>
                  <a:srgbClr val="000000"/>
                </a:buClr>
              </a:pPr>
              <a:endParaRPr sz="2135" b="1" kern="0">
                <a:solidFill>
                  <a:srgbClr val="3C4043"/>
                </a:solidFill>
                <a:latin typeface="Google Sans"/>
                <a:ea typeface="Google Sans"/>
                <a:cs typeface="Google Sans"/>
                <a:sym typeface="Google Sans"/>
              </a:endParaRPr>
            </a:p>
            <a:p>
              <a:pPr defTabSz="609600">
                <a:buClr>
                  <a:srgbClr val="000000"/>
                </a:buClr>
              </a:pPr>
              <a:r>
                <a:rPr lang="en-GB" sz="2200" kern="0">
                  <a:solidFill>
                    <a:srgbClr val="3C4043"/>
                  </a:solidFill>
                  <a:latin typeface="Roboto"/>
                  <a:ea typeface="Roboto"/>
                  <a:cs typeface="Roboto"/>
                  <a:sym typeface="Roboto"/>
                </a:rPr>
                <a:t>For iOS and Android</a:t>
              </a:r>
              <a:endParaRPr sz="2200" kern="0">
                <a:solidFill>
                  <a:srgbClr val="3C4043"/>
                </a:solidFill>
                <a:latin typeface="Roboto"/>
                <a:ea typeface="Roboto"/>
                <a:cs typeface="Roboto"/>
                <a:sym typeface="Roboto"/>
              </a:endParaRPr>
            </a:p>
          </p:txBody>
        </p:sp>
      </p:grpSp>
      <p:grpSp>
        <p:nvGrpSpPr>
          <p:cNvPr id="279" name="Google Shape;279;p47"/>
          <p:cNvGrpSpPr/>
          <p:nvPr/>
        </p:nvGrpSpPr>
        <p:grpSpPr>
          <a:xfrm>
            <a:off x="6312250" y="2334692"/>
            <a:ext cx="2194600" cy="3513209"/>
            <a:chOff x="9468375" y="3502037"/>
            <a:chExt cx="3291900" cy="5269813"/>
          </a:xfrm>
        </p:grpSpPr>
        <p:grpSp>
          <p:nvGrpSpPr>
            <p:cNvPr id="280" name="Google Shape;280;p47"/>
            <p:cNvGrpSpPr/>
            <p:nvPr/>
          </p:nvGrpSpPr>
          <p:grpSpPr>
            <a:xfrm>
              <a:off x="10391285" y="3502037"/>
              <a:ext cx="1446080" cy="755150"/>
              <a:chOff x="3107225" y="3467350"/>
              <a:chExt cx="482027" cy="251700"/>
            </a:xfrm>
          </p:grpSpPr>
          <p:cxnSp>
            <p:nvCxnSpPr>
              <p:cNvPr id="281" name="Google Shape;281;p47"/>
              <p:cNvCxnSpPr/>
              <p:nvPr/>
            </p:nvCxnSpPr>
            <p:spPr>
              <a:xfrm rot="10800000">
                <a:off x="3177622" y="3593208"/>
                <a:ext cx="245400" cy="0"/>
              </a:xfrm>
              <a:prstGeom prst="straightConnector1">
                <a:avLst/>
              </a:prstGeom>
              <a:noFill/>
              <a:ln w="76200" cap="flat" cmpd="sng">
                <a:solidFill>
                  <a:srgbClr val="139E58"/>
                </a:solidFill>
                <a:prstDash val="solid"/>
                <a:round/>
                <a:headEnd type="none" w="med" len="med"/>
                <a:tailEnd type="none" w="med" len="med"/>
              </a:ln>
            </p:spPr>
          </p:cxnSp>
          <p:sp>
            <p:nvSpPr>
              <p:cNvPr id="282" name="Google Shape;282;p47"/>
              <p:cNvSpPr/>
              <p:nvPr/>
            </p:nvSpPr>
            <p:spPr>
              <a:xfrm rot="10800000">
                <a:off x="3375352" y="3479802"/>
                <a:ext cx="213900" cy="226800"/>
              </a:xfrm>
              <a:prstGeom prst="ellipse">
                <a:avLst/>
              </a:prstGeom>
              <a:solidFill>
                <a:srgbClr val="4285F4"/>
              </a:solidFill>
              <a:ln>
                <a:noFill/>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283" name="Google Shape;283;p47"/>
              <p:cNvSpPr/>
              <p:nvPr/>
            </p:nvSpPr>
            <p:spPr>
              <a:xfrm flipH="1">
                <a:off x="3107225" y="3467350"/>
                <a:ext cx="124800" cy="251700"/>
              </a:xfrm>
              <a:prstGeom prst="flowChartDelay">
                <a:avLst/>
              </a:prstGeom>
              <a:solidFill>
                <a:srgbClr val="0D6B37"/>
              </a:solidFill>
              <a:ln w="19050" cap="flat" cmpd="sng">
                <a:solidFill>
                  <a:srgbClr val="0D6B37"/>
                </a:solidFill>
                <a:prstDash val="solid"/>
                <a:round/>
                <a:headEnd type="none" w="sm" len="sm"/>
                <a:tailEnd type="none" w="sm" len="sm"/>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284" name="Google Shape;284;p47"/>
            <p:cNvSpPr txBox="1"/>
            <p:nvPr/>
          </p:nvSpPr>
          <p:spPr>
            <a:xfrm>
              <a:off x="9468375" y="5114250"/>
              <a:ext cx="3291900" cy="3657600"/>
            </a:xfrm>
            <a:prstGeom prst="rect">
              <a:avLst/>
            </a:prstGeom>
            <a:noFill/>
            <a:ln>
              <a:noFill/>
            </a:ln>
          </p:spPr>
          <p:txBody>
            <a:bodyPr spcFirstLastPara="1" wrap="square" lIns="60950" tIns="60950" rIns="60950" bIns="60950" anchor="t" anchorCtr="0">
              <a:noAutofit/>
            </a:bodyPr>
            <a:lstStyle/>
            <a:p>
              <a:pPr defTabSz="609600">
                <a:buClr>
                  <a:srgbClr val="000000"/>
                </a:buClr>
              </a:pPr>
              <a:r>
                <a:rPr lang="en-GB" sz="2265" b="1" kern="0">
                  <a:solidFill>
                    <a:srgbClr val="3C4043"/>
                  </a:solidFill>
                  <a:latin typeface="Google Sans"/>
                  <a:ea typeface="Google Sans"/>
                  <a:cs typeface="Google Sans"/>
                  <a:sym typeface="Google Sans"/>
                </a:rPr>
                <a:t>REST-based</a:t>
              </a:r>
              <a:endParaRPr sz="2265" b="1" kern="0">
                <a:solidFill>
                  <a:srgbClr val="3C4043"/>
                </a:solidFill>
                <a:latin typeface="Google Sans"/>
                <a:ea typeface="Google Sans"/>
                <a:cs typeface="Google Sans"/>
                <a:sym typeface="Google Sans"/>
              </a:endParaRPr>
            </a:p>
            <a:p>
              <a:pPr defTabSz="609600">
                <a:buClr>
                  <a:srgbClr val="000000"/>
                </a:buClr>
              </a:pPr>
              <a:r>
                <a:rPr lang="en-GB" sz="2265" b="1" kern="0">
                  <a:solidFill>
                    <a:srgbClr val="3C4043"/>
                  </a:solidFill>
                  <a:latin typeface="Google Sans"/>
                  <a:ea typeface="Google Sans"/>
                  <a:cs typeface="Google Sans"/>
                  <a:sym typeface="Google Sans"/>
                </a:rPr>
                <a:t>API</a:t>
              </a:r>
              <a:endParaRPr sz="2265" b="1" kern="0">
                <a:solidFill>
                  <a:srgbClr val="3C4043"/>
                </a:solidFill>
                <a:latin typeface="Google Sans"/>
                <a:ea typeface="Google Sans"/>
                <a:cs typeface="Google Sans"/>
                <a:sym typeface="Google Sans"/>
              </a:endParaRPr>
            </a:p>
            <a:p>
              <a:pPr defTabSz="609600">
                <a:buClr>
                  <a:srgbClr val="000000"/>
                </a:buClr>
              </a:pPr>
              <a:endParaRPr sz="2135" b="1" kern="0">
                <a:solidFill>
                  <a:srgbClr val="3C4043"/>
                </a:solidFill>
                <a:latin typeface="Google Sans"/>
                <a:ea typeface="Google Sans"/>
                <a:cs typeface="Google Sans"/>
                <a:sym typeface="Google Sans"/>
              </a:endParaRPr>
            </a:p>
            <a:p>
              <a:pPr defTabSz="609600">
                <a:buClr>
                  <a:srgbClr val="000000"/>
                </a:buClr>
              </a:pPr>
              <a:r>
                <a:rPr lang="en-GB" sz="2200" kern="0">
                  <a:solidFill>
                    <a:srgbClr val="3C4043"/>
                  </a:solidFill>
                  <a:latin typeface="Roboto"/>
                  <a:ea typeface="Roboto"/>
                  <a:cs typeface="Roboto"/>
                  <a:sym typeface="Roboto"/>
                </a:rPr>
                <a:t>For custom  applications</a:t>
              </a:r>
              <a:endParaRPr sz="2200" kern="0">
                <a:solidFill>
                  <a:srgbClr val="3C4043"/>
                </a:solidFill>
                <a:latin typeface="Roboto"/>
                <a:ea typeface="Roboto"/>
                <a:cs typeface="Roboto"/>
                <a:sym typeface="Roboto"/>
              </a:endParaRPr>
            </a:p>
          </p:txBody>
        </p:sp>
      </p:grpSp>
      <p:cxnSp>
        <p:nvCxnSpPr>
          <p:cNvPr id="285" name="Google Shape;285;p47"/>
          <p:cNvCxnSpPr/>
          <p:nvPr/>
        </p:nvCxnSpPr>
        <p:spPr>
          <a:xfrm flipH="1">
            <a:off x="3451300" y="2025400"/>
            <a:ext cx="6200" cy="3413800"/>
          </a:xfrm>
          <a:prstGeom prst="straightConnector1">
            <a:avLst/>
          </a:prstGeom>
          <a:noFill/>
          <a:ln w="19050" cap="flat" cmpd="sng">
            <a:solidFill>
              <a:schemeClr val="dk2"/>
            </a:solidFill>
            <a:prstDash val="dash"/>
            <a:round/>
            <a:headEnd type="none" w="med" len="med"/>
            <a:tailEnd type="none" w="med" len="med"/>
          </a:ln>
        </p:spPr>
      </p:cxnSp>
      <p:cxnSp>
        <p:nvCxnSpPr>
          <p:cNvPr id="286" name="Google Shape;286;p47"/>
          <p:cNvCxnSpPr/>
          <p:nvPr/>
        </p:nvCxnSpPr>
        <p:spPr>
          <a:xfrm flipH="1">
            <a:off x="6067500" y="2025400"/>
            <a:ext cx="6200" cy="3413800"/>
          </a:xfrm>
          <a:prstGeom prst="straightConnector1">
            <a:avLst/>
          </a:prstGeom>
          <a:noFill/>
          <a:ln w="19050" cap="flat" cmpd="sng">
            <a:solidFill>
              <a:schemeClr val="dk2"/>
            </a:solidFill>
            <a:prstDash val="dash"/>
            <a:round/>
            <a:headEnd type="none" w="med" len="med"/>
            <a:tailEnd type="none" w="med" len="med"/>
          </a:ln>
        </p:spPr>
      </p:cxnSp>
      <p:cxnSp>
        <p:nvCxnSpPr>
          <p:cNvPr id="287" name="Google Shape;287;p47"/>
          <p:cNvCxnSpPr/>
          <p:nvPr/>
        </p:nvCxnSpPr>
        <p:spPr>
          <a:xfrm flipH="1">
            <a:off x="8531300" y="2025400"/>
            <a:ext cx="6200" cy="3413800"/>
          </a:xfrm>
          <a:prstGeom prst="straightConnector1">
            <a:avLst/>
          </a:prstGeom>
          <a:noFill/>
          <a:ln w="19050" cap="flat" cmpd="sng">
            <a:solidFill>
              <a:schemeClr val="dk2"/>
            </a:solidFill>
            <a:prstDash val="dash"/>
            <a:round/>
            <a:headEnd type="none" w="med" len="med"/>
            <a:tailEnd type="none" w="med" len="med"/>
          </a:ln>
        </p:spPr>
      </p:cxnSp>
      <p:sp>
        <p:nvSpPr>
          <p:cNvPr id="288" name="Google Shape;288;p4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There are four ways to interact with Google Cloud</a:t>
            </a:r>
            <a:endParaRPr lang="en-GB"/>
          </a:p>
        </p:txBody>
      </p:sp>
      <p:sp>
        <p:nvSpPr>
          <p:cNvPr id="289" name="Google Shape;289;p4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3"/>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Videos</a:t>
            </a:r>
            <a:endParaRPr lang="en-US" dirty="0"/>
          </a:p>
        </p:txBody>
      </p:sp>
      <p:sp>
        <p:nvSpPr>
          <p:cNvPr id="2" name="Text Placeholder 1"/>
          <p:cNvSpPr>
            <a:spLocks noGrp="1"/>
          </p:cNvSpPr>
          <p:nvPr>
            <p:ph type="body" idx="1"/>
          </p:nvPr>
        </p:nvSpPr>
        <p:spPr>
          <a:xfrm>
            <a:off x="1161650" y="1621417"/>
            <a:ext cx="8509292" cy="4512400"/>
          </a:xfrm>
        </p:spPr>
        <p:txBody>
          <a:bodyPr/>
          <a:lstStyle/>
          <a:p>
            <a:r>
              <a:rPr lang="en-US" b="1" dirty="0"/>
              <a:t>Required:</a:t>
            </a:r>
            <a:r>
              <a:rPr lang="en-US" dirty="0"/>
              <a:t> Google Cloud Platform Essentials </a:t>
            </a:r>
            <a:r>
              <a:rPr lang="en-US" dirty="0">
                <a:solidFill>
                  <a:srgbClr val="FF0000"/>
                </a:solidFill>
              </a:rPr>
              <a:t>(6 minutes)</a:t>
            </a:r>
            <a:endParaRPr lang="en-US" dirty="0">
              <a:solidFill>
                <a:srgbClr val="FF0000"/>
              </a:solidFill>
            </a:endParaRPr>
          </a:p>
          <a:p>
            <a:pPr marL="0" indent="0">
              <a:buNone/>
            </a:pPr>
            <a:endParaRPr lang="en-US" dirty="0"/>
          </a:p>
          <a:p>
            <a:pPr marL="0" indent="0">
              <a:buNone/>
            </a:pPr>
            <a:r>
              <a:rPr lang="en-US" dirty="0">
                <a:hlinkClick r:id="rId1"/>
              </a:rPr>
              <a:t>https://www.youtube.com/watch?v=4D3X6Xl5c_Y</a:t>
            </a:r>
            <a:endParaRPr lang="en-US" dirty="0"/>
          </a:p>
          <a:p>
            <a:pPr marL="0" indent="0">
              <a:buNone/>
            </a:pPr>
            <a:endParaRPr lang="en-US" dirty="0"/>
          </a:p>
          <a:p>
            <a:pPr marL="0" indent="0">
              <a:buNone/>
            </a:pPr>
            <a:endParaRPr lang="en-US" dirty="0"/>
          </a:p>
          <a:p>
            <a:pPr marL="0" indent="0">
              <a:buNone/>
            </a:pPr>
            <a:endParaRPr lang="en-US" dirty="0"/>
          </a:p>
          <a:p>
            <a:pPr marL="342900" indent="-342900"/>
            <a:r>
              <a:rPr lang="en-US" b="1" dirty="0"/>
              <a:t>Optional: </a:t>
            </a:r>
            <a:r>
              <a:rPr lang="en-US" dirty="0"/>
              <a:t>Google Cloud Platform 101 </a:t>
            </a:r>
            <a:r>
              <a:rPr lang="en-US" dirty="0">
                <a:solidFill>
                  <a:srgbClr val="FF0000"/>
                </a:solidFill>
              </a:rPr>
              <a:t>(45 minutes)</a:t>
            </a:r>
            <a:endParaRPr lang="en-US" dirty="0">
              <a:solidFill>
                <a:srgbClr val="FF0000"/>
              </a:solidFill>
            </a:endParaRPr>
          </a:p>
          <a:p>
            <a:pPr marL="0" indent="0">
              <a:buNone/>
            </a:pPr>
            <a:endParaRPr lang="en-US" dirty="0">
              <a:hlinkClick r:id="rId2"/>
            </a:endParaRPr>
          </a:p>
          <a:p>
            <a:pPr marL="0" indent="0">
              <a:buNone/>
            </a:pPr>
            <a:r>
              <a:rPr lang="en-US" dirty="0">
                <a:hlinkClick r:id="rId2"/>
              </a:rPr>
              <a:t>https://youtu.be/vmOMataJZWw</a:t>
            </a:r>
            <a:endParaRPr lang="en-US" dirty="0"/>
          </a:p>
          <a:p>
            <a:pPr marL="0" indent="0">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grpSp>
        <p:nvGrpSpPr>
          <p:cNvPr id="294" name="Google Shape;294;p48"/>
          <p:cNvGrpSpPr/>
          <p:nvPr/>
        </p:nvGrpSpPr>
        <p:grpSpPr>
          <a:xfrm>
            <a:off x="6309034" y="2262298"/>
            <a:ext cx="4963750" cy="3463062"/>
            <a:chOff x="1828800" y="2954463"/>
            <a:chExt cx="6309851" cy="4378081"/>
          </a:xfrm>
        </p:grpSpPr>
        <p:pic>
          <p:nvPicPr>
            <p:cNvPr id="295" name="Google Shape;295;p48"/>
            <p:cNvPicPr preferRelativeResize="0"/>
            <p:nvPr/>
          </p:nvPicPr>
          <p:blipFill>
            <a:blip r:embed="rId1"/>
            <a:stretch>
              <a:fillRect/>
            </a:stretch>
          </p:blipFill>
          <p:spPr>
            <a:xfrm>
              <a:off x="1828800" y="2954463"/>
              <a:ext cx="6309851" cy="4378081"/>
            </a:xfrm>
            <a:prstGeom prst="rect">
              <a:avLst/>
            </a:prstGeom>
            <a:noFill/>
            <a:ln>
              <a:noFill/>
            </a:ln>
          </p:spPr>
        </p:pic>
        <p:sp>
          <p:nvSpPr>
            <p:cNvPr id="296" name="Google Shape;296;p48"/>
            <p:cNvSpPr/>
            <p:nvPr/>
          </p:nvSpPr>
          <p:spPr>
            <a:xfrm>
              <a:off x="4755450" y="6180675"/>
              <a:ext cx="465600" cy="155100"/>
            </a:xfrm>
            <a:prstGeom prst="rect">
              <a:avLst/>
            </a:prstGeom>
            <a:solidFill>
              <a:srgbClr val="EFEFE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297" name="Google Shape;297;p4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The Cloud Console provides a web-based GUI for you to manage Google Cloud projects and resources</a:t>
            </a:r>
            <a:endParaRPr lang="en-GB"/>
          </a:p>
        </p:txBody>
      </p:sp>
      <p:sp>
        <p:nvSpPr>
          <p:cNvPr id="298" name="Google Shape;298;p48"/>
          <p:cNvSpPr txBox="1">
            <a:spLocks noGrp="1"/>
          </p:cNvSpPr>
          <p:nvPr>
            <p:ph type="body" idx="1"/>
          </p:nvPr>
        </p:nvSpPr>
        <p:spPr>
          <a:xfrm>
            <a:off x="1161650" y="1824617"/>
            <a:ext cx="4834600" cy="4274000"/>
          </a:xfrm>
          <a:prstGeom prst="rect">
            <a:avLst/>
          </a:prstGeom>
        </p:spPr>
        <p:txBody>
          <a:bodyPr spcFirstLastPara="1" wrap="square" lIns="60950" tIns="60950" rIns="60950" bIns="60950" anchor="t" anchorCtr="0">
            <a:noAutofit/>
          </a:bodyPr>
          <a:lstStyle/>
          <a:p>
            <a:pPr marL="0" indent="0">
              <a:buNone/>
            </a:pPr>
            <a:r>
              <a:rPr lang="en-GB"/>
              <a:t>  </a:t>
            </a:r>
            <a:endParaRPr lang="en-GB"/>
          </a:p>
          <a:p>
            <a:r>
              <a:rPr lang="en-GB"/>
              <a:t>Centralized console for all project data.</a:t>
            </a:r>
            <a:endParaRPr lang="en-GB"/>
          </a:p>
          <a:p>
            <a:pPr marL="0" indent="0">
              <a:buNone/>
            </a:pPr>
            <a:r>
              <a:rPr lang="en-GB"/>
              <a:t> </a:t>
            </a:r>
            <a:endParaRPr lang="en-GB"/>
          </a:p>
          <a:p>
            <a:r>
              <a:rPr lang="en-GB"/>
              <a:t>Execute common tasks using simple mouse clicks.</a:t>
            </a:r>
            <a:endParaRPr lang="en-GB"/>
          </a:p>
          <a:p>
            <a:pPr marL="0" indent="0">
              <a:buNone/>
            </a:pPr>
            <a:r>
              <a:rPr lang="en-GB"/>
              <a:t> </a:t>
            </a:r>
            <a:endParaRPr lang="en-GB"/>
          </a:p>
          <a:p>
            <a:r>
              <a:rPr lang="en-GB"/>
              <a:t>Manage and create projects.</a:t>
            </a:r>
            <a:endParaRPr lang="en-GB"/>
          </a:p>
          <a:p>
            <a:pPr marL="0" indent="0">
              <a:buNone/>
            </a:pPr>
            <a:r>
              <a:rPr lang="en-GB"/>
              <a:t> </a:t>
            </a:r>
            <a:endParaRPr lang="en-GB"/>
          </a:p>
          <a:p>
            <a:r>
              <a:rPr lang="en-GB"/>
              <a:t>Access developer tools:</a:t>
            </a:r>
            <a:endParaRPr lang="en-GB"/>
          </a:p>
          <a:p>
            <a:pPr lvl="1"/>
            <a:r>
              <a:rPr lang="en-GB"/>
              <a:t>Cloud Source Repositories</a:t>
            </a:r>
            <a:endParaRPr lang="en-GB"/>
          </a:p>
          <a:p>
            <a:pPr lvl="1"/>
            <a:r>
              <a:rPr lang="en-GB"/>
              <a:t>Cloud SDK</a:t>
            </a:r>
            <a:endParaRPr lang="en-GB"/>
          </a:p>
          <a:p>
            <a:pPr lvl="1"/>
            <a:r>
              <a:rPr lang="en-GB"/>
              <a:t>Cloud Shell</a:t>
            </a:r>
            <a:endParaRPr lang="en-GB"/>
          </a:p>
          <a:p>
            <a:pPr marL="0" indent="0">
              <a:buNone/>
            </a:pPr>
            <a:r>
              <a:rPr lang="en-GB"/>
              <a:t> </a:t>
            </a:r>
            <a:endParaRPr lang="en-GB"/>
          </a:p>
          <a:p>
            <a:r>
              <a:rPr lang="en-GB"/>
              <a:t>Access to product APIs.</a:t>
            </a:r>
            <a:endParaRPr lang="en-GB"/>
          </a:p>
        </p:txBody>
      </p:sp>
      <p:sp>
        <p:nvSpPr>
          <p:cNvPr id="299" name="Google Shape;299;p4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2"/>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9"/>
          <p:cNvSpPr/>
          <p:nvPr/>
        </p:nvSpPr>
        <p:spPr>
          <a:xfrm>
            <a:off x="3104283" y="3571883"/>
            <a:ext cx="934000" cy="1428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305" name="Google Shape;305;p49"/>
          <p:cNvSpPr/>
          <p:nvPr/>
        </p:nvSpPr>
        <p:spPr>
          <a:xfrm>
            <a:off x="3104283" y="3933267"/>
            <a:ext cx="934000" cy="1428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pic>
        <p:nvPicPr>
          <p:cNvPr id="306" name="Google Shape;306;p49"/>
          <p:cNvPicPr preferRelativeResize="0"/>
          <p:nvPr/>
        </p:nvPicPr>
        <p:blipFill>
          <a:blip r:embed="rId1"/>
          <a:stretch>
            <a:fillRect/>
          </a:stretch>
        </p:blipFill>
        <p:spPr>
          <a:xfrm>
            <a:off x="1164336" y="1560734"/>
            <a:ext cx="8253065" cy="4577117"/>
          </a:xfrm>
          <a:prstGeom prst="rect">
            <a:avLst/>
          </a:prstGeom>
          <a:noFill/>
          <a:ln>
            <a:noFill/>
          </a:ln>
        </p:spPr>
      </p:pic>
      <p:sp>
        <p:nvSpPr>
          <p:cNvPr id="307" name="Google Shape;307;p4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Logging in to the Cloud Console</a:t>
            </a:r>
            <a:endParaRPr lang="en-GB"/>
          </a:p>
        </p:txBody>
      </p:sp>
      <p:sp>
        <p:nvSpPr>
          <p:cNvPr id="308" name="Google Shape;308;p4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2"/>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50"/>
          <p:cNvPicPr preferRelativeResize="0"/>
          <p:nvPr/>
        </p:nvPicPr>
        <p:blipFill rotWithShape="1">
          <a:blip r:embed="rId1"/>
          <a:srcRect r="24744"/>
          <a:stretch>
            <a:fillRect/>
          </a:stretch>
        </p:blipFill>
        <p:spPr>
          <a:xfrm>
            <a:off x="3256767" y="1596684"/>
            <a:ext cx="5394543" cy="4435111"/>
          </a:xfrm>
          <a:prstGeom prst="rect">
            <a:avLst/>
          </a:prstGeom>
          <a:noFill/>
          <a:ln>
            <a:noFill/>
          </a:ln>
        </p:spPr>
      </p:pic>
      <p:sp>
        <p:nvSpPr>
          <p:cNvPr id="314" name="Google Shape;314;p50"/>
          <p:cNvSpPr/>
          <p:nvPr/>
        </p:nvSpPr>
        <p:spPr>
          <a:xfrm>
            <a:off x="3325798" y="2063819"/>
            <a:ext cx="537000" cy="402800"/>
          </a:xfrm>
          <a:prstGeom prst="roundRect">
            <a:avLst>
              <a:gd name="adj" fmla="val 16667"/>
            </a:avLst>
          </a:prstGeom>
          <a:noFill/>
          <a:ln w="76200" cap="flat" cmpd="sng">
            <a:solidFill>
              <a:srgbClr val="EA4335"/>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315" name="Google Shape;315;p5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Interacting with the Cloud Console</a:t>
            </a:r>
            <a:endParaRPr lang="en-GB"/>
          </a:p>
        </p:txBody>
      </p:sp>
      <p:sp>
        <p:nvSpPr>
          <p:cNvPr id="316" name="Google Shape;316;p5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2"/>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1"/>
          <p:cNvSpPr txBox="1">
            <a:spLocks noGrp="1"/>
          </p:cNvSpPr>
          <p:nvPr>
            <p:ph type="body" idx="1"/>
          </p:nvPr>
        </p:nvSpPr>
        <p:spPr>
          <a:xfrm>
            <a:off x="1134183" y="1621417"/>
            <a:ext cx="4971800" cy="4516800"/>
          </a:xfrm>
          <a:prstGeom prst="rect">
            <a:avLst/>
          </a:prstGeom>
        </p:spPr>
        <p:txBody>
          <a:bodyPr spcFirstLastPara="1" wrap="square" lIns="60950" tIns="60950" rIns="60950" bIns="60950" anchor="t" anchorCtr="0">
            <a:noAutofit/>
          </a:bodyPr>
          <a:lstStyle/>
          <a:p>
            <a:pPr marL="0" indent="0">
              <a:buNone/>
            </a:pPr>
            <a:r>
              <a:rPr lang="en-GB" dirty="0"/>
              <a:t>The Cloud Console</a:t>
            </a:r>
            <a:endParaRPr dirty="0"/>
          </a:p>
          <a:p>
            <a:pPr marL="0" indent="0">
              <a:spcBef>
                <a:spcPts val="1935"/>
              </a:spcBef>
              <a:buNone/>
            </a:pPr>
            <a:r>
              <a:rPr lang="en-GB" dirty="0">
                <a:solidFill>
                  <a:schemeClr val="accent2"/>
                </a:solidFill>
              </a:rPr>
              <a:t>Understanding Projects</a:t>
            </a:r>
            <a:endParaRPr dirty="0">
              <a:solidFill>
                <a:schemeClr val="accent2"/>
              </a:solidFill>
            </a:endParaRPr>
          </a:p>
          <a:p>
            <a:pPr marL="0" indent="0">
              <a:spcBef>
                <a:spcPts val="1935"/>
              </a:spcBef>
              <a:buNone/>
            </a:pPr>
            <a:r>
              <a:rPr lang="en-GB" dirty="0"/>
              <a:t>Billing in Google Cloud</a:t>
            </a:r>
            <a:endParaRPr dirty="0"/>
          </a:p>
          <a:p>
            <a:pPr marL="0" indent="0">
              <a:spcBef>
                <a:spcPts val="1935"/>
              </a:spcBef>
              <a:buNone/>
            </a:pPr>
            <a:r>
              <a:rPr lang="en-GB" dirty="0"/>
              <a:t>Install and Configure the Cloud SDK</a:t>
            </a:r>
            <a:endParaRPr dirty="0"/>
          </a:p>
          <a:p>
            <a:pPr marL="0" indent="0">
              <a:spcBef>
                <a:spcPts val="1935"/>
              </a:spcBef>
              <a:buNone/>
            </a:pPr>
            <a:r>
              <a:rPr lang="en-GB" dirty="0"/>
              <a:t>Use Cloud Shell</a:t>
            </a:r>
            <a:endParaRPr dirty="0"/>
          </a:p>
        </p:txBody>
      </p:sp>
      <p:sp>
        <p:nvSpPr>
          <p:cNvPr id="322" name="Google Shape;322;p51"/>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GB"/>
              <a:t>Agenda</a:t>
            </a:r>
            <a:endParaRPr lang="en-GB"/>
          </a:p>
        </p:txBody>
      </p:sp>
      <p:sp>
        <p:nvSpPr>
          <p:cNvPr id="323" name="Google Shape;323;p5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52"/>
          <p:cNvPicPr preferRelativeResize="0"/>
          <p:nvPr/>
        </p:nvPicPr>
        <p:blipFill>
          <a:blip r:embed="rId1"/>
          <a:stretch>
            <a:fillRect/>
          </a:stretch>
        </p:blipFill>
        <p:spPr>
          <a:xfrm>
            <a:off x="7174600" y="1986090"/>
            <a:ext cx="2070019" cy="1783729"/>
          </a:xfrm>
          <a:prstGeom prst="rect">
            <a:avLst/>
          </a:prstGeom>
          <a:noFill/>
          <a:ln>
            <a:noFill/>
          </a:ln>
        </p:spPr>
      </p:pic>
      <p:pic>
        <p:nvPicPr>
          <p:cNvPr id="329" name="Google Shape;329;p52"/>
          <p:cNvPicPr preferRelativeResize="0"/>
          <p:nvPr/>
        </p:nvPicPr>
        <p:blipFill>
          <a:blip r:embed="rId2"/>
          <a:stretch>
            <a:fillRect/>
          </a:stretch>
        </p:blipFill>
        <p:spPr>
          <a:xfrm>
            <a:off x="7066134" y="4302437"/>
            <a:ext cx="2286953" cy="1793907"/>
          </a:xfrm>
          <a:prstGeom prst="rect">
            <a:avLst/>
          </a:prstGeom>
          <a:noFill/>
          <a:ln>
            <a:noFill/>
          </a:ln>
        </p:spPr>
      </p:pic>
      <p:sp>
        <p:nvSpPr>
          <p:cNvPr id="330" name="Google Shape;330;p5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Every Google Cloud service you use is associated</a:t>
            </a:r>
            <a:endParaRPr lang="en-GB"/>
          </a:p>
          <a:p>
            <a:r>
              <a:rPr lang="en-GB"/>
              <a:t>with a project</a:t>
            </a:r>
            <a:endParaRPr lang="en-GB"/>
          </a:p>
        </p:txBody>
      </p:sp>
      <p:sp>
        <p:nvSpPr>
          <p:cNvPr id="331" name="Google Shape;331;p52"/>
          <p:cNvSpPr txBox="1">
            <a:spLocks noGrp="1"/>
          </p:cNvSpPr>
          <p:nvPr>
            <p:ph type="body" idx="1"/>
          </p:nvPr>
        </p:nvSpPr>
        <p:spPr>
          <a:xfrm>
            <a:off x="1161650" y="1833683"/>
            <a:ext cx="4834600" cy="4300200"/>
          </a:xfrm>
          <a:prstGeom prst="rect">
            <a:avLst/>
          </a:prstGeom>
        </p:spPr>
        <p:txBody>
          <a:bodyPr spcFirstLastPara="1" wrap="square" lIns="60950" tIns="60950" rIns="60950" bIns="60950" anchor="t" anchorCtr="0">
            <a:noAutofit/>
          </a:bodyPr>
          <a:lstStyle/>
          <a:p>
            <a:pPr marL="0" indent="0">
              <a:buNone/>
            </a:pPr>
            <a:endParaRPr sz="2265"/>
          </a:p>
          <a:p>
            <a:pPr indent="-274955">
              <a:buSzPts val="2900"/>
            </a:pPr>
            <a:r>
              <a:rPr lang="en-GB" sz="1935"/>
              <a:t>Enable services and APIs.</a:t>
            </a:r>
            <a:endParaRPr sz="1935"/>
          </a:p>
          <a:p>
            <a:pPr marL="0" indent="0">
              <a:buNone/>
            </a:pPr>
            <a:endParaRPr sz="1935"/>
          </a:p>
          <a:p>
            <a:pPr indent="-274955">
              <a:buSzPts val="2900"/>
            </a:pPr>
            <a:r>
              <a:rPr lang="en-GB" sz="1935"/>
              <a:t>Enable billing.</a:t>
            </a:r>
            <a:endParaRPr sz="1935"/>
          </a:p>
          <a:p>
            <a:pPr marL="0" indent="0">
              <a:buNone/>
            </a:pPr>
            <a:endParaRPr sz="1935"/>
          </a:p>
          <a:p>
            <a:pPr indent="-274955">
              <a:buSzPts val="2900"/>
            </a:pPr>
            <a:r>
              <a:rPr lang="en-GB" sz="1935"/>
              <a:t>Manage permissions and credentials.</a:t>
            </a:r>
            <a:endParaRPr sz="1935"/>
          </a:p>
          <a:p>
            <a:pPr marL="0" indent="0">
              <a:buNone/>
            </a:pPr>
            <a:endParaRPr sz="1935"/>
          </a:p>
          <a:p>
            <a:pPr indent="-274955">
              <a:buSzPts val="2900"/>
            </a:pPr>
            <a:r>
              <a:rPr lang="en-GB" sz="1935"/>
              <a:t>Track resource and quota usage.</a:t>
            </a:r>
            <a:endParaRPr sz="1935"/>
          </a:p>
          <a:p>
            <a:pPr marL="0" indent="0">
              <a:buNone/>
            </a:pPr>
            <a:endParaRPr sz="1935"/>
          </a:p>
          <a:p>
            <a:pPr indent="-274955">
              <a:buSzPts val="2900"/>
            </a:pPr>
            <a:r>
              <a:rPr lang="en-GB" sz="1935"/>
              <a:t>Programmatically manage your projects in Google Cloud.</a:t>
            </a:r>
            <a:endParaRPr sz="1935"/>
          </a:p>
          <a:p>
            <a:pPr marL="0" indent="0">
              <a:buNone/>
            </a:pPr>
          </a:p>
        </p:txBody>
      </p:sp>
      <p:sp>
        <p:nvSpPr>
          <p:cNvPr id="332" name="Google Shape;332;p5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3"/>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3"/>
          <p:cNvSpPr/>
          <p:nvPr/>
        </p:nvSpPr>
        <p:spPr>
          <a:xfrm>
            <a:off x="1213988" y="1771311"/>
            <a:ext cx="3213400" cy="10324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2265" kern="0">
                <a:solidFill>
                  <a:srgbClr val="FFFFFF"/>
                </a:solidFill>
                <a:latin typeface="Roboto"/>
                <a:ea typeface="Roboto"/>
                <a:cs typeface="Roboto"/>
                <a:sym typeface="Roboto"/>
              </a:rPr>
              <a:t>Project ID</a:t>
            </a:r>
            <a:endParaRPr sz="2265" kern="0">
              <a:solidFill>
                <a:srgbClr val="FFFFFF"/>
              </a:solidFill>
              <a:latin typeface="Roboto"/>
              <a:ea typeface="Roboto"/>
              <a:cs typeface="Roboto"/>
              <a:sym typeface="Roboto"/>
            </a:endParaRPr>
          </a:p>
        </p:txBody>
      </p:sp>
      <p:sp>
        <p:nvSpPr>
          <p:cNvPr id="338" name="Google Shape;338;p53"/>
          <p:cNvSpPr/>
          <p:nvPr/>
        </p:nvSpPr>
        <p:spPr>
          <a:xfrm>
            <a:off x="4490988" y="1771311"/>
            <a:ext cx="3212600" cy="10324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2265" kern="0">
                <a:solidFill>
                  <a:srgbClr val="FFFFFF"/>
                </a:solidFill>
                <a:latin typeface="Roboto"/>
                <a:ea typeface="Roboto"/>
                <a:cs typeface="Roboto"/>
                <a:sym typeface="Roboto"/>
              </a:rPr>
              <a:t>Project name</a:t>
            </a:r>
            <a:endParaRPr sz="2265" kern="0">
              <a:solidFill>
                <a:srgbClr val="FFFFFF"/>
              </a:solidFill>
              <a:latin typeface="Roboto"/>
              <a:ea typeface="Roboto"/>
              <a:cs typeface="Roboto"/>
              <a:sym typeface="Roboto"/>
            </a:endParaRPr>
          </a:p>
        </p:txBody>
      </p:sp>
      <p:sp>
        <p:nvSpPr>
          <p:cNvPr id="339" name="Google Shape;339;p53"/>
          <p:cNvSpPr/>
          <p:nvPr/>
        </p:nvSpPr>
        <p:spPr>
          <a:xfrm>
            <a:off x="7767188" y="1771311"/>
            <a:ext cx="3212600" cy="1032400"/>
          </a:xfrm>
          <a:prstGeom prst="rect">
            <a:avLst/>
          </a:prstGeom>
          <a:solidFill>
            <a:schemeClr val="accent5"/>
          </a:solidFill>
          <a:ln w="9525" cap="flat" cmpd="sng">
            <a:solidFill>
              <a:schemeClr val="l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2265" kern="0">
                <a:solidFill>
                  <a:srgbClr val="FFFFFF"/>
                </a:solidFill>
                <a:latin typeface="Roboto"/>
                <a:ea typeface="Roboto"/>
                <a:cs typeface="Roboto"/>
                <a:sym typeface="Roboto"/>
              </a:rPr>
              <a:t>Project number</a:t>
            </a:r>
            <a:endParaRPr sz="2265" kern="0">
              <a:solidFill>
                <a:srgbClr val="FFFFFF"/>
              </a:solidFill>
              <a:latin typeface="Roboto"/>
              <a:ea typeface="Roboto"/>
              <a:cs typeface="Roboto"/>
              <a:sym typeface="Roboto"/>
            </a:endParaRPr>
          </a:p>
        </p:txBody>
      </p:sp>
      <p:sp>
        <p:nvSpPr>
          <p:cNvPr id="340" name="Google Shape;340;p53"/>
          <p:cNvSpPr/>
          <p:nvPr/>
        </p:nvSpPr>
        <p:spPr>
          <a:xfrm>
            <a:off x="1213988" y="2879339"/>
            <a:ext cx="3213400" cy="1032400"/>
          </a:xfrm>
          <a:prstGeom prst="rect">
            <a:avLst/>
          </a:prstGeom>
          <a:no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935" kern="0">
                <a:solidFill>
                  <a:srgbClr val="3C4043"/>
                </a:solidFill>
                <a:latin typeface="Roboto"/>
                <a:ea typeface="Roboto"/>
                <a:cs typeface="Roboto"/>
                <a:sym typeface="Roboto"/>
              </a:rPr>
              <a:t>Globally unique</a:t>
            </a:r>
            <a:endParaRPr sz="1935" kern="0">
              <a:solidFill>
                <a:srgbClr val="3C4043"/>
              </a:solidFill>
              <a:latin typeface="Roboto"/>
              <a:ea typeface="Roboto"/>
              <a:cs typeface="Roboto"/>
              <a:sym typeface="Roboto"/>
            </a:endParaRPr>
          </a:p>
        </p:txBody>
      </p:sp>
      <p:sp>
        <p:nvSpPr>
          <p:cNvPr id="341" name="Google Shape;341;p53"/>
          <p:cNvSpPr/>
          <p:nvPr/>
        </p:nvSpPr>
        <p:spPr>
          <a:xfrm>
            <a:off x="4490988" y="2879339"/>
            <a:ext cx="3212600" cy="1032400"/>
          </a:xfrm>
          <a:prstGeom prst="rect">
            <a:avLst/>
          </a:prstGeom>
          <a:no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935" kern="0">
                <a:solidFill>
                  <a:srgbClr val="3C4043"/>
                </a:solidFill>
                <a:latin typeface="Roboto"/>
                <a:ea typeface="Roboto"/>
                <a:cs typeface="Roboto"/>
                <a:sym typeface="Roboto"/>
              </a:rPr>
              <a:t>Need not be unique</a:t>
            </a:r>
            <a:endParaRPr sz="1935" kern="0">
              <a:solidFill>
                <a:srgbClr val="3C4043"/>
              </a:solidFill>
              <a:latin typeface="Roboto"/>
              <a:ea typeface="Roboto"/>
              <a:cs typeface="Roboto"/>
              <a:sym typeface="Roboto"/>
            </a:endParaRPr>
          </a:p>
        </p:txBody>
      </p:sp>
      <p:sp>
        <p:nvSpPr>
          <p:cNvPr id="342" name="Google Shape;342;p53"/>
          <p:cNvSpPr/>
          <p:nvPr/>
        </p:nvSpPr>
        <p:spPr>
          <a:xfrm>
            <a:off x="7767188" y="2879339"/>
            <a:ext cx="3212600" cy="1032400"/>
          </a:xfrm>
          <a:prstGeom prst="rect">
            <a:avLst/>
          </a:prstGeom>
          <a:no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935" kern="0">
                <a:solidFill>
                  <a:srgbClr val="3C4043"/>
                </a:solidFill>
                <a:latin typeface="Roboto"/>
                <a:ea typeface="Roboto"/>
                <a:cs typeface="Roboto"/>
                <a:sym typeface="Roboto"/>
              </a:rPr>
              <a:t>Globally unique</a:t>
            </a:r>
            <a:endParaRPr sz="1935" kern="0">
              <a:solidFill>
                <a:srgbClr val="3C4043"/>
              </a:solidFill>
              <a:latin typeface="Roboto"/>
              <a:ea typeface="Roboto"/>
              <a:cs typeface="Roboto"/>
              <a:sym typeface="Roboto"/>
            </a:endParaRPr>
          </a:p>
        </p:txBody>
      </p:sp>
      <p:sp>
        <p:nvSpPr>
          <p:cNvPr id="343" name="Google Shape;343;p53"/>
          <p:cNvSpPr/>
          <p:nvPr/>
        </p:nvSpPr>
        <p:spPr>
          <a:xfrm>
            <a:off x="1213988" y="3971455"/>
            <a:ext cx="3213400" cy="1032400"/>
          </a:xfrm>
          <a:prstGeom prst="rect">
            <a:avLst/>
          </a:prstGeom>
          <a:no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935" kern="0">
                <a:solidFill>
                  <a:srgbClr val="3C4043"/>
                </a:solidFill>
                <a:latin typeface="Roboto"/>
                <a:ea typeface="Roboto"/>
                <a:cs typeface="Roboto"/>
                <a:sym typeface="Roboto"/>
              </a:rPr>
              <a:t>Assigned by Google Cloud but mutable during creation</a:t>
            </a:r>
            <a:endParaRPr sz="1935" kern="0">
              <a:solidFill>
                <a:srgbClr val="3C4043"/>
              </a:solidFill>
              <a:latin typeface="Roboto"/>
              <a:ea typeface="Roboto"/>
              <a:cs typeface="Roboto"/>
              <a:sym typeface="Roboto"/>
            </a:endParaRPr>
          </a:p>
        </p:txBody>
      </p:sp>
      <p:sp>
        <p:nvSpPr>
          <p:cNvPr id="344" name="Google Shape;344;p53"/>
          <p:cNvSpPr/>
          <p:nvPr/>
        </p:nvSpPr>
        <p:spPr>
          <a:xfrm>
            <a:off x="4490988" y="3971455"/>
            <a:ext cx="3212600" cy="1032400"/>
          </a:xfrm>
          <a:prstGeom prst="rect">
            <a:avLst/>
          </a:prstGeom>
          <a:no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935" kern="0">
                <a:solidFill>
                  <a:srgbClr val="3C4043"/>
                </a:solidFill>
                <a:latin typeface="Roboto"/>
                <a:ea typeface="Roboto"/>
                <a:cs typeface="Roboto"/>
                <a:sym typeface="Roboto"/>
              </a:rPr>
              <a:t>Chosen by you</a:t>
            </a:r>
            <a:endParaRPr sz="1935" kern="0">
              <a:solidFill>
                <a:srgbClr val="3C4043"/>
              </a:solidFill>
              <a:latin typeface="Roboto"/>
              <a:ea typeface="Roboto"/>
              <a:cs typeface="Roboto"/>
              <a:sym typeface="Roboto"/>
            </a:endParaRPr>
          </a:p>
        </p:txBody>
      </p:sp>
      <p:sp>
        <p:nvSpPr>
          <p:cNvPr id="345" name="Google Shape;345;p53"/>
          <p:cNvSpPr/>
          <p:nvPr/>
        </p:nvSpPr>
        <p:spPr>
          <a:xfrm>
            <a:off x="7767188" y="3971455"/>
            <a:ext cx="3212600" cy="1032400"/>
          </a:xfrm>
          <a:prstGeom prst="rect">
            <a:avLst/>
          </a:prstGeom>
          <a:no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935" kern="0">
                <a:solidFill>
                  <a:srgbClr val="3C4043"/>
                </a:solidFill>
                <a:latin typeface="Roboto"/>
                <a:ea typeface="Roboto"/>
                <a:cs typeface="Roboto"/>
                <a:sym typeface="Roboto"/>
              </a:rPr>
              <a:t>Assigned by Google Cloud</a:t>
            </a:r>
            <a:endParaRPr sz="1935" kern="0">
              <a:solidFill>
                <a:srgbClr val="3C4043"/>
              </a:solidFill>
              <a:latin typeface="Roboto"/>
              <a:ea typeface="Roboto"/>
              <a:cs typeface="Roboto"/>
              <a:sym typeface="Roboto"/>
            </a:endParaRPr>
          </a:p>
        </p:txBody>
      </p:sp>
      <p:sp>
        <p:nvSpPr>
          <p:cNvPr id="346" name="Google Shape;346;p53"/>
          <p:cNvSpPr/>
          <p:nvPr/>
        </p:nvSpPr>
        <p:spPr>
          <a:xfrm>
            <a:off x="1213988" y="5063571"/>
            <a:ext cx="3213400" cy="1032400"/>
          </a:xfrm>
          <a:prstGeom prst="rect">
            <a:avLst/>
          </a:prstGeom>
          <a:no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935" kern="0">
                <a:solidFill>
                  <a:srgbClr val="3C4043"/>
                </a:solidFill>
                <a:latin typeface="Roboto"/>
                <a:ea typeface="Roboto"/>
                <a:cs typeface="Roboto"/>
                <a:sym typeface="Roboto"/>
              </a:rPr>
              <a:t>Immutable after creation</a:t>
            </a:r>
            <a:endParaRPr sz="1935" kern="0">
              <a:solidFill>
                <a:srgbClr val="3C4043"/>
              </a:solidFill>
              <a:latin typeface="Roboto"/>
              <a:ea typeface="Roboto"/>
              <a:cs typeface="Roboto"/>
              <a:sym typeface="Roboto"/>
            </a:endParaRPr>
          </a:p>
        </p:txBody>
      </p:sp>
      <p:sp>
        <p:nvSpPr>
          <p:cNvPr id="347" name="Google Shape;347;p53"/>
          <p:cNvSpPr/>
          <p:nvPr/>
        </p:nvSpPr>
        <p:spPr>
          <a:xfrm>
            <a:off x="4490988" y="5063571"/>
            <a:ext cx="3212600" cy="1032400"/>
          </a:xfrm>
          <a:prstGeom prst="rect">
            <a:avLst/>
          </a:prstGeom>
          <a:no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935" kern="0">
                <a:solidFill>
                  <a:srgbClr val="3C4043"/>
                </a:solidFill>
                <a:latin typeface="Roboto"/>
                <a:ea typeface="Roboto"/>
                <a:cs typeface="Roboto"/>
                <a:sym typeface="Roboto"/>
              </a:rPr>
              <a:t>Mutable</a:t>
            </a:r>
            <a:endParaRPr sz="1935" kern="0">
              <a:solidFill>
                <a:srgbClr val="3C4043"/>
              </a:solidFill>
              <a:latin typeface="Roboto"/>
              <a:ea typeface="Roboto"/>
              <a:cs typeface="Roboto"/>
              <a:sym typeface="Roboto"/>
            </a:endParaRPr>
          </a:p>
        </p:txBody>
      </p:sp>
      <p:sp>
        <p:nvSpPr>
          <p:cNvPr id="348" name="Google Shape;348;p53"/>
          <p:cNvSpPr/>
          <p:nvPr/>
        </p:nvSpPr>
        <p:spPr>
          <a:xfrm>
            <a:off x="7767188" y="5063571"/>
            <a:ext cx="3212600" cy="1032400"/>
          </a:xfrm>
          <a:prstGeom prst="rect">
            <a:avLst/>
          </a:prstGeom>
          <a:no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935" kern="0">
                <a:solidFill>
                  <a:srgbClr val="3C4043"/>
                </a:solidFill>
                <a:latin typeface="Roboto"/>
                <a:ea typeface="Roboto"/>
                <a:cs typeface="Roboto"/>
                <a:sym typeface="Roboto"/>
              </a:rPr>
              <a:t>Immutable</a:t>
            </a:r>
            <a:endParaRPr sz="1935" kern="0">
              <a:solidFill>
                <a:srgbClr val="3C4043"/>
              </a:solidFill>
              <a:latin typeface="Roboto"/>
              <a:ea typeface="Roboto"/>
              <a:cs typeface="Roboto"/>
              <a:sym typeface="Roboto"/>
            </a:endParaRPr>
          </a:p>
        </p:txBody>
      </p:sp>
      <p:sp>
        <p:nvSpPr>
          <p:cNvPr id="349" name="Google Shape;349;p5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Projects have three identifying attributes</a:t>
            </a:r>
            <a:endParaRPr lang="en-GB"/>
          </a:p>
          <a:p/>
        </p:txBody>
      </p:sp>
      <p:sp>
        <p:nvSpPr>
          <p:cNvPr id="350" name="Google Shape;350;p5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4"/>
          <p:cNvSpPr txBox="1"/>
          <p:nvPr/>
        </p:nvSpPr>
        <p:spPr>
          <a:xfrm>
            <a:off x="1988046" y="2592496"/>
            <a:ext cx="1880000" cy="1877400"/>
          </a:xfrm>
          <a:prstGeom prst="rect">
            <a:avLst/>
          </a:prstGeom>
          <a:noFill/>
          <a:ln>
            <a:noFill/>
          </a:ln>
        </p:spPr>
        <p:txBody>
          <a:bodyPr spcFirstLastPara="1" wrap="square" lIns="60950" tIns="60950" rIns="60950" bIns="60950" anchor="ctr" anchorCtr="0">
            <a:noAutofit/>
          </a:bodyPr>
          <a:lstStyle/>
          <a:p>
            <a:pPr defTabSz="609600">
              <a:buClr>
                <a:srgbClr val="000000"/>
              </a:buClr>
            </a:pPr>
            <a:r>
              <a:rPr lang="en-GB" sz="735" u="sng" kern="0">
                <a:solidFill>
                  <a:srgbClr val="185ABC"/>
                </a:solidFill>
                <a:latin typeface="Arial" panose="020B0604020202090204"/>
                <a:cs typeface="Arial" panose="020B0604020202090204"/>
                <a:sym typeface="Arial" panose="020B0604020202090204"/>
                <a:hlinkClick r:id="rId1"/>
              </a:rPr>
              <a:t>http://www.console.google.com</a:t>
            </a:r>
            <a:endParaRPr sz="935" kern="0">
              <a:solidFill>
                <a:srgbClr val="000000"/>
              </a:solidFill>
              <a:latin typeface="Arial" panose="020B0604020202090204"/>
              <a:cs typeface="Arial" panose="020B0604020202090204"/>
              <a:sym typeface="Arial" panose="020B0604020202090204"/>
            </a:endParaRPr>
          </a:p>
        </p:txBody>
      </p:sp>
      <p:sp>
        <p:nvSpPr>
          <p:cNvPr id="356" name="Google Shape;356;p54"/>
          <p:cNvSpPr/>
          <p:nvPr/>
        </p:nvSpPr>
        <p:spPr>
          <a:xfrm>
            <a:off x="3181485" y="3339175"/>
            <a:ext cx="877600" cy="1344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357" name="Google Shape;357;p54"/>
          <p:cNvSpPr/>
          <p:nvPr/>
        </p:nvSpPr>
        <p:spPr>
          <a:xfrm>
            <a:off x="3181485" y="3678387"/>
            <a:ext cx="877600" cy="1344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pic>
        <p:nvPicPr>
          <p:cNvPr id="358" name="Google Shape;358;p54"/>
          <p:cNvPicPr preferRelativeResize="0"/>
          <p:nvPr/>
        </p:nvPicPr>
        <p:blipFill rotWithShape="1">
          <a:blip r:embed="rId2"/>
          <a:srcRect b="4067"/>
          <a:stretch>
            <a:fillRect/>
          </a:stretch>
        </p:blipFill>
        <p:spPr>
          <a:xfrm>
            <a:off x="1207517" y="1567859"/>
            <a:ext cx="9185125" cy="4520144"/>
          </a:xfrm>
          <a:prstGeom prst="rect">
            <a:avLst/>
          </a:prstGeom>
          <a:noFill/>
          <a:ln>
            <a:noFill/>
          </a:ln>
        </p:spPr>
      </p:pic>
      <p:sp>
        <p:nvSpPr>
          <p:cNvPr id="359" name="Google Shape;359;p5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Creating a project</a:t>
            </a:r>
            <a:endParaRPr lang="en-GB"/>
          </a:p>
        </p:txBody>
      </p:sp>
      <p:sp>
        <p:nvSpPr>
          <p:cNvPr id="360" name="Google Shape;360;p54"/>
          <p:cNvSpPr/>
          <p:nvPr/>
        </p:nvSpPr>
        <p:spPr>
          <a:xfrm>
            <a:off x="3203975" y="1551955"/>
            <a:ext cx="877600" cy="309600"/>
          </a:xfrm>
          <a:prstGeom prst="roundRect">
            <a:avLst>
              <a:gd name="adj" fmla="val 16667"/>
            </a:avLst>
          </a:prstGeom>
          <a:noFill/>
          <a:ln w="76200"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361" name="Google Shape;361;p5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3"/>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55"/>
          <p:cNvPicPr preferRelativeResize="0"/>
          <p:nvPr/>
        </p:nvPicPr>
        <p:blipFill rotWithShape="1">
          <a:blip r:embed="rId1"/>
          <a:srcRect t="5123"/>
          <a:stretch>
            <a:fillRect/>
          </a:stretch>
        </p:blipFill>
        <p:spPr>
          <a:xfrm>
            <a:off x="1219200" y="1519250"/>
            <a:ext cx="7121765" cy="1433567"/>
          </a:xfrm>
          <a:prstGeom prst="rect">
            <a:avLst/>
          </a:prstGeom>
          <a:noFill/>
          <a:ln w="9525" cap="flat" cmpd="sng">
            <a:solidFill>
              <a:schemeClr val="accent3"/>
            </a:solidFill>
            <a:prstDash val="solid"/>
            <a:round/>
            <a:headEnd type="none" w="sm" len="sm"/>
            <a:tailEnd type="none" w="sm" len="sm"/>
          </a:ln>
        </p:spPr>
      </p:pic>
      <p:sp>
        <p:nvSpPr>
          <p:cNvPr id="367" name="Google Shape;367;p55"/>
          <p:cNvSpPr/>
          <p:nvPr/>
        </p:nvSpPr>
        <p:spPr>
          <a:xfrm>
            <a:off x="6673450" y="1607333"/>
            <a:ext cx="1176000" cy="329800"/>
          </a:xfrm>
          <a:prstGeom prst="roundRect">
            <a:avLst>
              <a:gd name="adj" fmla="val 16667"/>
            </a:avLst>
          </a:prstGeom>
          <a:noFill/>
          <a:ln w="38100"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pic>
        <p:nvPicPr>
          <p:cNvPr id="368" name="Google Shape;368;p55"/>
          <p:cNvPicPr preferRelativeResize="0"/>
          <p:nvPr/>
        </p:nvPicPr>
        <p:blipFill rotWithShape="1">
          <a:blip r:embed="rId2"/>
          <a:srcRect b="18705"/>
          <a:stretch>
            <a:fillRect/>
          </a:stretch>
        </p:blipFill>
        <p:spPr>
          <a:xfrm>
            <a:off x="4343084" y="2402083"/>
            <a:ext cx="6652425" cy="3711548"/>
          </a:xfrm>
          <a:prstGeom prst="rect">
            <a:avLst/>
          </a:prstGeom>
          <a:noFill/>
          <a:ln w="9525" cap="flat" cmpd="sng">
            <a:solidFill>
              <a:schemeClr val="accent3"/>
            </a:solidFill>
            <a:prstDash val="solid"/>
            <a:round/>
            <a:headEnd type="none" w="sm" len="sm"/>
            <a:tailEnd type="none" w="sm" len="sm"/>
          </a:ln>
        </p:spPr>
      </p:pic>
      <p:sp>
        <p:nvSpPr>
          <p:cNvPr id="369" name="Google Shape;369;p55"/>
          <p:cNvSpPr/>
          <p:nvPr/>
        </p:nvSpPr>
        <p:spPr>
          <a:xfrm>
            <a:off x="7152217" y="3644517"/>
            <a:ext cx="334400" cy="200600"/>
          </a:xfrm>
          <a:prstGeom prst="roundRect">
            <a:avLst>
              <a:gd name="adj" fmla="val 16667"/>
            </a:avLst>
          </a:prstGeom>
          <a:noFill/>
          <a:ln w="38100" cap="flat" cmpd="sng">
            <a:solidFill>
              <a:srgbClr val="EA4335"/>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370" name="Google Shape;370;p55"/>
          <p:cNvSpPr/>
          <p:nvPr/>
        </p:nvSpPr>
        <p:spPr>
          <a:xfrm>
            <a:off x="4729233" y="5276717"/>
            <a:ext cx="1489600" cy="1862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371" name="Google Shape;371;p55"/>
          <p:cNvSpPr/>
          <p:nvPr/>
        </p:nvSpPr>
        <p:spPr>
          <a:xfrm>
            <a:off x="5820483" y="4950350"/>
            <a:ext cx="1489600" cy="1862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372" name="Google Shape;372;p55"/>
          <p:cNvSpPr/>
          <p:nvPr/>
        </p:nvSpPr>
        <p:spPr>
          <a:xfrm>
            <a:off x="4557967" y="4685500"/>
            <a:ext cx="1123200" cy="160000"/>
          </a:xfrm>
          <a:prstGeom prst="rect">
            <a:avLst/>
          </a:prstGeom>
          <a:solidFill>
            <a:srgbClr val="FFFFFF"/>
          </a:solid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cxnSp>
        <p:nvCxnSpPr>
          <p:cNvPr id="373" name="Google Shape;373;p55"/>
          <p:cNvCxnSpPr/>
          <p:nvPr/>
        </p:nvCxnSpPr>
        <p:spPr>
          <a:xfrm rot="10800000" flipH="1">
            <a:off x="3739250" y="3480467"/>
            <a:ext cx="730000" cy="2000"/>
          </a:xfrm>
          <a:prstGeom prst="straightConnector1">
            <a:avLst/>
          </a:prstGeom>
          <a:noFill/>
          <a:ln w="38100" cap="flat" cmpd="sng">
            <a:solidFill>
              <a:schemeClr val="accent6"/>
            </a:solidFill>
            <a:prstDash val="solid"/>
            <a:round/>
            <a:headEnd type="none" w="med" len="med"/>
            <a:tailEnd type="triangle" w="med" len="med"/>
          </a:ln>
        </p:spPr>
      </p:cxnSp>
      <p:cxnSp>
        <p:nvCxnSpPr>
          <p:cNvPr id="374" name="Google Shape;374;p55"/>
          <p:cNvCxnSpPr/>
          <p:nvPr/>
        </p:nvCxnSpPr>
        <p:spPr>
          <a:xfrm rot="10800000" flipH="1">
            <a:off x="3739250" y="4191667"/>
            <a:ext cx="730000" cy="2000"/>
          </a:xfrm>
          <a:prstGeom prst="straightConnector1">
            <a:avLst/>
          </a:prstGeom>
          <a:noFill/>
          <a:ln w="38100" cap="flat" cmpd="sng">
            <a:solidFill>
              <a:schemeClr val="accent6"/>
            </a:solidFill>
            <a:prstDash val="solid"/>
            <a:round/>
            <a:headEnd type="none" w="med" len="med"/>
            <a:tailEnd type="triangle" w="med" len="med"/>
          </a:ln>
        </p:spPr>
      </p:cxnSp>
      <p:cxnSp>
        <p:nvCxnSpPr>
          <p:cNvPr id="375" name="Google Shape;375;p55"/>
          <p:cNvCxnSpPr/>
          <p:nvPr/>
        </p:nvCxnSpPr>
        <p:spPr>
          <a:xfrm rot="10800000" flipH="1">
            <a:off x="3739250" y="4754880"/>
            <a:ext cx="730000" cy="2000"/>
          </a:xfrm>
          <a:prstGeom prst="straightConnector1">
            <a:avLst/>
          </a:prstGeom>
          <a:noFill/>
          <a:ln w="38100" cap="flat" cmpd="sng">
            <a:solidFill>
              <a:schemeClr val="accent6"/>
            </a:solidFill>
            <a:prstDash val="solid"/>
            <a:round/>
            <a:headEnd type="none" w="med" len="med"/>
            <a:tailEnd type="triangle" w="med" len="med"/>
          </a:ln>
        </p:spPr>
      </p:cxnSp>
      <p:cxnSp>
        <p:nvCxnSpPr>
          <p:cNvPr id="376" name="Google Shape;376;p55"/>
          <p:cNvCxnSpPr/>
          <p:nvPr/>
        </p:nvCxnSpPr>
        <p:spPr>
          <a:xfrm rot="10800000" flipH="1">
            <a:off x="3739250" y="5364480"/>
            <a:ext cx="730000" cy="2000"/>
          </a:xfrm>
          <a:prstGeom prst="straightConnector1">
            <a:avLst/>
          </a:prstGeom>
          <a:noFill/>
          <a:ln w="38100" cap="flat" cmpd="sng">
            <a:solidFill>
              <a:schemeClr val="accent6"/>
            </a:solidFill>
            <a:prstDash val="solid"/>
            <a:round/>
            <a:headEnd type="none" w="med" len="med"/>
            <a:tailEnd type="triangle" w="med" len="med"/>
          </a:ln>
        </p:spPr>
      </p:cxnSp>
      <p:cxnSp>
        <p:nvCxnSpPr>
          <p:cNvPr id="377" name="Google Shape;377;p55"/>
          <p:cNvCxnSpPr/>
          <p:nvPr/>
        </p:nvCxnSpPr>
        <p:spPr>
          <a:xfrm rot="10800000" flipH="1">
            <a:off x="3739250" y="5900928"/>
            <a:ext cx="730000" cy="2000"/>
          </a:xfrm>
          <a:prstGeom prst="straightConnector1">
            <a:avLst/>
          </a:prstGeom>
          <a:noFill/>
          <a:ln w="38100" cap="flat" cmpd="sng">
            <a:solidFill>
              <a:schemeClr val="accent6"/>
            </a:solidFill>
            <a:prstDash val="solid"/>
            <a:round/>
            <a:headEnd type="none" w="med" len="med"/>
            <a:tailEnd type="triangle" w="med" len="med"/>
          </a:ln>
        </p:spPr>
      </p:cxnSp>
      <p:sp>
        <p:nvSpPr>
          <p:cNvPr id="378" name="Google Shape;378;p55"/>
          <p:cNvSpPr/>
          <p:nvPr/>
        </p:nvSpPr>
        <p:spPr>
          <a:xfrm>
            <a:off x="8398650" y="1808117"/>
            <a:ext cx="1655717" cy="1679733"/>
          </a:xfrm>
          <a:custGeom>
            <a:avLst/>
            <a:gdLst/>
            <a:ahLst/>
            <a:cxnLst/>
            <a:rect l="l" t="t" r="r" b="b"/>
            <a:pathLst>
              <a:path w="99343" h="100784" extrusionOk="0">
                <a:moveTo>
                  <a:pt x="0" y="0"/>
                </a:moveTo>
                <a:cubicBezTo>
                  <a:pt x="16476" y="2782"/>
                  <a:pt x="92545" y="-107"/>
                  <a:pt x="98857" y="16690"/>
                </a:cubicBezTo>
                <a:cubicBezTo>
                  <a:pt x="105169" y="33487"/>
                  <a:pt x="48038" y="86768"/>
                  <a:pt x="37874" y="100784"/>
                </a:cubicBezTo>
              </a:path>
            </a:pathLst>
          </a:custGeom>
          <a:noFill/>
          <a:ln w="38100" cap="flat" cmpd="sng">
            <a:solidFill>
              <a:schemeClr val="accent6"/>
            </a:solidFill>
            <a:prstDash val="solid"/>
            <a:round/>
            <a:headEnd type="none" w="med" len="med"/>
            <a:tailEnd type="triangle" w="med" len="med"/>
          </a:ln>
        </p:spPr>
      </p:sp>
      <p:sp>
        <p:nvSpPr>
          <p:cNvPr id="379" name="Google Shape;379;p55"/>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Creating a project</a:t>
            </a:r>
            <a:endParaRPr lang="en-GB"/>
          </a:p>
        </p:txBody>
      </p:sp>
      <p:sp>
        <p:nvSpPr>
          <p:cNvPr id="380" name="Google Shape;380;p5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3"/>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6"/>
          <p:cNvSpPr txBox="1">
            <a:spLocks noGrp="1"/>
          </p:cNvSpPr>
          <p:nvPr>
            <p:ph type="body" idx="1"/>
          </p:nvPr>
        </p:nvSpPr>
        <p:spPr>
          <a:xfrm>
            <a:off x="1114983" y="1529917"/>
            <a:ext cx="4991000" cy="4516800"/>
          </a:xfrm>
          <a:prstGeom prst="rect">
            <a:avLst/>
          </a:prstGeom>
        </p:spPr>
        <p:txBody>
          <a:bodyPr spcFirstLastPara="1" wrap="square" lIns="60950" tIns="60950" rIns="60950" bIns="60950" anchor="t" anchorCtr="0">
            <a:noAutofit/>
          </a:bodyPr>
          <a:lstStyle/>
          <a:p>
            <a:pPr marL="0" indent="0">
              <a:buNone/>
            </a:pPr>
            <a:r>
              <a:rPr lang="en-GB" dirty="0"/>
              <a:t>The Cloud Console</a:t>
            </a:r>
            <a:endParaRPr dirty="0"/>
          </a:p>
          <a:p>
            <a:pPr marL="0" indent="0">
              <a:spcBef>
                <a:spcPts val="1935"/>
              </a:spcBef>
              <a:buNone/>
            </a:pPr>
            <a:r>
              <a:rPr lang="en-GB" dirty="0"/>
              <a:t>Understanding Projects</a:t>
            </a:r>
            <a:endParaRPr dirty="0"/>
          </a:p>
          <a:p>
            <a:pPr marL="0" indent="0">
              <a:spcBef>
                <a:spcPts val="1935"/>
              </a:spcBef>
              <a:buNone/>
            </a:pPr>
            <a:r>
              <a:rPr lang="en-GB" dirty="0">
                <a:solidFill>
                  <a:schemeClr val="accent2"/>
                </a:solidFill>
              </a:rPr>
              <a:t>Billing in Google Cloud</a:t>
            </a:r>
            <a:endParaRPr dirty="0">
              <a:solidFill>
                <a:schemeClr val="accent2"/>
              </a:solidFill>
            </a:endParaRPr>
          </a:p>
          <a:p>
            <a:pPr marL="0" indent="0">
              <a:spcBef>
                <a:spcPts val="1935"/>
              </a:spcBef>
              <a:buNone/>
            </a:pPr>
            <a:r>
              <a:rPr lang="en-GB" dirty="0"/>
              <a:t>Install and Configure the Cloud SDK</a:t>
            </a:r>
            <a:endParaRPr dirty="0"/>
          </a:p>
          <a:p>
            <a:pPr marL="0" indent="0">
              <a:spcBef>
                <a:spcPts val="1935"/>
              </a:spcBef>
              <a:buNone/>
            </a:pPr>
            <a:r>
              <a:rPr lang="en-GB" dirty="0"/>
              <a:t>Use Cloud Shell</a:t>
            </a:r>
            <a:endParaRPr dirty="0"/>
          </a:p>
        </p:txBody>
      </p:sp>
      <p:sp>
        <p:nvSpPr>
          <p:cNvPr id="386" name="Google Shape;386;p56"/>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GB"/>
              <a:t>Agenda</a:t>
            </a:r>
            <a:endParaRPr lang="en-GB"/>
          </a:p>
        </p:txBody>
      </p:sp>
      <p:sp>
        <p:nvSpPr>
          <p:cNvPr id="387" name="Google Shape;387;p5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7"/>
          <p:cNvPicPr preferRelativeResize="0"/>
          <p:nvPr/>
        </p:nvPicPr>
        <p:blipFill>
          <a:blip r:embed="rId1"/>
          <a:stretch>
            <a:fillRect/>
          </a:stretch>
        </p:blipFill>
        <p:spPr>
          <a:xfrm>
            <a:off x="1217168" y="1734670"/>
            <a:ext cx="561588" cy="592565"/>
          </a:xfrm>
          <a:prstGeom prst="rect">
            <a:avLst/>
          </a:prstGeom>
          <a:noFill/>
          <a:ln>
            <a:noFill/>
          </a:ln>
          <a:effectLst>
            <a:outerShdw dist="190500" dir="2640000" algn="bl" rotWithShape="0">
              <a:srgbClr val="666666">
                <a:alpha val="50000"/>
              </a:srgbClr>
            </a:outerShdw>
          </a:effectLst>
        </p:spPr>
      </p:pic>
      <p:sp>
        <p:nvSpPr>
          <p:cNvPr id="393" name="Google Shape;393;p57"/>
          <p:cNvSpPr txBox="1"/>
          <p:nvPr/>
        </p:nvSpPr>
        <p:spPr>
          <a:xfrm>
            <a:off x="2024917" y="1621536"/>
            <a:ext cx="3980400" cy="895200"/>
          </a:xfrm>
          <a:prstGeom prst="rect">
            <a:avLst/>
          </a:prstGeom>
          <a:noFill/>
          <a:ln>
            <a:noFill/>
          </a:ln>
        </p:spPr>
        <p:txBody>
          <a:bodyPr spcFirstLastPara="1" wrap="square" lIns="60967" tIns="60967" rIns="60967" bIns="60967" anchor="ctr" anchorCtr="0">
            <a:noAutofit/>
          </a:bodyPr>
          <a:lstStyle/>
          <a:p>
            <a:pPr defTabSz="609600">
              <a:buClr>
                <a:srgbClr val="000000"/>
              </a:buClr>
            </a:pPr>
            <a:r>
              <a:rPr lang="en-GB" sz="1865" kern="0">
                <a:solidFill>
                  <a:srgbClr val="3C4043"/>
                </a:solidFill>
                <a:latin typeface="Roboto"/>
                <a:ea typeface="Roboto"/>
                <a:cs typeface="Roboto"/>
                <a:sym typeface="Roboto"/>
              </a:rPr>
              <a:t>Billing account pays for project resources.</a:t>
            </a:r>
            <a:endParaRPr sz="1865" kern="0">
              <a:solidFill>
                <a:srgbClr val="3C4043"/>
              </a:solidFill>
              <a:latin typeface="Roboto"/>
              <a:ea typeface="Roboto"/>
              <a:cs typeface="Roboto"/>
              <a:sym typeface="Roboto"/>
            </a:endParaRPr>
          </a:p>
        </p:txBody>
      </p:sp>
      <p:pic>
        <p:nvPicPr>
          <p:cNvPr id="394" name="Google Shape;394;p57"/>
          <p:cNvPicPr preferRelativeResize="0"/>
          <p:nvPr/>
        </p:nvPicPr>
        <p:blipFill>
          <a:blip r:embed="rId1"/>
          <a:stretch>
            <a:fillRect/>
          </a:stretch>
        </p:blipFill>
        <p:spPr>
          <a:xfrm>
            <a:off x="1217168" y="2714671"/>
            <a:ext cx="561588" cy="592565"/>
          </a:xfrm>
          <a:prstGeom prst="rect">
            <a:avLst/>
          </a:prstGeom>
          <a:noFill/>
          <a:ln>
            <a:noFill/>
          </a:ln>
          <a:effectLst>
            <a:outerShdw dist="190500" dir="2640000" algn="bl" rotWithShape="0">
              <a:srgbClr val="666666">
                <a:alpha val="50000"/>
              </a:srgbClr>
            </a:outerShdw>
          </a:effectLst>
        </p:spPr>
      </p:pic>
      <p:sp>
        <p:nvSpPr>
          <p:cNvPr id="395" name="Google Shape;395;p57"/>
          <p:cNvSpPr txBox="1"/>
          <p:nvPr/>
        </p:nvSpPr>
        <p:spPr>
          <a:xfrm>
            <a:off x="2024917" y="2579878"/>
            <a:ext cx="3980400" cy="895200"/>
          </a:xfrm>
          <a:prstGeom prst="rect">
            <a:avLst/>
          </a:prstGeom>
          <a:noFill/>
          <a:ln>
            <a:noFill/>
          </a:ln>
        </p:spPr>
        <p:txBody>
          <a:bodyPr spcFirstLastPara="1" wrap="square" lIns="60967" tIns="60967" rIns="60967" bIns="60967" anchor="ctr" anchorCtr="0">
            <a:noAutofit/>
          </a:bodyPr>
          <a:lstStyle/>
          <a:p>
            <a:pPr defTabSz="609600">
              <a:buClr>
                <a:srgbClr val="000000"/>
              </a:buClr>
            </a:pPr>
            <a:r>
              <a:rPr lang="en-GB" sz="1865" kern="0">
                <a:solidFill>
                  <a:srgbClr val="3C4043"/>
                </a:solidFill>
                <a:latin typeface="Roboto"/>
                <a:ea typeface="Roboto"/>
                <a:cs typeface="Roboto"/>
                <a:sym typeface="Roboto"/>
              </a:rPr>
              <a:t>A billing account is linked to zero or more projects.</a:t>
            </a:r>
            <a:endParaRPr sz="1865" kern="0">
              <a:solidFill>
                <a:srgbClr val="3C4043"/>
              </a:solidFill>
              <a:latin typeface="Roboto"/>
              <a:ea typeface="Roboto"/>
              <a:cs typeface="Roboto"/>
              <a:sym typeface="Roboto"/>
            </a:endParaRPr>
          </a:p>
        </p:txBody>
      </p:sp>
      <p:pic>
        <p:nvPicPr>
          <p:cNvPr id="396" name="Google Shape;396;p57"/>
          <p:cNvPicPr preferRelativeResize="0"/>
          <p:nvPr/>
        </p:nvPicPr>
        <p:blipFill>
          <a:blip r:embed="rId1"/>
          <a:stretch>
            <a:fillRect/>
          </a:stretch>
        </p:blipFill>
        <p:spPr>
          <a:xfrm>
            <a:off x="1217168" y="3745473"/>
            <a:ext cx="561588" cy="592565"/>
          </a:xfrm>
          <a:prstGeom prst="rect">
            <a:avLst/>
          </a:prstGeom>
          <a:noFill/>
          <a:ln>
            <a:noFill/>
          </a:ln>
          <a:effectLst>
            <a:outerShdw dist="190500" dir="2640000" algn="bl" rotWithShape="0">
              <a:srgbClr val="666666">
                <a:alpha val="50000"/>
              </a:srgbClr>
            </a:outerShdw>
          </a:effectLst>
        </p:spPr>
      </p:pic>
      <p:sp>
        <p:nvSpPr>
          <p:cNvPr id="397" name="Google Shape;397;p57"/>
          <p:cNvSpPr txBox="1"/>
          <p:nvPr/>
        </p:nvSpPr>
        <p:spPr>
          <a:xfrm>
            <a:off x="2024917" y="3690619"/>
            <a:ext cx="4053400" cy="895200"/>
          </a:xfrm>
          <a:prstGeom prst="rect">
            <a:avLst/>
          </a:prstGeom>
          <a:noFill/>
          <a:ln>
            <a:noFill/>
          </a:ln>
        </p:spPr>
        <p:txBody>
          <a:bodyPr spcFirstLastPara="1" wrap="square" lIns="60967" tIns="60967" rIns="60967" bIns="60967" anchor="ctr" anchorCtr="0">
            <a:noAutofit/>
          </a:bodyPr>
          <a:lstStyle/>
          <a:p>
            <a:pPr defTabSz="609600">
              <a:buClr>
                <a:srgbClr val="000000"/>
              </a:buClr>
            </a:pPr>
            <a:r>
              <a:rPr lang="en-GB" sz="1865" kern="0">
                <a:solidFill>
                  <a:srgbClr val="3C4043"/>
                </a:solidFill>
                <a:latin typeface="Roboto"/>
                <a:ea typeface="Roboto"/>
                <a:cs typeface="Roboto"/>
                <a:sym typeface="Roboto"/>
              </a:rPr>
              <a:t>Accounts are charged automatically, invoiced monthly, or invoiced at the threshold limit.</a:t>
            </a:r>
            <a:endParaRPr sz="1865" kern="0">
              <a:solidFill>
                <a:srgbClr val="3C4043"/>
              </a:solidFill>
              <a:latin typeface="Roboto"/>
              <a:ea typeface="Roboto"/>
              <a:cs typeface="Roboto"/>
              <a:sym typeface="Roboto"/>
            </a:endParaRPr>
          </a:p>
        </p:txBody>
      </p:sp>
      <p:pic>
        <p:nvPicPr>
          <p:cNvPr id="398" name="Google Shape;398;p57"/>
          <p:cNvPicPr preferRelativeResize="0"/>
          <p:nvPr/>
        </p:nvPicPr>
        <p:blipFill>
          <a:blip r:embed="rId1"/>
          <a:stretch>
            <a:fillRect/>
          </a:stretch>
        </p:blipFill>
        <p:spPr>
          <a:xfrm>
            <a:off x="1217168" y="4979474"/>
            <a:ext cx="561588" cy="592565"/>
          </a:xfrm>
          <a:prstGeom prst="rect">
            <a:avLst/>
          </a:prstGeom>
          <a:noFill/>
          <a:ln>
            <a:noFill/>
          </a:ln>
          <a:effectLst>
            <a:outerShdw dist="190500" dir="2640000" algn="bl" rotWithShape="0">
              <a:srgbClr val="666666">
                <a:alpha val="50000"/>
              </a:srgbClr>
            </a:outerShdw>
          </a:effectLst>
        </p:spPr>
      </p:pic>
      <p:sp>
        <p:nvSpPr>
          <p:cNvPr id="399" name="Google Shape;399;p57"/>
          <p:cNvSpPr txBox="1"/>
          <p:nvPr/>
        </p:nvSpPr>
        <p:spPr>
          <a:xfrm>
            <a:off x="2024917" y="4852161"/>
            <a:ext cx="3980400" cy="895200"/>
          </a:xfrm>
          <a:prstGeom prst="rect">
            <a:avLst/>
          </a:prstGeom>
          <a:noFill/>
          <a:ln>
            <a:noFill/>
          </a:ln>
        </p:spPr>
        <p:txBody>
          <a:bodyPr spcFirstLastPara="1" wrap="square" lIns="60967" tIns="60967" rIns="60967" bIns="60967" anchor="ctr" anchorCtr="0">
            <a:noAutofit/>
          </a:bodyPr>
          <a:lstStyle/>
          <a:p>
            <a:pPr defTabSz="609600">
              <a:buClr>
                <a:srgbClr val="000000"/>
              </a:buClr>
            </a:pPr>
            <a:r>
              <a:rPr lang="en-GB" sz="1865" kern="0">
                <a:solidFill>
                  <a:srgbClr val="3C4043"/>
                </a:solidFill>
                <a:latin typeface="Roboto"/>
                <a:ea typeface="Roboto"/>
                <a:cs typeface="Roboto"/>
                <a:sym typeface="Roboto"/>
              </a:rPr>
              <a:t>Sub accounts can be used for separate billing for projects.</a:t>
            </a:r>
            <a:endParaRPr sz="1865" kern="0">
              <a:solidFill>
                <a:srgbClr val="3C4043"/>
              </a:solidFill>
              <a:latin typeface="Roboto"/>
              <a:ea typeface="Roboto"/>
              <a:cs typeface="Roboto"/>
              <a:sym typeface="Roboto"/>
            </a:endParaRPr>
          </a:p>
        </p:txBody>
      </p:sp>
      <p:pic>
        <p:nvPicPr>
          <p:cNvPr id="400" name="Google Shape;400;p57"/>
          <p:cNvPicPr preferRelativeResize="0"/>
          <p:nvPr/>
        </p:nvPicPr>
        <p:blipFill rotWithShape="1">
          <a:blip r:embed="rId2"/>
          <a:srcRect l="50069" t="21324" r="35498" b="56202"/>
          <a:stretch>
            <a:fillRect/>
          </a:stretch>
        </p:blipFill>
        <p:spPr>
          <a:xfrm>
            <a:off x="7472150" y="1863651"/>
            <a:ext cx="1412717" cy="1605383"/>
          </a:xfrm>
          <a:prstGeom prst="rect">
            <a:avLst/>
          </a:prstGeom>
          <a:noFill/>
          <a:ln>
            <a:noFill/>
          </a:ln>
        </p:spPr>
      </p:pic>
      <p:grpSp>
        <p:nvGrpSpPr>
          <p:cNvPr id="401" name="Google Shape;401;p57"/>
          <p:cNvGrpSpPr/>
          <p:nvPr/>
        </p:nvGrpSpPr>
        <p:grpSpPr>
          <a:xfrm>
            <a:off x="7458623" y="4005416"/>
            <a:ext cx="914400" cy="1007012"/>
            <a:chOff x="11073634" y="5627124"/>
            <a:chExt cx="1371600" cy="1510518"/>
          </a:xfrm>
        </p:grpSpPr>
        <p:pic>
          <p:nvPicPr>
            <p:cNvPr id="402" name="Google Shape;402;p57"/>
            <p:cNvPicPr preferRelativeResize="0"/>
            <p:nvPr/>
          </p:nvPicPr>
          <p:blipFill rotWithShape="1">
            <a:blip r:embed="rId3"/>
            <a:srcRect t="327" b="327"/>
            <a:stretch>
              <a:fillRect/>
            </a:stretch>
          </p:blipFill>
          <p:spPr>
            <a:xfrm>
              <a:off x="11204089" y="5627124"/>
              <a:ext cx="1110691" cy="979053"/>
            </a:xfrm>
            <a:prstGeom prst="rect">
              <a:avLst/>
            </a:prstGeom>
            <a:noFill/>
            <a:ln>
              <a:noFill/>
            </a:ln>
          </p:spPr>
        </p:pic>
        <p:sp>
          <p:nvSpPr>
            <p:cNvPr id="403" name="Google Shape;403;p57"/>
            <p:cNvSpPr txBox="1"/>
            <p:nvPr/>
          </p:nvSpPr>
          <p:spPr>
            <a:xfrm>
              <a:off x="11073634" y="6726042"/>
              <a:ext cx="1371600" cy="4116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465" kern="0">
                  <a:solidFill>
                    <a:srgbClr val="3C4043"/>
                  </a:solidFill>
                  <a:latin typeface="Google Sans"/>
                  <a:ea typeface="Google Sans"/>
                  <a:cs typeface="Google Sans"/>
                  <a:sym typeface="Google Sans"/>
                </a:rPr>
                <a:t>Cloud Storage</a:t>
              </a:r>
              <a:endParaRPr sz="1465" kern="0">
                <a:solidFill>
                  <a:srgbClr val="3C4043"/>
                </a:solidFill>
                <a:latin typeface="Google Sans"/>
                <a:ea typeface="Google Sans"/>
                <a:cs typeface="Google Sans"/>
                <a:sym typeface="Google Sans"/>
              </a:endParaRPr>
            </a:p>
          </p:txBody>
        </p:sp>
      </p:grpSp>
      <p:grpSp>
        <p:nvGrpSpPr>
          <p:cNvPr id="404" name="Google Shape;404;p57"/>
          <p:cNvGrpSpPr/>
          <p:nvPr/>
        </p:nvGrpSpPr>
        <p:grpSpPr>
          <a:xfrm>
            <a:off x="8359495" y="3959439"/>
            <a:ext cx="914400" cy="1052989"/>
            <a:chOff x="12435840" y="5558158"/>
            <a:chExt cx="1371600" cy="1579484"/>
          </a:xfrm>
        </p:grpSpPr>
        <p:sp>
          <p:nvSpPr>
            <p:cNvPr id="405" name="Google Shape;405;p57"/>
            <p:cNvSpPr txBox="1"/>
            <p:nvPr/>
          </p:nvSpPr>
          <p:spPr>
            <a:xfrm>
              <a:off x="12435840" y="6726042"/>
              <a:ext cx="1371600" cy="4116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465" kern="0">
                  <a:solidFill>
                    <a:srgbClr val="3C4043"/>
                  </a:solidFill>
                  <a:latin typeface="Google Sans"/>
                  <a:ea typeface="Google Sans"/>
                  <a:cs typeface="Google Sans"/>
                  <a:sym typeface="Google Sans"/>
                </a:rPr>
                <a:t>VMs</a:t>
              </a:r>
              <a:endParaRPr sz="1465" kern="0">
                <a:solidFill>
                  <a:srgbClr val="3C4043"/>
                </a:solidFill>
                <a:latin typeface="Google Sans"/>
                <a:ea typeface="Google Sans"/>
                <a:cs typeface="Google Sans"/>
                <a:sym typeface="Google Sans"/>
              </a:endParaRPr>
            </a:p>
          </p:txBody>
        </p:sp>
        <p:pic>
          <p:nvPicPr>
            <p:cNvPr id="406" name="Google Shape;406;p57"/>
            <p:cNvPicPr preferRelativeResize="0"/>
            <p:nvPr/>
          </p:nvPicPr>
          <p:blipFill rotWithShape="1">
            <a:blip r:embed="rId4"/>
            <a:srcRect t="758" b="748"/>
            <a:stretch>
              <a:fillRect/>
            </a:stretch>
          </p:blipFill>
          <p:spPr>
            <a:xfrm>
              <a:off x="12566305" y="5558158"/>
              <a:ext cx="1110671" cy="1094216"/>
            </a:xfrm>
            <a:prstGeom prst="rect">
              <a:avLst/>
            </a:prstGeom>
            <a:noFill/>
            <a:ln>
              <a:noFill/>
            </a:ln>
          </p:spPr>
        </p:pic>
      </p:grpSp>
      <p:grpSp>
        <p:nvGrpSpPr>
          <p:cNvPr id="407" name="Google Shape;407;p57"/>
          <p:cNvGrpSpPr/>
          <p:nvPr/>
        </p:nvGrpSpPr>
        <p:grpSpPr>
          <a:xfrm>
            <a:off x="10161241" y="4005416"/>
            <a:ext cx="914400" cy="1007012"/>
            <a:chOff x="15089462" y="5627124"/>
            <a:chExt cx="1371600" cy="1510518"/>
          </a:xfrm>
        </p:grpSpPr>
        <p:pic>
          <p:nvPicPr>
            <p:cNvPr id="408" name="Google Shape;408;p57"/>
            <p:cNvPicPr preferRelativeResize="0"/>
            <p:nvPr/>
          </p:nvPicPr>
          <p:blipFill rotWithShape="1">
            <a:blip r:embed="rId5"/>
            <a:srcRect t="6490" b="6499"/>
            <a:stretch>
              <a:fillRect/>
            </a:stretch>
          </p:blipFill>
          <p:spPr>
            <a:xfrm>
              <a:off x="15219917" y="5627124"/>
              <a:ext cx="1110690" cy="1018132"/>
            </a:xfrm>
            <a:prstGeom prst="rect">
              <a:avLst/>
            </a:prstGeom>
            <a:noFill/>
            <a:ln>
              <a:noFill/>
            </a:ln>
          </p:spPr>
        </p:pic>
        <p:sp>
          <p:nvSpPr>
            <p:cNvPr id="409" name="Google Shape;409;p57"/>
            <p:cNvSpPr txBox="1"/>
            <p:nvPr/>
          </p:nvSpPr>
          <p:spPr>
            <a:xfrm>
              <a:off x="15089462" y="6726042"/>
              <a:ext cx="1371600" cy="4116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465" kern="0">
                  <a:solidFill>
                    <a:srgbClr val="3C4043"/>
                  </a:solidFill>
                  <a:latin typeface="Google Sans"/>
                  <a:ea typeface="Google Sans"/>
                  <a:cs typeface="Google Sans"/>
                  <a:sym typeface="Google Sans"/>
                </a:rPr>
                <a:t>Cloud</a:t>
              </a:r>
              <a:endParaRPr sz="1465" kern="0">
                <a:solidFill>
                  <a:srgbClr val="3C4043"/>
                </a:solidFill>
                <a:latin typeface="Google Sans"/>
                <a:ea typeface="Google Sans"/>
                <a:cs typeface="Google Sans"/>
                <a:sym typeface="Google Sans"/>
              </a:endParaRPr>
            </a:p>
            <a:p>
              <a:pPr algn="ctr" defTabSz="609600">
                <a:buClr>
                  <a:srgbClr val="000000"/>
                </a:buClr>
              </a:pPr>
              <a:r>
                <a:rPr lang="en-GB" sz="1465" kern="0">
                  <a:solidFill>
                    <a:srgbClr val="3C4043"/>
                  </a:solidFill>
                  <a:latin typeface="Google Sans"/>
                  <a:ea typeface="Google Sans"/>
                  <a:cs typeface="Google Sans"/>
                  <a:sym typeface="Google Sans"/>
                </a:rPr>
                <a:t>APIs</a:t>
              </a:r>
              <a:endParaRPr sz="1465" kern="0">
                <a:solidFill>
                  <a:srgbClr val="3C4043"/>
                </a:solidFill>
                <a:latin typeface="Google Sans"/>
                <a:ea typeface="Google Sans"/>
                <a:cs typeface="Google Sans"/>
                <a:sym typeface="Google Sans"/>
              </a:endParaRPr>
            </a:p>
          </p:txBody>
        </p:sp>
      </p:grpSp>
      <p:grpSp>
        <p:nvGrpSpPr>
          <p:cNvPr id="410" name="Google Shape;410;p57"/>
          <p:cNvGrpSpPr/>
          <p:nvPr/>
        </p:nvGrpSpPr>
        <p:grpSpPr>
          <a:xfrm>
            <a:off x="6557750" y="3983039"/>
            <a:ext cx="914400" cy="1029389"/>
            <a:chOff x="9684225" y="5593558"/>
            <a:chExt cx="1371600" cy="1544084"/>
          </a:xfrm>
        </p:grpSpPr>
        <p:pic>
          <p:nvPicPr>
            <p:cNvPr id="411" name="Google Shape;411;p57"/>
            <p:cNvPicPr preferRelativeResize="0"/>
            <p:nvPr/>
          </p:nvPicPr>
          <p:blipFill rotWithShape="1">
            <a:blip r:embed="rId6"/>
            <a:srcRect t="199" b="199"/>
            <a:stretch>
              <a:fillRect/>
            </a:stretch>
          </p:blipFill>
          <p:spPr>
            <a:xfrm>
              <a:off x="9829182" y="5593558"/>
              <a:ext cx="1110678" cy="1102451"/>
            </a:xfrm>
            <a:prstGeom prst="rect">
              <a:avLst/>
            </a:prstGeom>
            <a:noFill/>
            <a:ln>
              <a:noFill/>
            </a:ln>
          </p:spPr>
        </p:pic>
        <p:sp>
          <p:nvSpPr>
            <p:cNvPr id="412" name="Google Shape;412;p57"/>
            <p:cNvSpPr txBox="1"/>
            <p:nvPr/>
          </p:nvSpPr>
          <p:spPr>
            <a:xfrm>
              <a:off x="9684225" y="6726042"/>
              <a:ext cx="1371600" cy="4116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465" kern="0">
                  <a:solidFill>
                    <a:srgbClr val="3C4043"/>
                  </a:solidFill>
                  <a:latin typeface="Google Sans"/>
                  <a:ea typeface="Google Sans"/>
                  <a:cs typeface="Google Sans"/>
                  <a:sym typeface="Google Sans"/>
                </a:rPr>
                <a:t>BigQuery</a:t>
              </a:r>
              <a:endParaRPr sz="1465" kern="0">
                <a:solidFill>
                  <a:srgbClr val="3C4043"/>
                </a:solidFill>
                <a:latin typeface="Google Sans"/>
                <a:ea typeface="Google Sans"/>
                <a:cs typeface="Google Sans"/>
                <a:sym typeface="Google Sans"/>
              </a:endParaRPr>
            </a:p>
          </p:txBody>
        </p:sp>
      </p:grpSp>
      <p:cxnSp>
        <p:nvCxnSpPr>
          <p:cNvPr id="413" name="Google Shape;413;p57"/>
          <p:cNvCxnSpPr/>
          <p:nvPr/>
        </p:nvCxnSpPr>
        <p:spPr>
          <a:xfrm rot="10800000">
            <a:off x="7934787" y="3758417"/>
            <a:ext cx="0" cy="204400"/>
          </a:xfrm>
          <a:prstGeom prst="straightConnector1">
            <a:avLst/>
          </a:prstGeom>
          <a:noFill/>
          <a:ln w="9525" cap="flat" cmpd="sng">
            <a:solidFill>
              <a:srgbClr val="999999"/>
            </a:solidFill>
            <a:prstDash val="solid"/>
            <a:round/>
            <a:headEnd type="oval" w="med" len="med"/>
            <a:tailEnd type="none" w="med" len="med"/>
          </a:ln>
        </p:spPr>
      </p:cxnSp>
      <p:grpSp>
        <p:nvGrpSpPr>
          <p:cNvPr id="414" name="Google Shape;414;p57"/>
          <p:cNvGrpSpPr/>
          <p:nvPr/>
        </p:nvGrpSpPr>
        <p:grpSpPr>
          <a:xfrm>
            <a:off x="7017118" y="3756428"/>
            <a:ext cx="3599154" cy="236640"/>
            <a:chOff x="4562755" y="2776300"/>
            <a:chExt cx="2847282" cy="326700"/>
          </a:xfrm>
        </p:grpSpPr>
        <p:cxnSp>
          <p:nvCxnSpPr>
            <p:cNvPr id="415" name="Google Shape;415;p57"/>
            <p:cNvCxnSpPr/>
            <p:nvPr/>
          </p:nvCxnSpPr>
          <p:spPr>
            <a:xfrm>
              <a:off x="4564838" y="2780986"/>
              <a:ext cx="2845200" cy="0"/>
            </a:xfrm>
            <a:prstGeom prst="straightConnector1">
              <a:avLst/>
            </a:prstGeom>
            <a:noFill/>
            <a:ln w="9525" cap="flat" cmpd="sng">
              <a:solidFill>
                <a:srgbClr val="999999"/>
              </a:solidFill>
              <a:prstDash val="solid"/>
              <a:round/>
              <a:headEnd type="none" w="med" len="med"/>
              <a:tailEnd type="none" w="med" len="med"/>
            </a:ln>
          </p:spPr>
        </p:cxnSp>
        <p:cxnSp>
          <p:nvCxnSpPr>
            <p:cNvPr id="416" name="Google Shape;416;p57"/>
            <p:cNvCxnSpPr/>
            <p:nvPr/>
          </p:nvCxnSpPr>
          <p:spPr>
            <a:xfrm rot="10800000">
              <a:off x="7409193" y="2776300"/>
              <a:ext cx="0" cy="326700"/>
            </a:xfrm>
            <a:prstGeom prst="straightConnector1">
              <a:avLst/>
            </a:prstGeom>
            <a:noFill/>
            <a:ln w="9525" cap="flat" cmpd="sng">
              <a:solidFill>
                <a:srgbClr val="999999"/>
              </a:solidFill>
              <a:prstDash val="solid"/>
              <a:round/>
              <a:headEnd type="oval" w="med" len="med"/>
              <a:tailEnd type="none" w="med" len="med"/>
            </a:ln>
          </p:spPr>
        </p:cxnSp>
        <p:cxnSp>
          <p:nvCxnSpPr>
            <p:cNvPr id="417" name="Google Shape;417;p57"/>
            <p:cNvCxnSpPr/>
            <p:nvPr/>
          </p:nvCxnSpPr>
          <p:spPr>
            <a:xfrm rot="10800000">
              <a:off x="4562755" y="2776300"/>
              <a:ext cx="0" cy="326700"/>
            </a:xfrm>
            <a:prstGeom prst="straightConnector1">
              <a:avLst/>
            </a:prstGeom>
            <a:noFill/>
            <a:ln w="9525" cap="flat" cmpd="sng">
              <a:solidFill>
                <a:srgbClr val="999999"/>
              </a:solidFill>
              <a:prstDash val="solid"/>
              <a:round/>
              <a:headEnd type="oval" w="med" len="med"/>
              <a:tailEnd type="none" w="med" len="med"/>
            </a:ln>
          </p:spPr>
        </p:cxnSp>
      </p:grpSp>
      <p:cxnSp>
        <p:nvCxnSpPr>
          <p:cNvPr id="418" name="Google Shape;418;p57"/>
          <p:cNvCxnSpPr>
            <a:stCxn id="406" idx="0"/>
          </p:cNvCxnSpPr>
          <p:nvPr/>
        </p:nvCxnSpPr>
        <p:spPr>
          <a:xfrm rot="10800000">
            <a:off x="8815695" y="3435239"/>
            <a:ext cx="1000" cy="524200"/>
          </a:xfrm>
          <a:prstGeom prst="straightConnector1">
            <a:avLst/>
          </a:prstGeom>
          <a:noFill/>
          <a:ln w="9525" cap="flat" cmpd="sng">
            <a:solidFill>
              <a:srgbClr val="999999"/>
            </a:solidFill>
            <a:prstDash val="solid"/>
            <a:round/>
            <a:headEnd type="oval" w="med" len="med"/>
            <a:tailEnd type="none" w="med" len="med"/>
          </a:ln>
        </p:spPr>
      </p:cxnSp>
      <p:cxnSp>
        <p:nvCxnSpPr>
          <p:cNvPr id="419" name="Google Shape;419;p57"/>
          <p:cNvCxnSpPr/>
          <p:nvPr/>
        </p:nvCxnSpPr>
        <p:spPr>
          <a:xfrm rot="10800000">
            <a:off x="9733280" y="3758439"/>
            <a:ext cx="200" cy="201000"/>
          </a:xfrm>
          <a:prstGeom prst="straightConnector1">
            <a:avLst/>
          </a:prstGeom>
          <a:noFill/>
          <a:ln w="9525" cap="flat" cmpd="sng">
            <a:solidFill>
              <a:srgbClr val="999999"/>
            </a:solidFill>
            <a:prstDash val="solid"/>
            <a:round/>
            <a:headEnd type="oval" w="med" len="med"/>
            <a:tailEnd type="none" w="med" len="med"/>
          </a:ln>
        </p:spPr>
      </p:cxnSp>
      <p:grpSp>
        <p:nvGrpSpPr>
          <p:cNvPr id="420" name="Google Shape;420;p57"/>
          <p:cNvGrpSpPr/>
          <p:nvPr/>
        </p:nvGrpSpPr>
        <p:grpSpPr>
          <a:xfrm>
            <a:off x="9260369" y="3993061"/>
            <a:ext cx="914400" cy="1019367"/>
            <a:chOff x="13776253" y="5608592"/>
            <a:chExt cx="1371600" cy="1529050"/>
          </a:xfrm>
        </p:grpSpPr>
        <p:sp>
          <p:nvSpPr>
            <p:cNvPr id="421" name="Google Shape;421;p57"/>
            <p:cNvSpPr txBox="1"/>
            <p:nvPr/>
          </p:nvSpPr>
          <p:spPr>
            <a:xfrm>
              <a:off x="13776253" y="6726042"/>
              <a:ext cx="1371600" cy="4116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465" kern="0">
                  <a:solidFill>
                    <a:srgbClr val="3C4043"/>
                  </a:solidFill>
                  <a:latin typeface="Google Sans"/>
                  <a:ea typeface="Google Sans"/>
                  <a:cs typeface="Google Sans"/>
                  <a:sym typeface="Google Sans"/>
                </a:rPr>
                <a:t>Cloud Network</a:t>
              </a:r>
              <a:endParaRPr sz="1465" kern="0">
                <a:solidFill>
                  <a:srgbClr val="3C4043"/>
                </a:solidFill>
                <a:latin typeface="Google Sans"/>
                <a:ea typeface="Google Sans"/>
                <a:cs typeface="Google Sans"/>
                <a:sym typeface="Google Sans"/>
              </a:endParaRPr>
            </a:p>
          </p:txBody>
        </p:sp>
        <p:pic>
          <p:nvPicPr>
            <p:cNvPr id="422" name="Google Shape;422;p57"/>
            <p:cNvPicPr preferRelativeResize="0"/>
            <p:nvPr/>
          </p:nvPicPr>
          <p:blipFill rotWithShape="1">
            <a:blip r:embed="rId7"/>
            <a:srcRect t="5003" b="5012"/>
            <a:stretch>
              <a:fillRect/>
            </a:stretch>
          </p:blipFill>
          <p:spPr>
            <a:xfrm>
              <a:off x="13906453" y="5608592"/>
              <a:ext cx="1111200" cy="995700"/>
            </a:xfrm>
            <a:prstGeom prst="rect">
              <a:avLst/>
            </a:prstGeom>
            <a:noFill/>
            <a:ln>
              <a:noFill/>
            </a:ln>
          </p:spPr>
        </p:pic>
      </p:grpSp>
      <p:sp>
        <p:nvSpPr>
          <p:cNvPr id="423" name="Google Shape;423;p57"/>
          <p:cNvSpPr/>
          <p:nvPr/>
        </p:nvSpPr>
        <p:spPr>
          <a:xfrm>
            <a:off x="10113400" y="2443067"/>
            <a:ext cx="591400" cy="415200"/>
          </a:xfrm>
          <a:prstGeom prst="roundRect">
            <a:avLst>
              <a:gd name="adj" fmla="val 16667"/>
            </a:avLst>
          </a:prstGeom>
          <a:noFill/>
          <a:ln w="76200" cap="flat" cmpd="sng">
            <a:solidFill>
              <a:srgbClr val="4285F4"/>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cxnSp>
        <p:nvCxnSpPr>
          <p:cNvPr id="424" name="Google Shape;424;p57"/>
          <p:cNvCxnSpPr/>
          <p:nvPr/>
        </p:nvCxnSpPr>
        <p:spPr>
          <a:xfrm>
            <a:off x="10113400" y="2599867"/>
            <a:ext cx="591400" cy="0"/>
          </a:xfrm>
          <a:prstGeom prst="straightConnector1">
            <a:avLst/>
          </a:prstGeom>
          <a:noFill/>
          <a:ln w="114300" cap="flat" cmpd="sng">
            <a:solidFill>
              <a:srgbClr val="4285F4"/>
            </a:solidFill>
            <a:prstDash val="solid"/>
            <a:round/>
            <a:headEnd type="none" w="med" len="med"/>
            <a:tailEnd type="none" w="med" len="med"/>
          </a:ln>
        </p:spPr>
      </p:cxnSp>
      <p:cxnSp>
        <p:nvCxnSpPr>
          <p:cNvPr id="425" name="Google Shape;425;p57"/>
          <p:cNvCxnSpPr/>
          <p:nvPr/>
        </p:nvCxnSpPr>
        <p:spPr>
          <a:xfrm rot="10800000" flipH="1">
            <a:off x="8884867" y="2660541"/>
            <a:ext cx="1140000" cy="5800"/>
          </a:xfrm>
          <a:prstGeom prst="straightConnector1">
            <a:avLst/>
          </a:prstGeom>
          <a:noFill/>
          <a:ln w="9525" cap="flat" cmpd="sng">
            <a:solidFill>
              <a:schemeClr val="lt1"/>
            </a:solidFill>
            <a:prstDash val="solid"/>
            <a:round/>
            <a:headEnd type="none" w="med" len="med"/>
            <a:tailEnd type="triangle" w="med" len="med"/>
          </a:ln>
        </p:spPr>
      </p:cxnSp>
      <p:sp>
        <p:nvSpPr>
          <p:cNvPr id="426" name="Google Shape;426;p5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How billing works</a:t>
            </a:r>
            <a:endParaRPr lang="en-GB"/>
          </a:p>
        </p:txBody>
      </p:sp>
      <p:sp>
        <p:nvSpPr>
          <p:cNvPr id="427" name="Google Shape;427;p5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8"/>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5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
        <p:nvSpPr>
          <p:cNvPr id="610" name="Google Shape;610;p58"/>
          <p:cNvSpPr/>
          <p:nvPr/>
        </p:nvSpPr>
        <p:spPr>
          <a:xfrm>
            <a:off x="609543" y="5389970"/>
            <a:ext cx="2399600" cy="518000"/>
          </a:xfrm>
          <a:prstGeom prst="rect">
            <a:avLst/>
          </a:prstGeom>
          <a:noFill/>
          <a:ln>
            <a:noFill/>
          </a:ln>
        </p:spPr>
        <p:txBody>
          <a:bodyPr spcFirstLastPara="1" wrap="square" lIns="0" tIns="0" rIns="0" bIns="146350" anchor="b" anchorCtr="0">
            <a:noAutofit/>
          </a:bodyPr>
          <a:lstStyle/>
          <a:p>
            <a:pPr defTabSz="609600">
              <a:buClr>
                <a:srgbClr val="000000"/>
              </a:buClr>
            </a:pPr>
            <a:r>
              <a:rPr lang="en-GB" sz="2400" kern="0">
                <a:solidFill>
                  <a:srgbClr val="202124"/>
                </a:solidFill>
                <a:latin typeface="Google Sans Medium"/>
                <a:ea typeface="Google Sans Medium"/>
                <a:cs typeface="Google Sans Medium"/>
                <a:sym typeface="Google Sans Medium"/>
              </a:rPr>
              <a:t>Google Cloud </a:t>
            </a:r>
            <a:r>
              <a:rPr lang="en-GB" sz="2400" kern="0">
                <a:solidFill>
                  <a:srgbClr val="1A73E8"/>
                </a:solidFill>
                <a:latin typeface="Google Sans Medium"/>
                <a:ea typeface="Google Sans Medium"/>
                <a:cs typeface="Google Sans Medium"/>
                <a:sym typeface="Google Sans Medium"/>
              </a:rPr>
              <a:t>PoPs and Network</a:t>
            </a:r>
            <a:endParaRPr sz="2400" kern="0">
              <a:solidFill>
                <a:srgbClr val="1A73E8"/>
              </a:solidFill>
              <a:latin typeface="Google Sans Medium"/>
              <a:ea typeface="Google Sans Medium"/>
              <a:cs typeface="Google Sans Medium"/>
              <a:sym typeface="Google Sans Medium"/>
            </a:endParaRPr>
          </a:p>
        </p:txBody>
      </p:sp>
      <p:grpSp>
        <p:nvGrpSpPr>
          <p:cNvPr id="611" name="Google Shape;611;p58"/>
          <p:cNvGrpSpPr/>
          <p:nvPr/>
        </p:nvGrpSpPr>
        <p:grpSpPr>
          <a:xfrm>
            <a:off x="377641" y="-38"/>
            <a:ext cx="11436388" cy="5609797"/>
            <a:chOff x="239350" y="1104300"/>
            <a:chExt cx="7138225" cy="3504225"/>
          </a:xfrm>
        </p:grpSpPr>
        <p:sp>
          <p:nvSpPr>
            <p:cNvPr id="612" name="Google Shape;612;p58"/>
            <p:cNvSpPr/>
            <p:nvPr/>
          </p:nvSpPr>
          <p:spPr>
            <a:xfrm>
              <a:off x="5867125" y="3498125"/>
              <a:ext cx="791725" cy="620525"/>
            </a:xfrm>
            <a:custGeom>
              <a:avLst/>
              <a:gdLst/>
              <a:ahLst/>
              <a:cxnLst/>
              <a:rect l="l" t="t" r="r" b="b"/>
              <a:pathLst>
                <a:path w="31669" h="24821" extrusionOk="0">
                  <a:moveTo>
                    <a:pt x="18431" y="14425"/>
                  </a:moveTo>
                  <a:cubicBezTo>
                    <a:pt x="18745" y="14425"/>
                    <a:pt x="18878" y="14621"/>
                    <a:pt x="19039" y="14788"/>
                  </a:cubicBezTo>
                  <a:cubicBezTo>
                    <a:pt x="19034" y="14949"/>
                    <a:pt x="19023" y="15099"/>
                    <a:pt x="19012" y="15304"/>
                  </a:cubicBezTo>
                  <a:lnTo>
                    <a:pt x="18507" y="15304"/>
                  </a:lnTo>
                  <a:cubicBezTo>
                    <a:pt x="18307" y="15032"/>
                    <a:pt x="18335" y="14744"/>
                    <a:pt x="18368" y="14427"/>
                  </a:cubicBezTo>
                  <a:cubicBezTo>
                    <a:pt x="18390" y="14426"/>
                    <a:pt x="18410" y="14425"/>
                    <a:pt x="18431" y="14425"/>
                  </a:cubicBezTo>
                  <a:close/>
                  <a:moveTo>
                    <a:pt x="18790" y="16669"/>
                  </a:moveTo>
                  <a:lnTo>
                    <a:pt x="18790" y="16669"/>
                  </a:lnTo>
                  <a:cubicBezTo>
                    <a:pt x="19195" y="16786"/>
                    <a:pt x="19195" y="16786"/>
                    <a:pt x="19367" y="17346"/>
                  </a:cubicBezTo>
                  <a:cubicBezTo>
                    <a:pt x="19339" y="17590"/>
                    <a:pt x="19250" y="17818"/>
                    <a:pt x="19106" y="18012"/>
                  </a:cubicBezTo>
                  <a:cubicBezTo>
                    <a:pt x="18928" y="17990"/>
                    <a:pt x="18906" y="17879"/>
                    <a:pt x="18928" y="17762"/>
                  </a:cubicBezTo>
                  <a:cubicBezTo>
                    <a:pt x="18951" y="17601"/>
                    <a:pt x="18984" y="17446"/>
                    <a:pt x="19006" y="17318"/>
                  </a:cubicBezTo>
                  <a:lnTo>
                    <a:pt x="19006" y="17313"/>
                  </a:lnTo>
                  <a:cubicBezTo>
                    <a:pt x="18951" y="17074"/>
                    <a:pt x="18690" y="16930"/>
                    <a:pt x="18790" y="16669"/>
                  </a:cubicBezTo>
                  <a:close/>
                  <a:moveTo>
                    <a:pt x="22752" y="0"/>
                  </a:moveTo>
                  <a:cubicBezTo>
                    <a:pt x="22663" y="178"/>
                    <a:pt x="22585" y="294"/>
                    <a:pt x="22546" y="416"/>
                  </a:cubicBezTo>
                  <a:cubicBezTo>
                    <a:pt x="22491" y="588"/>
                    <a:pt x="22474" y="777"/>
                    <a:pt x="22424" y="954"/>
                  </a:cubicBezTo>
                  <a:cubicBezTo>
                    <a:pt x="22247" y="1565"/>
                    <a:pt x="22080" y="2652"/>
                    <a:pt x="22130" y="3085"/>
                  </a:cubicBezTo>
                  <a:cubicBezTo>
                    <a:pt x="22230" y="3973"/>
                    <a:pt x="21947" y="4761"/>
                    <a:pt x="21470" y="5527"/>
                  </a:cubicBezTo>
                  <a:lnTo>
                    <a:pt x="20776" y="5582"/>
                  </a:lnTo>
                  <a:cubicBezTo>
                    <a:pt x="20399" y="5477"/>
                    <a:pt x="20171" y="5299"/>
                    <a:pt x="20088" y="4983"/>
                  </a:cubicBezTo>
                  <a:lnTo>
                    <a:pt x="19411" y="4855"/>
                  </a:lnTo>
                  <a:cubicBezTo>
                    <a:pt x="19184" y="4506"/>
                    <a:pt x="18784" y="4361"/>
                    <a:pt x="18418" y="4178"/>
                  </a:cubicBezTo>
                  <a:cubicBezTo>
                    <a:pt x="18052" y="3995"/>
                    <a:pt x="17724" y="3729"/>
                    <a:pt x="17386" y="3485"/>
                  </a:cubicBezTo>
                  <a:cubicBezTo>
                    <a:pt x="17319" y="3440"/>
                    <a:pt x="17297" y="3335"/>
                    <a:pt x="17247" y="3252"/>
                  </a:cubicBezTo>
                  <a:lnTo>
                    <a:pt x="17619" y="2708"/>
                  </a:lnTo>
                  <a:cubicBezTo>
                    <a:pt x="17630" y="2514"/>
                    <a:pt x="17641" y="2308"/>
                    <a:pt x="17652" y="2142"/>
                  </a:cubicBezTo>
                  <a:cubicBezTo>
                    <a:pt x="17841" y="1809"/>
                    <a:pt x="18212" y="1681"/>
                    <a:pt x="18357" y="1321"/>
                  </a:cubicBezTo>
                  <a:lnTo>
                    <a:pt x="18079" y="1143"/>
                  </a:lnTo>
                  <a:lnTo>
                    <a:pt x="17708" y="1237"/>
                  </a:lnTo>
                  <a:lnTo>
                    <a:pt x="17519" y="1071"/>
                  </a:lnTo>
                  <a:lnTo>
                    <a:pt x="17086" y="1188"/>
                  </a:lnTo>
                  <a:lnTo>
                    <a:pt x="15410" y="716"/>
                  </a:lnTo>
                  <a:cubicBezTo>
                    <a:pt x="15171" y="662"/>
                    <a:pt x="15030" y="371"/>
                    <a:pt x="14761" y="371"/>
                  </a:cubicBezTo>
                  <a:cubicBezTo>
                    <a:pt x="14725" y="371"/>
                    <a:pt x="14686" y="377"/>
                    <a:pt x="14644" y="388"/>
                  </a:cubicBezTo>
                  <a:cubicBezTo>
                    <a:pt x="14595" y="649"/>
                    <a:pt x="14794" y="666"/>
                    <a:pt x="14916" y="760"/>
                  </a:cubicBezTo>
                  <a:cubicBezTo>
                    <a:pt x="14961" y="799"/>
                    <a:pt x="14977" y="871"/>
                    <a:pt x="15011" y="938"/>
                  </a:cubicBezTo>
                  <a:lnTo>
                    <a:pt x="14822" y="1215"/>
                  </a:lnTo>
                  <a:lnTo>
                    <a:pt x="13712" y="1260"/>
                  </a:lnTo>
                  <a:lnTo>
                    <a:pt x="13135" y="1765"/>
                  </a:lnTo>
                  <a:lnTo>
                    <a:pt x="13135" y="2086"/>
                  </a:lnTo>
                  <a:cubicBezTo>
                    <a:pt x="12786" y="2247"/>
                    <a:pt x="12686" y="2580"/>
                    <a:pt x="12580" y="2902"/>
                  </a:cubicBezTo>
                  <a:cubicBezTo>
                    <a:pt x="12647" y="3024"/>
                    <a:pt x="12708" y="3130"/>
                    <a:pt x="12774" y="3257"/>
                  </a:cubicBezTo>
                  <a:cubicBezTo>
                    <a:pt x="12650" y="3339"/>
                    <a:pt x="12528" y="3363"/>
                    <a:pt x="12411" y="3363"/>
                  </a:cubicBezTo>
                  <a:cubicBezTo>
                    <a:pt x="12239" y="3363"/>
                    <a:pt x="12075" y="3312"/>
                    <a:pt x="11920" y="3312"/>
                  </a:cubicBezTo>
                  <a:cubicBezTo>
                    <a:pt x="11907" y="3312"/>
                    <a:pt x="11894" y="3312"/>
                    <a:pt x="11881" y="3313"/>
                  </a:cubicBezTo>
                  <a:lnTo>
                    <a:pt x="11548" y="3424"/>
                  </a:lnTo>
                  <a:lnTo>
                    <a:pt x="10910" y="2580"/>
                  </a:lnTo>
                  <a:lnTo>
                    <a:pt x="10455" y="2547"/>
                  </a:lnTo>
                  <a:lnTo>
                    <a:pt x="9279" y="3202"/>
                  </a:lnTo>
                  <a:cubicBezTo>
                    <a:pt x="9245" y="3296"/>
                    <a:pt x="9195" y="3424"/>
                    <a:pt x="9145" y="3562"/>
                  </a:cubicBezTo>
                  <a:cubicBezTo>
                    <a:pt x="8996" y="3657"/>
                    <a:pt x="8846" y="3751"/>
                    <a:pt x="8707" y="3840"/>
                  </a:cubicBezTo>
                  <a:cubicBezTo>
                    <a:pt x="8635" y="4084"/>
                    <a:pt x="8574" y="4300"/>
                    <a:pt x="8502" y="4522"/>
                  </a:cubicBezTo>
                  <a:cubicBezTo>
                    <a:pt x="8391" y="4550"/>
                    <a:pt x="8296" y="4561"/>
                    <a:pt x="8213" y="4589"/>
                  </a:cubicBezTo>
                  <a:cubicBezTo>
                    <a:pt x="8136" y="4617"/>
                    <a:pt x="8058" y="4650"/>
                    <a:pt x="7986" y="4683"/>
                  </a:cubicBezTo>
                  <a:cubicBezTo>
                    <a:pt x="7958" y="4916"/>
                    <a:pt x="7936" y="5116"/>
                    <a:pt x="7902" y="5416"/>
                  </a:cubicBezTo>
                  <a:lnTo>
                    <a:pt x="7353" y="4672"/>
                  </a:lnTo>
                  <a:lnTo>
                    <a:pt x="6854" y="5266"/>
                  </a:lnTo>
                  <a:lnTo>
                    <a:pt x="6854" y="6109"/>
                  </a:lnTo>
                  <a:cubicBezTo>
                    <a:pt x="6576" y="6226"/>
                    <a:pt x="6438" y="6481"/>
                    <a:pt x="6304" y="6759"/>
                  </a:cubicBezTo>
                  <a:cubicBezTo>
                    <a:pt x="6227" y="6920"/>
                    <a:pt x="6127" y="7125"/>
                    <a:pt x="5983" y="7191"/>
                  </a:cubicBezTo>
                  <a:cubicBezTo>
                    <a:pt x="5556" y="7400"/>
                    <a:pt x="5133" y="7664"/>
                    <a:pt x="4655" y="7664"/>
                  </a:cubicBezTo>
                  <a:cubicBezTo>
                    <a:pt x="4587" y="7664"/>
                    <a:pt x="4517" y="7658"/>
                    <a:pt x="4445" y="7646"/>
                  </a:cubicBezTo>
                  <a:lnTo>
                    <a:pt x="3130" y="8190"/>
                  </a:lnTo>
                  <a:cubicBezTo>
                    <a:pt x="3093" y="8190"/>
                    <a:pt x="3010" y="8188"/>
                    <a:pt x="2910" y="8188"/>
                  </a:cubicBezTo>
                  <a:cubicBezTo>
                    <a:pt x="2860" y="8188"/>
                    <a:pt x="2807" y="8188"/>
                    <a:pt x="2753" y="8190"/>
                  </a:cubicBezTo>
                  <a:cubicBezTo>
                    <a:pt x="2437" y="8201"/>
                    <a:pt x="2176" y="8323"/>
                    <a:pt x="1932" y="8512"/>
                  </a:cubicBezTo>
                  <a:cubicBezTo>
                    <a:pt x="1627" y="8751"/>
                    <a:pt x="1294" y="8956"/>
                    <a:pt x="972" y="9178"/>
                  </a:cubicBezTo>
                  <a:lnTo>
                    <a:pt x="944" y="9139"/>
                  </a:lnTo>
                  <a:cubicBezTo>
                    <a:pt x="822" y="9267"/>
                    <a:pt x="700" y="9394"/>
                    <a:pt x="583" y="9522"/>
                  </a:cubicBezTo>
                  <a:lnTo>
                    <a:pt x="356" y="9372"/>
                  </a:lnTo>
                  <a:lnTo>
                    <a:pt x="145" y="9700"/>
                  </a:lnTo>
                  <a:cubicBezTo>
                    <a:pt x="189" y="10155"/>
                    <a:pt x="234" y="10587"/>
                    <a:pt x="284" y="11087"/>
                  </a:cubicBezTo>
                  <a:lnTo>
                    <a:pt x="1" y="11581"/>
                  </a:lnTo>
                  <a:lnTo>
                    <a:pt x="572" y="12818"/>
                  </a:lnTo>
                  <a:cubicBezTo>
                    <a:pt x="489" y="13079"/>
                    <a:pt x="128" y="13129"/>
                    <a:pt x="156" y="13373"/>
                  </a:cubicBezTo>
                  <a:lnTo>
                    <a:pt x="572" y="14522"/>
                  </a:lnTo>
                  <a:cubicBezTo>
                    <a:pt x="617" y="14677"/>
                    <a:pt x="717" y="14805"/>
                    <a:pt x="789" y="14949"/>
                  </a:cubicBezTo>
                  <a:cubicBezTo>
                    <a:pt x="972" y="15298"/>
                    <a:pt x="1166" y="15648"/>
                    <a:pt x="1149" y="16053"/>
                  </a:cubicBezTo>
                  <a:cubicBezTo>
                    <a:pt x="1133" y="16580"/>
                    <a:pt x="1283" y="17052"/>
                    <a:pt x="1532" y="17507"/>
                  </a:cubicBezTo>
                  <a:cubicBezTo>
                    <a:pt x="1610" y="17657"/>
                    <a:pt x="1677" y="17812"/>
                    <a:pt x="1732" y="17968"/>
                  </a:cubicBezTo>
                  <a:cubicBezTo>
                    <a:pt x="1710" y="18228"/>
                    <a:pt x="1682" y="18506"/>
                    <a:pt x="1671" y="18783"/>
                  </a:cubicBezTo>
                  <a:cubicBezTo>
                    <a:pt x="1660" y="19077"/>
                    <a:pt x="1765" y="19388"/>
                    <a:pt x="1493" y="19632"/>
                  </a:cubicBezTo>
                  <a:lnTo>
                    <a:pt x="1199" y="19754"/>
                  </a:lnTo>
                  <a:lnTo>
                    <a:pt x="1199" y="20254"/>
                  </a:lnTo>
                  <a:cubicBezTo>
                    <a:pt x="1449" y="20426"/>
                    <a:pt x="1732" y="20520"/>
                    <a:pt x="1937" y="20764"/>
                  </a:cubicBezTo>
                  <a:cubicBezTo>
                    <a:pt x="2048" y="20903"/>
                    <a:pt x="2298" y="20975"/>
                    <a:pt x="2492" y="20986"/>
                  </a:cubicBezTo>
                  <a:cubicBezTo>
                    <a:pt x="2629" y="20997"/>
                    <a:pt x="2767" y="21001"/>
                    <a:pt x="2902" y="21001"/>
                  </a:cubicBezTo>
                  <a:cubicBezTo>
                    <a:pt x="3174" y="21001"/>
                    <a:pt x="3437" y="20986"/>
                    <a:pt x="3674" y="20986"/>
                  </a:cubicBezTo>
                  <a:lnTo>
                    <a:pt x="4196" y="20503"/>
                  </a:lnTo>
                  <a:lnTo>
                    <a:pt x="4612" y="20426"/>
                  </a:lnTo>
                  <a:lnTo>
                    <a:pt x="4973" y="20015"/>
                  </a:lnTo>
                  <a:cubicBezTo>
                    <a:pt x="5375" y="20000"/>
                    <a:pt x="5770" y="19878"/>
                    <a:pt x="6147" y="19878"/>
                  </a:cubicBezTo>
                  <a:cubicBezTo>
                    <a:pt x="6332" y="19878"/>
                    <a:pt x="6512" y="19907"/>
                    <a:pt x="6687" y="19993"/>
                  </a:cubicBezTo>
                  <a:lnTo>
                    <a:pt x="7980" y="19882"/>
                  </a:lnTo>
                  <a:lnTo>
                    <a:pt x="8363" y="19205"/>
                  </a:lnTo>
                  <a:lnTo>
                    <a:pt x="9839" y="18423"/>
                  </a:lnTo>
                  <a:cubicBezTo>
                    <a:pt x="9928" y="18411"/>
                    <a:pt x="10011" y="18406"/>
                    <a:pt x="10100" y="18406"/>
                  </a:cubicBezTo>
                  <a:cubicBezTo>
                    <a:pt x="10174" y="18411"/>
                    <a:pt x="10249" y="18414"/>
                    <a:pt x="10323" y="18414"/>
                  </a:cubicBezTo>
                  <a:cubicBezTo>
                    <a:pt x="10897" y="18414"/>
                    <a:pt x="11463" y="18263"/>
                    <a:pt x="11959" y="17973"/>
                  </a:cubicBezTo>
                  <a:cubicBezTo>
                    <a:pt x="12208" y="17829"/>
                    <a:pt x="12486" y="17807"/>
                    <a:pt x="12763" y="17795"/>
                  </a:cubicBezTo>
                  <a:cubicBezTo>
                    <a:pt x="13157" y="17784"/>
                    <a:pt x="13540" y="17757"/>
                    <a:pt x="14056" y="17729"/>
                  </a:cubicBezTo>
                  <a:lnTo>
                    <a:pt x="14755" y="18128"/>
                  </a:lnTo>
                  <a:lnTo>
                    <a:pt x="15111" y="18128"/>
                  </a:lnTo>
                  <a:lnTo>
                    <a:pt x="16071" y="18467"/>
                  </a:lnTo>
                  <a:lnTo>
                    <a:pt x="16331" y="19127"/>
                  </a:lnTo>
                  <a:lnTo>
                    <a:pt x="16637" y="19294"/>
                  </a:lnTo>
                  <a:cubicBezTo>
                    <a:pt x="16870" y="19738"/>
                    <a:pt x="17236" y="20109"/>
                    <a:pt x="17347" y="20625"/>
                  </a:cubicBezTo>
                  <a:cubicBezTo>
                    <a:pt x="17352" y="20664"/>
                    <a:pt x="17458" y="20686"/>
                    <a:pt x="17547" y="20731"/>
                  </a:cubicBezTo>
                  <a:lnTo>
                    <a:pt x="18057" y="20054"/>
                  </a:lnTo>
                  <a:cubicBezTo>
                    <a:pt x="18235" y="19948"/>
                    <a:pt x="18434" y="19838"/>
                    <a:pt x="18606" y="19738"/>
                  </a:cubicBezTo>
                  <a:cubicBezTo>
                    <a:pt x="18851" y="19449"/>
                    <a:pt x="18840" y="19050"/>
                    <a:pt x="19150" y="18794"/>
                  </a:cubicBezTo>
                  <a:cubicBezTo>
                    <a:pt x="19217" y="18961"/>
                    <a:pt x="19272" y="19111"/>
                    <a:pt x="19339" y="19277"/>
                  </a:cubicBezTo>
                  <a:cubicBezTo>
                    <a:pt x="19012" y="19749"/>
                    <a:pt x="18895" y="20281"/>
                    <a:pt x="18884" y="20836"/>
                  </a:cubicBezTo>
                  <a:lnTo>
                    <a:pt x="18412" y="21180"/>
                  </a:lnTo>
                  <a:cubicBezTo>
                    <a:pt x="18477" y="21183"/>
                    <a:pt x="18536" y="21184"/>
                    <a:pt x="18590" y="21184"/>
                  </a:cubicBezTo>
                  <a:cubicBezTo>
                    <a:pt x="18784" y="21184"/>
                    <a:pt x="18912" y="21163"/>
                    <a:pt x="19012" y="21080"/>
                  </a:cubicBezTo>
                  <a:cubicBezTo>
                    <a:pt x="19228" y="20831"/>
                    <a:pt x="19073" y="20442"/>
                    <a:pt x="19406" y="20259"/>
                  </a:cubicBezTo>
                  <a:cubicBezTo>
                    <a:pt x="19594" y="20437"/>
                    <a:pt x="19716" y="20675"/>
                    <a:pt x="19750" y="20931"/>
                  </a:cubicBezTo>
                  <a:cubicBezTo>
                    <a:pt x="19677" y="21114"/>
                    <a:pt x="19600" y="21302"/>
                    <a:pt x="19511" y="21519"/>
                  </a:cubicBezTo>
                  <a:lnTo>
                    <a:pt x="20088" y="21585"/>
                  </a:lnTo>
                  <a:cubicBezTo>
                    <a:pt x="20615" y="21974"/>
                    <a:pt x="20754" y="22490"/>
                    <a:pt x="20726" y="23045"/>
                  </a:cubicBezTo>
                  <a:lnTo>
                    <a:pt x="21309" y="23899"/>
                  </a:lnTo>
                  <a:lnTo>
                    <a:pt x="22075" y="24271"/>
                  </a:lnTo>
                  <a:lnTo>
                    <a:pt x="22430" y="24227"/>
                  </a:lnTo>
                  <a:lnTo>
                    <a:pt x="23634" y="24754"/>
                  </a:lnTo>
                  <a:cubicBezTo>
                    <a:pt x="23884" y="24582"/>
                    <a:pt x="24083" y="24471"/>
                    <a:pt x="24255" y="24321"/>
                  </a:cubicBezTo>
                  <a:cubicBezTo>
                    <a:pt x="24416" y="24182"/>
                    <a:pt x="24549" y="24010"/>
                    <a:pt x="24733" y="23811"/>
                  </a:cubicBezTo>
                  <a:cubicBezTo>
                    <a:pt x="24905" y="24121"/>
                    <a:pt x="25215" y="24232"/>
                    <a:pt x="25315" y="24543"/>
                  </a:cubicBezTo>
                  <a:cubicBezTo>
                    <a:pt x="25365" y="24693"/>
                    <a:pt x="25498" y="24798"/>
                    <a:pt x="25654" y="24820"/>
                  </a:cubicBezTo>
                  <a:cubicBezTo>
                    <a:pt x="25948" y="24676"/>
                    <a:pt x="26181" y="24587"/>
                    <a:pt x="26381" y="24449"/>
                  </a:cubicBezTo>
                  <a:cubicBezTo>
                    <a:pt x="26608" y="24293"/>
                    <a:pt x="26797" y="24088"/>
                    <a:pt x="27013" y="23916"/>
                  </a:cubicBezTo>
                  <a:cubicBezTo>
                    <a:pt x="27107" y="23849"/>
                    <a:pt x="27218" y="23805"/>
                    <a:pt x="27335" y="23788"/>
                  </a:cubicBezTo>
                  <a:cubicBezTo>
                    <a:pt x="27563" y="23755"/>
                    <a:pt x="27790" y="23738"/>
                    <a:pt x="28023" y="23733"/>
                  </a:cubicBezTo>
                  <a:cubicBezTo>
                    <a:pt x="28295" y="23733"/>
                    <a:pt x="28522" y="23672"/>
                    <a:pt x="28700" y="23411"/>
                  </a:cubicBezTo>
                  <a:cubicBezTo>
                    <a:pt x="28744" y="23050"/>
                    <a:pt x="28805" y="22662"/>
                    <a:pt x="28833" y="22273"/>
                  </a:cubicBezTo>
                  <a:cubicBezTo>
                    <a:pt x="28867" y="21769"/>
                    <a:pt x="29005" y="21319"/>
                    <a:pt x="29421" y="21019"/>
                  </a:cubicBezTo>
                  <a:cubicBezTo>
                    <a:pt x="29438" y="20786"/>
                    <a:pt x="29455" y="20576"/>
                    <a:pt x="29471" y="20381"/>
                  </a:cubicBezTo>
                  <a:cubicBezTo>
                    <a:pt x="29560" y="20254"/>
                    <a:pt x="29677" y="20143"/>
                    <a:pt x="29699" y="20021"/>
                  </a:cubicBezTo>
                  <a:cubicBezTo>
                    <a:pt x="29771" y="19588"/>
                    <a:pt x="30043" y="19272"/>
                    <a:pt x="30276" y="18927"/>
                  </a:cubicBezTo>
                  <a:cubicBezTo>
                    <a:pt x="30454" y="18661"/>
                    <a:pt x="30648" y="18400"/>
                    <a:pt x="30825" y="18128"/>
                  </a:cubicBezTo>
                  <a:cubicBezTo>
                    <a:pt x="31020" y="17834"/>
                    <a:pt x="31158" y="17512"/>
                    <a:pt x="31136" y="17157"/>
                  </a:cubicBezTo>
                  <a:cubicBezTo>
                    <a:pt x="31108" y="16658"/>
                    <a:pt x="31247" y="16186"/>
                    <a:pt x="31414" y="15742"/>
                  </a:cubicBezTo>
                  <a:cubicBezTo>
                    <a:pt x="31669" y="15077"/>
                    <a:pt x="31630" y="14483"/>
                    <a:pt x="31264" y="13967"/>
                  </a:cubicBezTo>
                  <a:cubicBezTo>
                    <a:pt x="31214" y="13440"/>
                    <a:pt x="31169" y="12979"/>
                    <a:pt x="31142" y="12740"/>
                  </a:cubicBezTo>
                  <a:cubicBezTo>
                    <a:pt x="30798" y="11631"/>
                    <a:pt x="30087" y="11076"/>
                    <a:pt x="29438" y="10504"/>
                  </a:cubicBezTo>
                  <a:cubicBezTo>
                    <a:pt x="29399" y="10216"/>
                    <a:pt x="29366" y="9971"/>
                    <a:pt x="29327" y="9733"/>
                  </a:cubicBezTo>
                  <a:lnTo>
                    <a:pt x="28900" y="9489"/>
                  </a:lnTo>
                  <a:cubicBezTo>
                    <a:pt x="28822" y="9500"/>
                    <a:pt x="28778" y="9500"/>
                    <a:pt x="28733" y="9511"/>
                  </a:cubicBezTo>
                  <a:cubicBezTo>
                    <a:pt x="28672" y="9516"/>
                    <a:pt x="28606" y="9533"/>
                    <a:pt x="28534" y="9544"/>
                  </a:cubicBezTo>
                  <a:cubicBezTo>
                    <a:pt x="28256" y="9089"/>
                    <a:pt x="28273" y="8484"/>
                    <a:pt x="27812" y="8201"/>
                  </a:cubicBezTo>
                  <a:lnTo>
                    <a:pt x="27707" y="7763"/>
                  </a:lnTo>
                  <a:lnTo>
                    <a:pt x="25914" y="6748"/>
                  </a:lnTo>
                  <a:cubicBezTo>
                    <a:pt x="25737" y="6509"/>
                    <a:pt x="25654" y="6220"/>
                    <a:pt x="25681" y="5926"/>
                  </a:cubicBezTo>
                  <a:cubicBezTo>
                    <a:pt x="25704" y="5588"/>
                    <a:pt x="25587" y="5288"/>
                    <a:pt x="25415" y="5011"/>
                  </a:cubicBezTo>
                  <a:lnTo>
                    <a:pt x="25154" y="4595"/>
                  </a:lnTo>
                  <a:cubicBezTo>
                    <a:pt x="25138" y="4206"/>
                    <a:pt x="25115" y="3818"/>
                    <a:pt x="25099" y="3457"/>
                  </a:cubicBezTo>
                  <a:lnTo>
                    <a:pt x="24366" y="2885"/>
                  </a:lnTo>
                  <a:cubicBezTo>
                    <a:pt x="24257" y="2941"/>
                    <a:pt x="24157" y="2974"/>
                    <a:pt x="24070" y="2974"/>
                  </a:cubicBezTo>
                  <a:cubicBezTo>
                    <a:pt x="23977" y="2974"/>
                    <a:pt x="23899" y="2936"/>
                    <a:pt x="23845" y="2847"/>
                  </a:cubicBezTo>
                  <a:cubicBezTo>
                    <a:pt x="23728" y="2430"/>
                    <a:pt x="23656" y="2064"/>
                    <a:pt x="23512" y="1731"/>
                  </a:cubicBezTo>
                  <a:cubicBezTo>
                    <a:pt x="23412" y="1493"/>
                    <a:pt x="23423" y="1204"/>
                    <a:pt x="23301" y="1021"/>
                  </a:cubicBezTo>
                  <a:cubicBezTo>
                    <a:pt x="23146" y="794"/>
                    <a:pt x="23096" y="572"/>
                    <a:pt x="23029" y="327"/>
                  </a:cubicBezTo>
                  <a:cubicBezTo>
                    <a:pt x="23001" y="222"/>
                    <a:pt x="22874" y="139"/>
                    <a:pt x="22752"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13" name="Google Shape;613;p58"/>
            <p:cNvSpPr/>
            <p:nvPr/>
          </p:nvSpPr>
          <p:spPr>
            <a:xfrm>
              <a:off x="6211725" y="3292950"/>
              <a:ext cx="381375" cy="202425"/>
            </a:xfrm>
            <a:custGeom>
              <a:avLst/>
              <a:gdLst/>
              <a:ahLst/>
              <a:cxnLst/>
              <a:rect l="l" t="t" r="r" b="b"/>
              <a:pathLst>
                <a:path w="15255" h="8097" extrusionOk="0">
                  <a:moveTo>
                    <a:pt x="1143" y="0"/>
                  </a:moveTo>
                  <a:lnTo>
                    <a:pt x="256" y="394"/>
                  </a:lnTo>
                  <a:lnTo>
                    <a:pt x="0" y="705"/>
                  </a:lnTo>
                  <a:lnTo>
                    <a:pt x="711" y="1027"/>
                  </a:lnTo>
                  <a:lnTo>
                    <a:pt x="1038" y="1421"/>
                  </a:lnTo>
                  <a:lnTo>
                    <a:pt x="1637" y="1421"/>
                  </a:lnTo>
                  <a:cubicBezTo>
                    <a:pt x="1649" y="1421"/>
                    <a:pt x="1661" y="1421"/>
                    <a:pt x="1672" y="1421"/>
                  </a:cubicBezTo>
                  <a:cubicBezTo>
                    <a:pt x="1715" y="1421"/>
                    <a:pt x="1759" y="1419"/>
                    <a:pt x="1804" y="1419"/>
                  </a:cubicBezTo>
                  <a:cubicBezTo>
                    <a:pt x="1926" y="1419"/>
                    <a:pt x="2054" y="1434"/>
                    <a:pt x="2187" y="1548"/>
                  </a:cubicBezTo>
                  <a:cubicBezTo>
                    <a:pt x="2087" y="1632"/>
                    <a:pt x="2026" y="1715"/>
                    <a:pt x="1954" y="1726"/>
                  </a:cubicBezTo>
                  <a:cubicBezTo>
                    <a:pt x="1665" y="1792"/>
                    <a:pt x="1371" y="1831"/>
                    <a:pt x="1077" y="1887"/>
                  </a:cubicBezTo>
                  <a:cubicBezTo>
                    <a:pt x="1055" y="1892"/>
                    <a:pt x="1038" y="1953"/>
                    <a:pt x="1010" y="2009"/>
                  </a:cubicBezTo>
                  <a:lnTo>
                    <a:pt x="1426" y="2297"/>
                  </a:lnTo>
                  <a:cubicBezTo>
                    <a:pt x="1493" y="2492"/>
                    <a:pt x="1549" y="2658"/>
                    <a:pt x="1621" y="2886"/>
                  </a:cubicBezTo>
                  <a:lnTo>
                    <a:pt x="2115" y="2469"/>
                  </a:lnTo>
                  <a:lnTo>
                    <a:pt x="2497" y="2769"/>
                  </a:lnTo>
                  <a:cubicBezTo>
                    <a:pt x="2664" y="2813"/>
                    <a:pt x="2847" y="2808"/>
                    <a:pt x="2969" y="2897"/>
                  </a:cubicBezTo>
                  <a:cubicBezTo>
                    <a:pt x="3469" y="3263"/>
                    <a:pt x="4079" y="3324"/>
                    <a:pt x="4639" y="3513"/>
                  </a:cubicBezTo>
                  <a:cubicBezTo>
                    <a:pt x="4671" y="3523"/>
                    <a:pt x="4706" y="3527"/>
                    <a:pt x="4740" y="3527"/>
                  </a:cubicBezTo>
                  <a:cubicBezTo>
                    <a:pt x="4830" y="3527"/>
                    <a:pt x="4919" y="3500"/>
                    <a:pt x="4967" y="3496"/>
                  </a:cubicBezTo>
                  <a:lnTo>
                    <a:pt x="5638" y="4156"/>
                  </a:lnTo>
                  <a:cubicBezTo>
                    <a:pt x="5827" y="4561"/>
                    <a:pt x="6115" y="4966"/>
                    <a:pt x="6138" y="5471"/>
                  </a:cubicBezTo>
                  <a:cubicBezTo>
                    <a:pt x="6138" y="5510"/>
                    <a:pt x="6110" y="5544"/>
                    <a:pt x="6093" y="5582"/>
                  </a:cubicBezTo>
                  <a:lnTo>
                    <a:pt x="5655" y="5666"/>
                  </a:lnTo>
                  <a:cubicBezTo>
                    <a:pt x="5516" y="5849"/>
                    <a:pt x="5339" y="5993"/>
                    <a:pt x="5461" y="6232"/>
                  </a:cubicBezTo>
                  <a:cubicBezTo>
                    <a:pt x="5554" y="6263"/>
                    <a:pt x="5645" y="6275"/>
                    <a:pt x="5734" y="6275"/>
                  </a:cubicBezTo>
                  <a:cubicBezTo>
                    <a:pt x="5927" y="6275"/>
                    <a:pt x="6111" y="6221"/>
                    <a:pt x="6293" y="6198"/>
                  </a:cubicBezTo>
                  <a:cubicBezTo>
                    <a:pt x="6565" y="6159"/>
                    <a:pt x="6837" y="6143"/>
                    <a:pt x="7075" y="6121"/>
                  </a:cubicBezTo>
                  <a:lnTo>
                    <a:pt x="7852" y="6853"/>
                  </a:lnTo>
                  <a:cubicBezTo>
                    <a:pt x="8302" y="6903"/>
                    <a:pt x="8707" y="6970"/>
                    <a:pt x="9123" y="6997"/>
                  </a:cubicBezTo>
                  <a:cubicBezTo>
                    <a:pt x="9127" y="6998"/>
                    <a:pt x="9131" y="6998"/>
                    <a:pt x="9135" y="6998"/>
                  </a:cubicBezTo>
                  <a:cubicBezTo>
                    <a:pt x="9275" y="6998"/>
                    <a:pt x="9415" y="6907"/>
                    <a:pt x="9550" y="6864"/>
                  </a:cubicBezTo>
                  <a:cubicBezTo>
                    <a:pt x="9567" y="6631"/>
                    <a:pt x="9578" y="6454"/>
                    <a:pt x="9595" y="6287"/>
                  </a:cubicBezTo>
                  <a:cubicBezTo>
                    <a:pt x="9722" y="6221"/>
                    <a:pt x="9850" y="6148"/>
                    <a:pt x="9972" y="6071"/>
                  </a:cubicBezTo>
                  <a:cubicBezTo>
                    <a:pt x="10061" y="5982"/>
                    <a:pt x="10144" y="5893"/>
                    <a:pt x="10222" y="5793"/>
                  </a:cubicBezTo>
                  <a:cubicBezTo>
                    <a:pt x="10458" y="5764"/>
                    <a:pt x="10616" y="5744"/>
                    <a:pt x="10753" y="5744"/>
                  </a:cubicBezTo>
                  <a:cubicBezTo>
                    <a:pt x="11031" y="5744"/>
                    <a:pt x="11221" y="5825"/>
                    <a:pt x="11798" y="6071"/>
                  </a:cubicBezTo>
                  <a:lnTo>
                    <a:pt x="13174" y="7674"/>
                  </a:lnTo>
                  <a:cubicBezTo>
                    <a:pt x="13851" y="7724"/>
                    <a:pt x="14483" y="7819"/>
                    <a:pt x="15083" y="8096"/>
                  </a:cubicBezTo>
                  <a:cubicBezTo>
                    <a:pt x="15149" y="7991"/>
                    <a:pt x="15199" y="7918"/>
                    <a:pt x="15255" y="7819"/>
                  </a:cubicBezTo>
                  <a:cubicBezTo>
                    <a:pt x="15038" y="7685"/>
                    <a:pt x="14849" y="7558"/>
                    <a:pt x="14650" y="7452"/>
                  </a:cubicBezTo>
                  <a:cubicBezTo>
                    <a:pt x="14422" y="7330"/>
                    <a:pt x="14433" y="7064"/>
                    <a:pt x="14306" y="6909"/>
                  </a:cubicBezTo>
                  <a:lnTo>
                    <a:pt x="13878" y="6842"/>
                  </a:lnTo>
                  <a:cubicBezTo>
                    <a:pt x="13740" y="6581"/>
                    <a:pt x="13618" y="6331"/>
                    <a:pt x="13523" y="6143"/>
                  </a:cubicBezTo>
                  <a:cubicBezTo>
                    <a:pt x="13207" y="5760"/>
                    <a:pt x="12641" y="5666"/>
                    <a:pt x="12641" y="5089"/>
                  </a:cubicBezTo>
                  <a:lnTo>
                    <a:pt x="13257" y="4894"/>
                  </a:lnTo>
                  <a:cubicBezTo>
                    <a:pt x="13163" y="4617"/>
                    <a:pt x="12941" y="4406"/>
                    <a:pt x="12663" y="4323"/>
                  </a:cubicBezTo>
                  <a:cubicBezTo>
                    <a:pt x="12419" y="4245"/>
                    <a:pt x="12175" y="4173"/>
                    <a:pt x="11931" y="4095"/>
                  </a:cubicBezTo>
                  <a:cubicBezTo>
                    <a:pt x="11864" y="4068"/>
                    <a:pt x="11798" y="4034"/>
                    <a:pt x="11736" y="3995"/>
                  </a:cubicBezTo>
                  <a:cubicBezTo>
                    <a:pt x="11687" y="3823"/>
                    <a:pt x="11637" y="3646"/>
                    <a:pt x="11598" y="3502"/>
                  </a:cubicBezTo>
                  <a:cubicBezTo>
                    <a:pt x="11220" y="3135"/>
                    <a:pt x="10127" y="2481"/>
                    <a:pt x="9600" y="2375"/>
                  </a:cubicBezTo>
                  <a:cubicBezTo>
                    <a:pt x="9140" y="2275"/>
                    <a:pt x="8723" y="2087"/>
                    <a:pt x="8296" y="1920"/>
                  </a:cubicBezTo>
                  <a:cubicBezTo>
                    <a:pt x="8063" y="1826"/>
                    <a:pt x="7819" y="1754"/>
                    <a:pt x="7569" y="1704"/>
                  </a:cubicBezTo>
                  <a:cubicBezTo>
                    <a:pt x="7114" y="1626"/>
                    <a:pt x="6676" y="1471"/>
                    <a:pt x="6276" y="1243"/>
                  </a:cubicBezTo>
                  <a:cubicBezTo>
                    <a:pt x="5954" y="1054"/>
                    <a:pt x="5605" y="938"/>
                    <a:pt x="5316" y="927"/>
                  </a:cubicBezTo>
                  <a:lnTo>
                    <a:pt x="4318" y="1509"/>
                  </a:lnTo>
                  <a:lnTo>
                    <a:pt x="3535" y="2353"/>
                  </a:lnTo>
                  <a:lnTo>
                    <a:pt x="3052" y="2286"/>
                  </a:lnTo>
                  <a:cubicBezTo>
                    <a:pt x="2930" y="2131"/>
                    <a:pt x="2808" y="1964"/>
                    <a:pt x="2675" y="1804"/>
                  </a:cubicBezTo>
                  <a:cubicBezTo>
                    <a:pt x="2348" y="1393"/>
                    <a:pt x="2514" y="860"/>
                    <a:pt x="2337" y="400"/>
                  </a:cubicBezTo>
                  <a:cubicBezTo>
                    <a:pt x="1937" y="211"/>
                    <a:pt x="1532" y="50"/>
                    <a:pt x="1143"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14" name="Google Shape;614;p58"/>
            <p:cNvSpPr/>
            <p:nvPr/>
          </p:nvSpPr>
          <p:spPr>
            <a:xfrm>
              <a:off x="5775300" y="3148950"/>
              <a:ext cx="202975" cy="216850"/>
            </a:xfrm>
            <a:custGeom>
              <a:avLst/>
              <a:gdLst/>
              <a:ahLst/>
              <a:cxnLst/>
              <a:rect l="l" t="t" r="r" b="b"/>
              <a:pathLst>
                <a:path w="8119" h="8674" extrusionOk="0">
                  <a:moveTo>
                    <a:pt x="6315" y="0"/>
                  </a:moveTo>
                  <a:lnTo>
                    <a:pt x="5183" y="1260"/>
                  </a:lnTo>
                  <a:cubicBezTo>
                    <a:pt x="5178" y="1299"/>
                    <a:pt x="5166" y="1388"/>
                    <a:pt x="5155" y="1482"/>
                  </a:cubicBezTo>
                  <a:lnTo>
                    <a:pt x="4190" y="1787"/>
                  </a:lnTo>
                  <a:lnTo>
                    <a:pt x="3346" y="2897"/>
                  </a:lnTo>
                  <a:lnTo>
                    <a:pt x="2015" y="3352"/>
                  </a:lnTo>
                  <a:lnTo>
                    <a:pt x="1621" y="4190"/>
                  </a:lnTo>
                  <a:lnTo>
                    <a:pt x="483" y="3968"/>
                  </a:lnTo>
                  <a:cubicBezTo>
                    <a:pt x="156" y="4168"/>
                    <a:pt x="17" y="4467"/>
                    <a:pt x="0" y="4822"/>
                  </a:cubicBezTo>
                  <a:cubicBezTo>
                    <a:pt x="100" y="5166"/>
                    <a:pt x="200" y="5499"/>
                    <a:pt x="311" y="5877"/>
                  </a:cubicBezTo>
                  <a:lnTo>
                    <a:pt x="927" y="6576"/>
                  </a:lnTo>
                  <a:cubicBezTo>
                    <a:pt x="944" y="6975"/>
                    <a:pt x="916" y="7392"/>
                    <a:pt x="1182" y="7791"/>
                  </a:cubicBezTo>
                  <a:lnTo>
                    <a:pt x="2248" y="7791"/>
                  </a:lnTo>
                  <a:lnTo>
                    <a:pt x="2431" y="8163"/>
                  </a:lnTo>
                  <a:lnTo>
                    <a:pt x="3346" y="7896"/>
                  </a:lnTo>
                  <a:lnTo>
                    <a:pt x="4373" y="8252"/>
                  </a:lnTo>
                  <a:lnTo>
                    <a:pt x="4617" y="8673"/>
                  </a:lnTo>
                  <a:lnTo>
                    <a:pt x="5494" y="8257"/>
                  </a:lnTo>
                  <a:cubicBezTo>
                    <a:pt x="6032" y="7730"/>
                    <a:pt x="5866" y="7192"/>
                    <a:pt x="5921" y="6715"/>
                  </a:cubicBezTo>
                  <a:lnTo>
                    <a:pt x="6443" y="6232"/>
                  </a:lnTo>
                  <a:lnTo>
                    <a:pt x="6998" y="4861"/>
                  </a:lnTo>
                  <a:lnTo>
                    <a:pt x="7652" y="4673"/>
                  </a:lnTo>
                  <a:cubicBezTo>
                    <a:pt x="7625" y="4295"/>
                    <a:pt x="7292" y="4173"/>
                    <a:pt x="7164" y="3907"/>
                  </a:cubicBezTo>
                  <a:lnTo>
                    <a:pt x="6709" y="2864"/>
                  </a:lnTo>
                  <a:cubicBezTo>
                    <a:pt x="6742" y="2697"/>
                    <a:pt x="6776" y="2492"/>
                    <a:pt x="6814" y="2286"/>
                  </a:cubicBezTo>
                  <a:lnTo>
                    <a:pt x="7580" y="1931"/>
                  </a:lnTo>
                  <a:cubicBezTo>
                    <a:pt x="7552" y="1798"/>
                    <a:pt x="7536" y="1693"/>
                    <a:pt x="7514" y="1587"/>
                  </a:cubicBezTo>
                  <a:cubicBezTo>
                    <a:pt x="7663" y="1393"/>
                    <a:pt x="8035" y="1548"/>
                    <a:pt x="8118" y="1199"/>
                  </a:cubicBezTo>
                  <a:lnTo>
                    <a:pt x="6992" y="783"/>
                  </a:lnTo>
                  <a:cubicBezTo>
                    <a:pt x="6948" y="622"/>
                    <a:pt x="6909" y="466"/>
                    <a:pt x="6864" y="300"/>
                  </a:cubicBezTo>
                  <a:lnTo>
                    <a:pt x="6315"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15" name="Google Shape;615;p58"/>
            <p:cNvSpPr/>
            <p:nvPr/>
          </p:nvSpPr>
          <p:spPr>
            <a:xfrm>
              <a:off x="4476975" y="3531400"/>
              <a:ext cx="144300" cy="276375"/>
            </a:xfrm>
            <a:custGeom>
              <a:avLst/>
              <a:gdLst/>
              <a:ahLst/>
              <a:cxnLst/>
              <a:rect l="l" t="t" r="r" b="b"/>
              <a:pathLst>
                <a:path w="5772" h="11055" extrusionOk="0">
                  <a:moveTo>
                    <a:pt x="5039" y="1"/>
                  </a:moveTo>
                  <a:lnTo>
                    <a:pt x="4628" y="40"/>
                  </a:lnTo>
                  <a:cubicBezTo>
                    <a:pt x="4589" y="489"/>
                    <a:pt x="4589" y="489"/>
                    <a:pt x="4401" y="855"/>
                  </a:cubicBezTo>
                  <a:lnTo>
                    <a:pt x="3974" y="994"/>
                  </a:lnTo>
                  <a:cubicBezTo>
                    <a:pt x="3824" y="1377"/>
                    <a:pt x="3702" y="1688"/>
                    <a:pt x="3596" y="1954"/>
                  </a:cubicBezTo>
                  <a:lnTo>
                    <a:pt x="2031" y="2964"/>
                  </a:lnTo>
                  <a:cubicBezTo>
                    <a:pt x="1972" y="2943"/>
                    <a:pt x="1915" y="2934"/>
                    <a:pt x="1861" y="2934"/>
                  </a:cubicBezTo>
                  <a:cubicBezTo>
                    <a:pt x="1603" y="2934"/>
                    <a:pt x="1401" y="3137"/>
                    <a:pt x="1171" y="3197"/>
                  </a:cubicBezTo>
                  <a:cubicBezTo>
                    <a:pt x="1021" y="3524"/>
                    <a:pt x="877" y="3835"/>
                    <a:pt x="727" y="4157"/>
                  </a:cubicBezTo>
                  <a:cubicBezTo>
                    <a:pt x="683" y="4590"/>
                    <a:pt x="761" y="5028"/>
                    <a:pt x="960" y="5417"/>
                  </a:cubicBezTo>
                  <a:cubicBezTo>
                    <a:pt x="1110" y="5672"/>
                    <a:pt x="1155" y="5971"/>
                    <a:pt x="1099" y="6260"/>
                  </a:cubicBezTo>
                  <a:cubicBezTo>
                    <a:pt x="899" y="6621"/>
                    <a:pt x="777" y="7026"/>
                    <a:pt x="511" y="7292"/>
                  </a:cubicBezTo>
                  <a:cubicBezTo>
                    <a:pt x="0" y="7808"/>
                    <a:pt x="145" y="8335"/>
                    <a:pt x="345" y="8890"/>
                  </a:cubicBezTo>
                  <a:cubicBezTo>
                    <a:pt x="406" y="9040"/>
                    <a:pt x="472" y="9184"/>
                    <a:pt x="550" y="9323"/>
                  </a:cubicBezTo>
                  <a:cubicBezTo>
                    <a:pt x="533" y="9562"/>
                    <a:pt x="511" y="9789"/>
                    <a:pt x="489" y="10028"/>
                  </a:cubicBezTo>
                  <a:lnTo>
                    <a:pt x="783" y="10538"/>
                  </a:lnTo>
                  <a:lnTo>
                    <a:pt x="1776" y="11054"/>
                  </a:lnTo>
                  <a:lnTo>
                    <a:pt x="3191" y="10422"/>
                  </a:lnTo>
                  <a:cubicBezTo>
                    <a:pt x="3319" y="10078"/>
                    <a:pt x="3513" y="9723"/>
                    <a:pt x="3574" y="9334"/>
                  </a:cubicBezTo>
                  <a:cubicBezTo>
                    <a:pt x="3746" y="8141"/>
                    <a:pt x="4268" y="7048"/>
                    <a:pt x="4578" y="5888"/>
                  </a:cubicBezTo>
                  <a:cubicBezTo>
                    <a:pt x="4750" y="5250"/>
                    <a:pt x="5044" y="4640"/>
                    <a:pt x="4995" y="4013"/>
                  </a:cubicBezTo>
                  <a:lnTo>
                    <a:pt x="5272" y="3530"/>
                  </a:lnTo>
                  <a:cubicBezTo>
                    <a:pt x="5244" y="3252"/>
                    <a:pt x="5211" y="2981"/>
                    <a:pt x="5194" y="2703"/>
                  </a:cubicBezTo>
                  <a:cubicBezTo>
                    <a:pt x="5189" y="2637"/>
                    <a:pt x="5250" y="2564"/>
                    <a:pt x="5294" y="2459"/>
                  </a:cubicBezTo>
                  <a:lnTo>
                    <a:pt x="5655" y="2797"/>
                  </a:lnTo>
                  <a:cubicBezTo>
                    <a:pt x="5710" y="2664"/>
                    <a:pt x="5766" y="2542"/>
                    <a:pt x="5771" y="2531"/>
                  </a:cubicBezTo>
                  <a:cubicBezTo>
                    <a:pt x="5688" y="2076"/>
                    <a:pt x="5610" y="1743"/>
                    <a:pt x="5572" y="1405"/>
                  </a:cubicBezTo>
                  <a:cubicBezTo>
                    <a:pt x="5516" y="889"/>
                    <a:pt x="5305" y="439"/>
                    <a:pt x="5039"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16" name="Google Shape;616;p58"/>
            <p:cNvSpPr/>
            <p:nvPr/>
          </p:nvSpPr>
          <p:spPr>
            <a:xfrm>
              <a:off x="3500225" y="1849100"/>
              <a:ext cx="158450" cy="289400"/>
            </a:xfrm>
            <a:custGeom>
              <a:avLst/>
              <a:gdLst/>
              <a:ahLst/>
              <a:cxnLst/>
              <a:rect l="l" t="t" r="r" b="b"/>
              <a:pathLst>
                <a:path w="6338" h="11576" extrusionOk="0">
                  <a:moveTo>
                    <a:pt x="2569" y="1"/>
                  </a:moveTo>
                  <a:cubicBezTo>
                    <a:pt x="2026" y="17"/>
                    <a:pt x="1532" y="40"/>
                    <a:pt x="1066" y="189"/>
                  </a:cubicBezTo>
                  <a:cubicBezTo>
                    <a:pt x="871" y="561"/>
                    <a:pt x="988" y="1033"/>
                    <a:pt x="583" y="1210"/>
                  </a:cubicBezTo>
                  <a:cubicBezTo>
                    <a:pt x="538" y="1466"/>
                    <a:pt x="777" y="1710"/>
                    <a:pt x="466" y="1904"/>
                  </a:cubicBezTo>
                  <a:lnTo>
                    <a:pt x="0" y="1566"/>
                  </a:lnTo>
                  <a:lnTo>
                    <a:pt x="0" y="1566"/>
                  </a:lnTo>
                  <a:cubicBezTo>
                    <a:pt x="22" y="1799"/>
                    <a:pt x="33" y="1943"/>
                    <a:pt x="50" y="2098"/>
                  </a:cubicBezTo>
                  <a:lnTo>
                    <a:pt x="555" y="2237"/>
                  </a:lnTo>
                  <a:cubicBezTo>
                    <a:pt x="538" y="2464"/>
                    <a:pt x="522" y="2664"/>
                    <a:pt x="511" y="2792"/>
                  </a:cubicBezTo>
                  <a:cubicBezTo>
                    <a:pt x="389" y="3019"/>
                    <a:pt x="156" y="3069"/>
                    <a:pt x="161" y="3319"/>
                  </a:cubicBezTo>
                  <a:lnTo>
                    <a:pt x="561" y="3502"/>
                  </a:lnTo>
                  <a:cubicBezTo>
                    <a:pt x="500" y="3657"/>
                    <a:pt x="450" y="3780"/>
                    <a:pt x="405" y="3907"/>
                  </a:cubicBezTo>
                  <a:lnTo>
                    <a:pt x="638" y="3979"/>
                  </a:lnTo>
                  <a:cubicBezTo>
                    <a:pt x="660" y="4118"/>
                    <a:pt x="677" y="4235"/>
                    <a:pt x="705" y="4407"/>
                  </a:cubicBezTo>
                  <a:lnTo>
                    <a:pt x="832" y="4068"/>
                  </a:lnTo>
                  <a:lnTo>
                    <a:pt x="1310" y="4151"/>
                  </a:lnTo>
                  <a:cubicBezTo>
                    <a:pt x="1343" y="4323"/>
                    <a:pt x="1371" y="4479"/>
                    <a:pt x="1382" y="4540"/>
                  </a:cubicBezTo>
                  <a:cubicBezTo>
                    <a:pt x="1332" y="4923"/>
                    <a:pt x="977" y="5122"/>
                    <a:pt x="1143" y="5478"/>
                  </a:cubicBezTo>
                  <a:cubicBezTo>
                    <a:pt x="1259" y="5576"/>
                    <a:pt x="1374" y="5611"/>
                    <a:pt x="1489" y="5611"/>
                  </a:cubicBezTo>
                  <a:cubicBezTo>
                    <a:pt x="1753" y="5611"/>
                    <a:pt x="2019" y="5429"/>
                    <a:pt x="2299" y="5429"/>
                  </a:cubicBezTo>
                  <a:cubicBezTo>
                    <a:pt x="2335" y="5429"/>
                    <a:pt x="2372" y="5432"/>
                    <a:pt x="2408" y="5439"/>
                  </a:cubicBezTo>
                  <a:cubicBezTo>
                    <a:pt x="2386" y="5672"/>
                    <a:pt x="2364" y="5888"/>
                    <a:pt x="2336" y="6160"/>
                  </a:cubicBezTo>
                  <a:lnTo>
                    <a:pt x="2836" y="6537"/>
                  </a:lnTo>
                  <a:cubicBezTo>
                    <a:pt x="2708" y="6848"/>
                    <a:pt x="2813" y="7237"/>
                    <a:pt x="2569" y="7592"/>
                  </a:cubicBezTo>
                  <a:lnTo>
                    <a:pt x="1454" y="7592"/>
                  </a:lnTo>
                  <a:cubicBezTo>
                    <a:pt x="1598" y="7886"/>
                    <a:pt x="1709" y="8108"/>
                    <a:pt x="1831" y="8369"/>
                  </a:cubicBezTo>
                  <a:cubicBezTo>
                    <a:pt x="1804" y="8513"/>
                    <a:pt x="1776" y="8690"/>
                    <a:pt x="1748" y="8846"/>
                  </a:cubicBezTo>
                  <a:lnTo>
                    <a:pt x="1077" y="9279"/>
                  </a:lnTo>
                  <a:cubicBezTo>
                    <a:pt x="1093" y="9412"/>
                    <a:pt x="1104" y="9517"/>
                    <a:pt x="1115" y="9595"/>
                  </a:cubicBezTo>
                  <a:lnTo>
                    <a:pt x="2813" y="9900"/>
                  </a:lnTo>
                  <a:cubicBezTo>
                    <a:pt x="2469" y="10344"/>
                    <a:pt x="1859" y="10050"/>
                    <a:pt x="1604" y="10483"/>
                  </a:cubicBezTo>
                  <a:lnTo>
                    <a:pt x="871" y="11465"/>
                  </a:lnTo>
                  <a:lnTo>
                    <a:pt x="1021" y="11576"/>
                  </a:lnTo>
                  <a:cubicBezTo>
                    <a:pt x="1193" y="11476"/>
                    <a:pt x="1343" y="11348"/>
                    <a:pt x="1509" y="11309"/>
                  </a:cubicBezTo>
                  <a:cubicBezTo>
                    <a:pt x="1585" y="11290"/>
                    <a:pt x="1664" y="11284"/>
                    <a:pt x="1744" y="11284"/>
                  </a:cubicBezTo>
                  <a:cubicBezTo>
                    <a:pt x="1870" y="11284"/>
                    <a:pt x="1999" y="11298"/>
                    <a:pt x="2131" y="11298"/>
                  </a:cubicBezTo>
                  <a:lnTo>
                    <a:pt x="2436" y="10904"/>
                  </a:lnTo>
                  <a:cubicBezTo>
                    <a:pt x="2622" y="10904"/>
                    <a:pt x="2810" y="10914"/>
                    <a:pt x="2998" y="10914"/>
                  </a:cubicBezTo>
                  <a:cubicBezTo>
                    <a:pt x="3129" y="10914"/>
                    <a:pt x="3260" y="10909"/>
                    <a:pt x="3391" y="10893"/>
                  </a:cubicBezTo>
                  <a:cubicBezTo>
                    <a:pt x="3707" y="10854"/>
                    <a:pt x="4018" y="10743"/>
                    <a:pt x="4267" y="10677"/>
                  </a:cubicBezTo>
                  <a:lnTo>
                    <a:pt x="5205" y="10799"/>
                  </a:lnTo>
                  <a:cubicBezTo>
                    <a:pt x="5544" y="10605"/>
                    <a:pt x="5899" y="10494"/>
                    <a:pt x="6182" y="10194"/>
                  </a:cubicBezTo>
                  <a:lnTo>
                    <a:pt x="5777" y="9867"/>
                  </a:lnTo>
                  <a:cubicBezTo>
                    <a:pt x="5771" y="9767"/>
                    <a:pt x="5760" y="9656"/>
                    <a:pt x="5754" y="9556"/>
                  </a:cubicBezTo>
                  <a:lnTo>
                    <a:pt x="6337" y="8923"/>
                  </a:lnTo>
                  <a:lnTo>
                    <a:pt x="6337" y="8341"/>
                  </a:lnTo>
                  <a:lnTo>
                    <a:pt x="6043" y="8008"/>
                  </a:lnTo>
                  <a:lnTo>
                    <a:pt x="5238" y="8097"/>
                  </a:lnTo>
                  <a:cubicBezTo>
                    <a:pt x="5305" y="7686"/>
                    <a:pt x="5155" y="7342"/>
                    <a:pt x="4889" y="7065"/>
                  </a:cubicBezTo>
                  <a:lnTo>
                    <a:pt x="4972" y="6759"/>
                  </a:lnTo>
                  <a:cubicBezTo>
                    <a:pt x="4867" y="6537"/>
                    <a:pt x="4756" y="6310"/>
                    <a:pt x="4645" y="6082"/>
                  </a:cubicBezTo>
                  <a:lnTo>
                    <a:pt x="4123" y="5716"/>
                  </a:lnTo>
                  <a:cubicBezTo>
                    <a:pt x="4018" y="5411"/>
                    <a:pt x="3929" y="5100"/>
                    <a:pt x="3812" y="4806"/>
                  </a:cubicBezTo>
                  <a:cubicBezTo>
                    <a:pt x="3601" y="4290"/>
                    <a:pt x="3296" y="3874"/>
                    <a:pt x="2592" y="3796"/>
                  </a:cubicBezTo>
                  <a:cubicBezTo>
                    <a:pt x="3058" y="3535"/>
                    <a:pt x="2947" y="3064"/>
                    <a:pt x="3180" y="2747"/>
                  </a:cubicBezTo>
                  <a:cubicBezTo>
                    <a:pt x="3435" y="2403"/>
                    <a:pt x="3446" y="1982"/>
                    <a:pt x="3513" y="1538"/>
                  </a:cubicBezTo>
                  <a:lnTo>
                    <a:pt x="2575" y="1405"/>
                  </a:lnTo>
                  <a:lnTo>
                    <a:pt x="1815" y="1632"/>
                  </a:lnTo>
                  <a:cubicBezTo>
                    <a:pt x="1854" y="1360"/>
                    <a:pt x="1881" y="1166"/>
                    <a:pt x="1909" y="977"/>
                  </a:cubicBezTo>
                  <a:lnTo>
                    <a:pt x="2608" y="356"/>
                  </a:lnTo>
                  <a:cubicBezTo>
                    <a:pt x="2597" y="245"/>
                    <a:pt x="2586" y="139"/>
                    <a:pt x="2569"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17" name="Google Shape;617;p58"/>
            <p:cNvSpPr/>
            <p:nvPr/>
          </p:nvSpPr>
          <p:spPr>
            <a:xfrm>
              <a:off x="3150350" y="1510200"/>
              <a:ext cx="207550" cy="144450"/>
            </a:xfrm>
            <a:custGeom>
              <a:avLst/>
              <a:gdLst/>
              <a:ahLst/>
              <a:cxnLst/>
              <a:rect l="l" t="t" r="r" b="b"/>
              <a:pathLst>
                <a:path w="8302" h="5778" extrusionOk="0">
                  <a:moveTo>
                    <a:pt x="6365" y="1"/>
                  </a:moveTo>
                  <a:lnTo>
                    <a:pt x="6110" y="123"/>
                  </a:lnTo>
                  <a:cubicBezTo>
                    <a:pt x="6088" y="261"/>
                    <a:pt x="6066" y="372"/>
                    <a:pt x="6043" y="483"/>
                  </a:cubicBezTo>
                  <a:lnTo>
                    <a:pt x="5256" y="905"/>
                  </a:lnTo>
                  <a:lnTo>
                    <a:pt x="4734" y="772"/>
                  </a:lnTo>
                  <a:lnTo>
                    <a:pt x="4595" y="1016"/>
                  </a:lnTo>
                  <a:lnTo>
                    <a:pt x="4140" y="628"/>
                  </a:lnTo>
                  <a:lnTo>
                    <a:pt x="3596" y="1288"/>
                  </a:lnTo>
                  <a:cubicBezTo>
                    <a:pt x="3341" y="1249"/>
                    <a:pt x="3319" y="900"/>
                    <a:pt x="3047" y="839"/>
                  </a:cubicBezTo>
                  <a:cubicBezTo>
                    <a:pt x="3036" y="1149"/>
                    <a:pt x="3025" y="1421"/>
                    <a:pt x="3008" y="1676"/>
                  </a:cubicBezTo>
                  <a:lnTo>
                    <a:pt x="2631" y="1799"/>
                  </a:lnTo>
                  <a:lnTo>
                    <a:pt x="2376" y="2226"/>
                  </a:lnTo>
                  <a:cubicBezTo>
                    <a:pt x="2065" y="1832"/>
                    <a:pt x="2231" y="1382"/>
                    <a:pt x="2131" y="999"/>
                  </a:cubicBezTo>
                  <a:cubicBezTo>
                    <a:pt x="1959" y="816"/>
                    <a:pt x="1798" y="650"/>
                    <a:pt x="1649" y="478"/>
                  </a:cubicBezTo>
                  <a:cubicBezTo>
                    <a:pt x="1493" y="306"/>
                    <a:pt x="1282" y="189"/>
                    <a:pt x="1055" y="150"/>
                  </a:cubicBezTo>
                  <a:cubicBezTo>
                    <a:pt x="1054" y="150"/>
                    <a:pt x="1052" y="150"/>
                    <a:pt x="1051" y="150"/>
                  </a:cubicBezTo>
                  <a:cubicBezTo>
                    <a:pt x="1024" y="150"/>
                    <a:pt x="992" y="197"/>
                    <a:pt x="950" y="234"/>
                  </a:cubicBezTo>
                  <a:lnTo>
                    <a:pt x="1199" y="439"/>
                  </a:lnTo>
                  <a:cubicBezTo>
                    <a:pt x="1155" y="589"/>
                    <a:pt x="1110" y="733"/>
                    <a:pt x="1060" y="888"/>
                  </a:cubicBezTo>
                  <a:lnTo>
                    <a:pt x="567" y="672"/>
                  </a:lnTo>
                  <a:cubicBezTo>
                    <a:pt x="322" y="961"/>
                    <a:pt x="239" y="1255"/>
                    <a:pt x="317" y="1543"/>
                  </a:cubicBezTo>
                  <a:lnTo>
                    <a:pt x="1" y="1799"/>
                  </a:lnTo>
                  <a:lnTo>
                    <a:pt x="284" y="2054"/>
                  </a:lnTo>
                  <a:lnTo>
                    <a:pt x="861" y="1860"/>
                  </a:lnTo>
                  <a:cubicBezTo>
                    <a:pt x="1171" y="1865"/>
                    <a:pt x="1477" y="1943"/>
                    <a:pt x="1760" y="2076"/>
                  </a:cubicBezTo>
                  <a:lnTo>
                    <a:pt x="1449" y="2475"/>
                  </a:lnTo>
                  <a:cubicBezTo>
                    <a:pt x="1588" y="2598"/>
                    <a:pt x="1893" y="2448"/>
                    <a:pt x="1837" y="2797"/>
                  </a:cubicBezTo>
                  <a:cubicBezTo>
                    <a:pt x="1737" y="2820"/>
                    <a:pt x="1626" y="2853"/>
                    <a:pt x="1515" y="2869"/>
                  </a:cubicBezTo>
                  <a:cubicBezTo>
                    <a:pt x="1149" y="2919"/>
                    <a:pt x="783" y="2964"/>
                    <a:pt x="417" y="3025"/>
                  </a:cubicBezTo>
                  <a:cubicBezTo>
                    <a:pt x="295" y="3047"/>
                    <a:pt x="211" y="3125"/>
                    <a:pt x="311" y="3280"/>
                  </a:cubicBezTo>
                  <a:cubicBezTo>
                    <a:pt x="461" y="3241"/>
                    <a:pt x="617" y="3214"/>
                    <a:pt x="772" y="3202"/>
                  </a:cubicBezTo>
                  <a:cubicBezTo>
                    <a:pt x="955" y="3208"/>
                    <a:pt x="1138" y="3230"/>
                    <a:pt x="1321" y="3258"/>
                  </a:cubicBezTo>
                  <a:cubicBezTo>
                    <a:pt x="1460" y="3630"/>
                    <a:pt x="1649" y="3935"/>
                    <a:pt x="2065" y="4190"/>
                  </a:cubicBezTo>
                  <a:lnTo>
                    <a:pt x="1294" y="4862"/>
                  </a:lnTo>
                  <a:cubicBezTo>
                    <a:pt x="1401" y="4972"/>
                    <a:pt x="1514" y="5004"/>
                    <a:pt x="1634" y="5004"/>
                  </a:cubicBezTo>
                  <a:cubicBezTo>
                    <a:pt x="1794" y="5004"/>
                    <a:pt x="1965" y="4947"/>
                    <a:pt x="2142" y="4947"/>
                  </a:cubicBezTo>
                  <a:cubicBezTo>
                    <a:pt x="2210" y="4947"/>
                    <a:pt x="2278" y="4955"/>
                    <a:pt x="2348" y="4978"/>
                  </a:cubicBezTo>
                  <a:cubicBezTo>
                    <a:pt x="2875" y="5333"/>
                    <a:pt x="3452" y="5600"/>
                    <a:pt x="4062" y="5777"/>
                  </a:cubicBezTo>
                  <a:lnTo>
                    <a:pt x="4717" y="5627"/>
                  </a:lnTo>
                  <a:cubicBezTo>
                    <a:pt x="4939" y="5428"/>
                    <a:pt x="5111" y="5278"/>
                    <a:pt x="5278" y="5122"/>
                  </a:cubicBezTo>
                  <a:lnTo>
                    <a:pt x="5849" y="5028"/>
                  </a:lnTo>
                  <a:lnTo>
                    <a:pt x="6770" y="4257"/>
                  </a:lnTo>
                  <a:lnTo>
                    <a:pt x="7314" y="4118"/>
                  </a:lnTo>
                  <a:lnTo>
                    <a:pt x="8113" y="3130"/>
                  </a:lnTo>
                  <a:cubicBezTo>
                    <a:pt x="8158" y="2942"/>
                    <a:pt x="8252" y="2709"/>
                    <a:pt x="8274" y="2470"/>
                  </a:cubicBezTo>
                  <a:cubicBezTo>
                    <a:pt x="8302" y="2209"/>
                    <a:pt x="8191" y="1976"/>
                    <a:pt x="8041" y="1776"/>
                  </a:cubicBezTo>
                  <a:lnTo>
                    <a:pt x="7458" y="1499"/>
                  </a:lnTo>
                  <a:cubicBezTo>
                    <a:pt x="7381" y="1088"/>
                    <a:pt x="7320" y="744"/>
                    <a:pt x="7248" y="395"/>
                  </a:cubicBezTo>
                  <a:lnTo>
                    <a:pt x="6687" y="467"/>
                  </a:lnTo>
                  <a:lnTo>
                    <a:pt x="6365"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18" name="Google Shape;618;p58"/>
            <p:cNvSpPr/>
            <p:nvPr/>
          </p:nvSpPr>
          <p:spPr>
            <a:xfrm>
              <a:off x="5506300" y="3177250"/>
              <a:ext cx="212000" cy="221975"/>
            </a:xfrm>
            <a:custGeom>
              <a:avLst/>
              <a:gdLst/>
              <a:ahLst/>
              <a:cxnLst/>
              <a:rect l="l" t="t" r="r" b="b"/>
              <a:pathLst>
                <a:path w="8480" h="8879" extrusionOk="0">
                  <a:moveTo>
                    <a:pt x="151" y="0"/>
                  </a:moveTo>
                  <a:cubicBezTo>
                    <a:pt x="1" y="333"/>
                    <a:pt x="201" y="561"/>
                    <a:pt x="378" y="749"/>
                  </a:cubicBezTo>
                  <a:cubicBezTo>
                    <a:pt x="639" y="1032"/>
                    <a:pt x="939" y="1293"/>
                    <a:pt x="1255" y="1515"/>
                  </a:cubicBezTo>
                  <a:cubicBezTo>
                    <a:pt x="1593" y="1748"/>
                    <a:pt x="1876" y="1992"/>
                    <a:pt x="1932" y="2397"/>
                  </a:cubicBezTo>
                  <a:lnTo>
                    <a:pt x="2454" y="2692"/>
                  </a:lnTo>
                  <a:cubicBezTo>
                    <a:pt x="2886" y="3102"/>
                    <a:pt x="2859" y="3668"/>
                    <a:pt x="3103" y="4118"/>
                  </a:cubicBezTo>
                  <a:lnTo>
                    <a:pt x="3519" y="4351"/>
                  </a:lnTo>
                  <a:cubicBezTo>
                    <a:pt x="4057" y="4867"/>
                    <a:pt x="4201" y="5510"/>
                    <a:pt x="4429" y="6082"/>
                  </a:cubicBezTo>
                  <a:cubicBezTo>
                    <a:pt x="4562" y="6221"/>
                    <a:pt x="4690" y="6326"/>
                    <a:pt x="4773" y="6459"/>
                  </a:cubicBezTo>
                  <a:cubicBezTo>
                    <a:pt x="4951" y="6737"/>
                    <a:pt x="5134" y="6992"/>
                    <a:pt x="5422" y="7164"/>
                  </a:cubicBezTo>
                  <a:cubicBezTo>
                    <a:pt x="5494" y="7208"/>
                    <a:pt x="5528" y="7314"/>
                    <a:pt x="5589" y="7375"/>
                  </a:cubicBezTo>
                  <a:cubicBezTo>
                    <a:pt x="5705" y="7514"/>
                    <a:pt x="5838" y="7641"/>
                    <a:pt x="5983" y="7752"/>
                  </a:cubicBezTo>
                  <a:cubicBezTo>
                    <a:pt x="6415" y="8052"/>
                    <a:pt x="6876" y="8324"/>
                    <a:pt x="7176" y="8784"/>
                  </a:cubicBezTo>
                  <a:cubicBezTo>
                    <a:pt x="7203" y="8834"/>
                    <a:pt x="7292" y="8845"/>
                    <a:pt x="7353" y="8879"/>
                  </a:cubicBezTo>
                  <a:lnTo>
                    <a:pt x="7830" y="8640"/>
                  </a:lnTo>
                  <a:lnTo>
                    <a:pt x="8291" y="8795"/>
                  </a:lnTo>
                  <a:cubicBezTo>
                    <a:pt x="8358" y="8118"/>
                    <a:pt x="8413" y="7502"/>
                    <a:pt x="8480" y="6859"/>
                  </a:cubicBezTo>
                  <a:cubicBezTo>
                    <a:pt x="8446" y="6753"/>
                    <a:pt x="8402" y="6620"/>
                    <a:pt x="8363" y="6493"/>
                  </a:cubicBezTo>
                  <a:lnTo>
                    <a:pt x="8363" y="6493"/>
                  </a:lnTo>
                  <a:lnTo>
                    <a:pt x="8380" y="6509"/>
                  </a:lnTo>
                  <a:cubicBezTo>
                    <a:pt x="8230" y="6226"/>
                    <a:pt x="7914" y="6254"/>
                    <a:pt x="7775" y="6193"/>
                  </a:cubicBezTo>
                  <a:cubicBezTo>
                    <a:pt x="7337" y="5915"/>
                    <a:pt x="7276" y="5538"/>
                    <a:pt x="7181" y="5189"/>
                  </a:cubicBezTo>
                  <a:cubicBezTo>
                    <a:pt x="6893" y="5122"/>
                    <a:pt x="6571" y="5155"/>
                    <a:pt x="6499" y="4789"/>
                  </a:cubicBezTo>
                  <a:cubicBezTo>
                    <a:pt x="6560" y="4695"/>
                    <a:pt x="6615" y="4600"/>
                    <a:pt x="6671" y="4517"/>
                  </a:cubicBezTo>
                  <a:lnTo>
                    <a:pt x="6471" y="4073"/>
                  </a:lnTo>
                  <a:lnTo>
                    <a:pt x="6160" y="3907"/>
                  </a:lnTo>
                  <a:cubicBezTo>
                    <a:pt x="6121" y="3785"/>
                    <a:pt x="6088" y="3674"/>
                    <a:pt x="6049" y="3546"/>
                  </a:cubicBezTo>
                  <a:cubicBezTo>
                    <a:pt x="5733" y="3407"/>
                    <a:pt x="5583" y="3002"/>
                    <a:pt x="5173" y="2986"/>
                  </a:cubicBezTo>
                  <a:cubicBezTo>
                    <a:pt x="4928" y="2608"/>
                    <a:pt x="4529" y="2603"/>
                    <a:pt x="4140" y="2586"/>
                  </a:cubicBezTo>
                  <a:cubicBezTo>
                    <a:pt x="4018" y="2403"/>
                    <a:pt x="3924" y="2214"/>
                    <a:pt x="3785" y="2065"/>
                  </a:cubicBezTo>
                  <a:cubicBezTo>
                    <a:pt x="3624" y="1898"/>
                    <a:pt x="3441" y="1754"/>
                    <a:pt x="3241" y="1637"/>
                  </a:cubicBezTo>
                  <a:cubicBezTo>
                    <a:pt x="2642" y="1310"/>
                    <a:pt x="2154" y="877"/>
                    <a:pt x="1815" y="272"/>
                  </a:cubicBezTo>
                  <a:cubicBezTo>
                    <a:pt x="1793" y="239"/>
                    <a:pt x="1743" y="222"/>
                    <a:pt x="1654" y="156"/>
                  </a:cubicBezTo>
                  <a:cubicBezTo>
                    <a:pt x="1550" y="161"/>
                    <a:pt x="1445" y="163"/>
                    <a:pt x="1340" y="163"/>
                  </a:cubicBezTo>
                  <a:cubicBezTo>
                    <a:pt x="1211" y="163"/>
                    <a:pt x="1081" y="159"/>
                    <a:pt x="950" y="150"/>
                  </a:cubicBezTo>
                  <a:cubicBezTo>
                    <a:pt x="689" y="122"/>
                    <a:pt x="428" y="56"/>
                    <a:pt x="15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19" name="Google Shape;619;p58"/>
            <p:cNvSpPr/>
            <p:nvPr/>
          </p:nvSpPr>
          <p:spPr>
            <a:xfrm>
              <a:off x="6210750" y="2384725"/>
              <a:ext cx="219075" cy="197425"/>
            </a:xfrm>
            <a:custGeom>
              <a:avLst/>
              <a:gdLst/>
              <a:ahLst/>
              <a:cxnLst/>
              <a:rect l="l" t="t" r="r" b="b"/>
              <a:pathLst>
                <a:path w="8763" h="7897" extrusionOk="0">
                  <a:moveTo>
                    <a:pt x="7780" y="0"/>
                  </a:moveTo>
                  <a:lnTo>
                    <a:pt x="7780" y="0"/>
                  </a:lnTo>
                  <a:cubicBezTo>
                    <a:pt x="7858" y="200"/>
                    <a:pt x="7913" y="328"/>
                    <a:pt x="7969" y="466"/>
                  </a:cubicBezTo>
                  <a:lnTo>
                    <a:pt x="7791" y="544"/>
                  </a:lnTo>
                  <a:lnTo>
                    <a:pt x="7420" y="316"/>
                  </a:lnTo>
                  <a:cubicBezTo>
                    <a:pt x="7253" y="511"/>
                    <a:pt x="7131" y="694"/>
                    <a:pt x="7148" y="944"/>
                  </a:cubicBezTo>
                  <a:cubicBezTo>
                    <a:pt x="7159" y="1110"/>
                    <a:pt x="7153" y="1271"/>
                    <a:pt x="7164" y="1432"/>
                  </a:cubicBezTo>
                  <a:cubicBezTo>
                    <a:pt x="7220" y="2336"/>
                    <a:pt x="6842" y="3085"/>
                    <a:pt x="6321" y="3785"/>
                  </a:cubicBezTo>
                  <a:cubicBezTo>
                    <a:pt x="5955" y="4267"/>
                    <a:pt x="5416" y="4473"/>
                    <a:pt x="4861" y="4733"/>
                  </a:cubicBezTo>
                  <a:lnTo>
                    <a:pt x="4662" y="4301"/>
                  </a:lnTo>
                  <a:cubicBezTo>
                    <a:pt x="4595" y="4500"/>
                    <a:pt x="4529" y="4700"/>
                    <a:pt x="4462" y="4900"/>
                  </a:cubicBezTo>
                  <a:lnTo>
                    <a:pt x="4112" y="5299"/>
                  </a:lnTo>
                  <a:lnTo>
                    <a:pt x="4001" y="5760"/>
                  </a:lnTo>
                  <a:cubicBezTo>
                    <a:pt x="3740" y="5845"/>
                    <a:pt x="3638" y="5878"/>
                    <a:pt x="3545" y="5878"/>
                  </a:cubicBezTo>
                  <a:cubicBezTo>
                    <a:pt x="3487" y="5878"/>
                    <a:pt x="3431" y="5865"/>
                    <a:pt x="3341" y="5843"/>
                  </a:cubicBezTo>
                  <a:lnTo>
                    <a:pt x="1443" y="6082"/>
                  </a:lnTo>
                  <a:lnTo>
                    <a:pt x="12" y="7253"/>
                  </a:lnTo>
                  <a:lnTo>
                    <a:pt x="12" y="7375"/>
                  </a:lnTo>
                  <a:lnTo>
                    <a:pt x="12" y="7375"/>
                  </a:lnTo>
                  <a:cubicBezTo>
                    <a:pt x="8" y="7375"/>
                    <a:pt x="4" y="7375"/>
                    <a:pt x="1" y="7375"/>
                  </a:cubicBezTo>
                  <a:lnTo>
                    <a:pt x="1" y="7375"/>
                  </a:lnTo>
                  <a:lnTo>
                    <a:pt x="12" y="7391"/>
                  </a:lnTo>
                  <a:lnTo>
                    <a:pt x="12" y="7375"/>
                  </a:lnTo>
                  <a:lnTo>
                    <a:pt x="12" y="7375"/>
                  </a:lnTo>
                  <a:cubicBezTo>
                    <a:pt x="169" y="7386"/>
                    <a:pt x="331" y="7386"/>
                    <a:pt x="478" y="7402"/>
                  </a:cubicBezTo>
                  <a:cubicBezTo>
                    <a:pt x="628" y="7425"/>
                    <a:pt x="783" y="7464"/>
                    <a:pt x="966" y="7508"/>
                  </a:cubicBezTo>
                  <a:cubicBezTo>
                    <a:pt x="1110" y="7219"/>
                    <a:pt x="1371" y="7153"/>
                    <a:pt x="1660" y="7125"/>
                  </a:cubicBezTo>
                  <a:cubicBezTo>
                    <a:pt x="2026" y="7086"/>
                    <a:pt x="2381" y="6964"/>
                    <a:pt x="2692" y="6764"/>
                  </a:cubicBezTo>
                  <a:cubicBezTo>
                    <a:pt x="2731" y="6742"/>
                    <a:pt x="2781" y="6753"/>
                    <a:pt x="2869" y="6742"/>
                  </a:cubicBezTo>
                  <a:lnTo>
                    <a:pt x="3385" y="7025"/>
                  </a:lnTo>
                  <a:cubicBezTo>
                    <a:pt x="3352" y="7208"/>
                    <a:pt x="3319" y="7358"/>
                    <a:pt x="3286" y="7541"/>
                  </a:cubicBezTo>
                  <a:cubicBezTo>
                    <a:pt x="3380" y="7630"/>
                    <a:pt x="3480" y="7724"/>
                    <a:pt x="3580" y="7813"/>
                  </a:cubicBezTo>
                  <a:cubicBezTo>
                    <a:pt x="3641" y="7846"/>
                    <a:pt x="3702" y="7874"/>
                    <a:pt x="3768" y="7896"/>
                  </a:cubicBezTo>
                  <a:lnTo>
                    <a:pt x="4540" y="7031"/>
                  </a:lnTo>
                  <a:cubicBezTo>
                    <a:pt x="4506" y="6925"/>
                    <a:pt x="4440" y="6814"/>
                    <a:pt x="4590" y="6742"/>
                  </a:cubicBezTo>
                  <a:lnTo>
                    <a:pt x="5644" y="6881"/>
                  </a:lnTo>
                  <a:lnTo>
                    <a:pt x="6038" y="6526"/>
                  </a:lnTo>
                  <a:lnTo>
                    <a:pt x="6282" y="6592"/>
                  </a:lnTo>
                  <a:lnTo>
                    <a:pt x="6598" y="6198"/>
                  </a:lnTo>
                  <a:lnTo>
                    <a:pt x="7248" y="6459"/>
                  </a:lnTo>
                  <a:cubicBezTo>
                    <a:pt x="7347" y="6315"/>
                    <a:pt x="7420" y="6198"/>
                    <a:pt x="7497" y="6093"/>
                  </a:cubicBezTo>
                  <a:cubicBezTo>
                    <a:pt x="7580" y="5988"/>
                    <a:pt x="7675" y="5888"/>
                    <a:pt x="7752" y="5799"/>
                  </a:cubicBezTo>
                  <a:cubicBezTo>
                    <a:pt x="7542" y="5205"/>
                    <a:pt x="7542" y="5205"/>
                    <a:pt x="7875" y="4495"/>
                  </a:cubicBezTo>
                  <a:lnTo>
                    <a:pt x="7875" y="3429"/>
                  </a:lnTo>
                  <a:cubicBezTo>
                    <a:pt x="8291" y="3013"/>
                    <a:pt x="8518" y="2492"/>
                    <a:pt x="8762" y="1937"/>
                  </a:cubicBezTo>
                  <a:lnTo>
                    <a:pt x="8302" y="760"/>
                  </a:lnTo>
                  <a:cubicBezTo>
                    <a:pt x="8257" y="599"/>
                    <a:pt x="8352" y="305"/>
                    <a:pt x="8146" y="33"/>
                  </a:cubicBezTo>
                  <a:lnTo>
                    <a:pt x="7780"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20" name="Google Shape;620;p58"/>
            <p:cNvSpPr/>
            <p:nvPr/>
          </p:nvSpPr>
          <p:spPr>
            <a:xfrm>
              <a:off x="6912275" y="4165100"/>
              <a:ext cx="151525" cy="163150"/>
            </a:xfrm>
            <a:custGeom>
              <a:avLst/>
              <a:gdLst/>
              <a:ahLst/>
              <a:cxnLst/>
              <a:rect l="l" t="t" r="r" b="b"/>
              <a:pathLst>
                <a:path w="6061" h="6526" extrusionOk="0">
                  <a:moveTo>
                    <a:pt x="4806" y="0"/>
                  </a:moveTo>
                  <a:lnTo>
                    <a:pt x="4457" y="211"/>
                  </a:lnTo>
                  <a:cubicBezTo>
                    <a:pt x="4429" y="405"/>
                    <a:pt x="4407" y="561"/>
                    <a:pt x="4379" y="733"/>
                  </a:cubicBezTo>
                  <a:lnTo>
                    <a:pt x="3952" y="1127"/>
                  </a:lnTo>
                  <a:cubicBezTo>
                    <a:pt x="3641" y="2520"/>
                    <a:pt x="2575" y="3102"/>
                    <a:pt x="1477" y="3602"/>
                  </a:cubicBezTo>
                  <a:cubicBezTo>
                    <a:pt x="1244" y="3890"/>
                    <a:pt x="1055" y="4195"/>
                    <a:pt x="794" y="4412"/>
                  </a:cubicBezTo>
                  <a:cubicBezTo>
                    <a:pt x="417" y="4734"/>
                    <a:pt x="145" y="5155"/>
                    <a:pt x="1" y="5633"/>
                  </a:cubicBezTo>
                  <a:cubicBezTo>
                    <a:pt x="56" y="5849"/>
                    <a:pt x="189" y="5916"/>
                    <a:pt x="345" y="5988"/>
                  </a:cubicBezTo>
                  <a:cubicBezTo>
                    <a:pt x="778" y="6176"/>
                    <a:pt x="1283" y="6182"/>
                    <a:pt x="1677" y="6487"/>
                  </a:cubicBezTo>
                  <a:cubicBezTo>
                    <a:pt x="1722" y="6519"/>
                    <a:pt x="1789" y="6523"/>
                    <a:pt x="1853" y="6523"/>
                  </a:cubicBezTo>
                  <a:cubicBezTo>
                    <a:pt x="1875" y="6523"/>
                    <a:pt x="1897" y="6523"/>
                    <a:pt x="1918" y="6523"/>
                  </a:cubicBezTo>
                  <a:cubicBezTo>
                    <a:pt x="1939" y="6523"/>
                    <a:pt x="1959" y="6524"/>
                    <a:pt x="1976" y="6526"/>
                  </a:cubicBezTo>
                  <a:cubicBezTo>
                    <a:pt x="2564" y="6371"/>
                    <a:pt x="2875" y="5921"/>
                    <a:pt x="3241" y="5566"/>
                  </a:cubicBezTo>
                  <a:cubicBezTo>
                    <a:pt x="3508" y="4961"/>
                    <a:pt x="3580" y="4301"/>
                    <a:pt x="3990" y="3690"/>
                  </a:cubicBezTo>
                  <a:lnTo>
                    <a:pt x="4962" y="3274"/>
                  </a:lnTo>
                  <a:lnTo>
                    <a:pt x="4962" y="2631"/>
                  </a:lnTo>
                  <a:lnTo>
                    <a:pt x="5256" y="2392"/>
                  </a:lnTo>
                  <a:cubicBezTo>
                    <a:pt x="5450" y="2076"/>
                    <a:pt x="5594" y="1815"/>
                    <a:pt x="5755" y="1571"/>
                  </a:cubicBezTo>
                  <a:cubicBezTo>
                    <a:pt x="5955" y="1271"/>
                    <a:pt x="5971" y="927"/>
                    <a:pt x="6060" y="589"/>
                  </a:cubicBezTo>
                  <a:lnTo>
                    <a:pt x="5772" y="378"/>
                  </a:lnTo>
                  <a:lnTo>
                    <a:pt x="5167" y="489"/>
                  </a:lnTo>
                  <a:lnTo>
                    <a:pt x="480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21" name="Google Shape;621;p58"/>
            <p:cNvSpPr/>
            <p:nvPr/>
          </p:nvSpPr>
          <p:spPr>
            <a:xfrm>
              <a:off x="2457275" y="2092150"/>
              <a:ext cx="128775" cy="150950"/>
            </a:xfrm>
            <a:custGeom>
              <a:avLst/>
              <a:gdLst/>
              <a:ahLst/>
              <a:cxnLst/>
              <a:rect l="l" t="t" r="r" b="b"/>
              <a:pathLst>
                <a:path w="5151" h="6038" extrusionOk="0">
                  <a:moveTo>
                    <a:pt x="2836" y="0"/>
                  </a:moveTo>
                  <a:cubicBezTo>
                    <a:pt x="2542" y="56"/>
                    <a:pt x="2287" y="206"/>
                    <a:pt x="1987" y="389"/>
                  </a:cubicBezTo>
                  <a:cubicBezTo>
                    <a:pt x="1688" y="1099"/>
                    <a:pt x="1383" y="1843"/>
                    <a:pt x="1061" y="2581"/>
                  </a:cubicBezTo>
                  <a:cubicBezTo>
                    <a:pt x="978" y="2764"/>
                    <a:pt x="900" y="2980"/>
                    <a:pt x="756" y="3113"/>
                  </a:cubicBezTo>
                  <a:cubicBezTo>
                    <a:pt x="467" y="3374"/>
                    <a:pt x="456" y="3707"/>
                    <a:pt x="439" y="4146"/>
                  </a:cubicBezTo>
                  <a:cubicBezTo>
                    <a:pt x="301" y="4240"/>
                    <a:pt x="173" y="4345"/>
                    <a:pt x="56" y="4462"/>
                  </a:cubicBezTo>
                  <a:cubicBezTo>
                    <a:pt x="1" y="4523"/>
                    <a:pt x="29" y="4656"/>
                    <a:pt x="7" y="4800"/>
                  </a:cubicBezTo>
                  <a:cubicBezTo>
                    <a:pt x="197" y="4800"/>
                    <a:pt x="367" y="4797"/>
                    <a:pt x="529" y="4797"/>
                  </a:cubicBezTo>
                  <a:cubicBezTo>
                    <a:pt x="650" y="4797"/>
                    <a:pt x="767" y="4799"/>
                    <a:pt x="883" y="4806"/>
                  </a:cubicBezTo>
                  <a:cubicBezTo>
                    <a:pt x="1161" y="4823"/>
                    <a:pt x="1427" y="4889"/>
                    <a:pt x="1704" y="4900"/>
                  </a:cubicBezTo>
                  <a:cubicBezTo>
                    <a:pt x="1732" y="4901"/>
                    <a:pt x="1760" y="4902"/>
                    <a:pt x="1788" y="4902"/>
                  </a:cubicBezTo>
                  <a:cubicBezTo>
                    <a:pt x="2037" y="4902"/>
                    <a:pt x="2287" y="4861"/>
                    <a:pt x="2537" y="4861"/>
                  </a:cubicBezTo>
                  <a:cubicBezTo>
                    <a:pt x="2549" y="4862"/>
                    <a:pt x="2561" y="4862"/>
                    <a:pt x="2573" y="4862"/>
                  </a:cubicBezTo>
                  <a:cubicBezTo>
                    <a:pt x="2688" y="4862"/>
                    <a:pt x="2805" y="4852"/>
                    <a:pt x="2921" y="4852"/>
                  </a:cubicBezTo>
                  <a:cubicBezTo>
                    <a:pt x="3061" y="4852"/>
                    <a:pt x="3200" y="4867"/>
                    <a:pt x="3330" y="4933"/>
                  </a:cubicBezTo>
                  <a:cubicBezTo>
                    <a:pt x="3264" y="5278"/>
                    <a:pt x="2970" y="5377"/>
                    <a:pt x="2775" y="5616"/>
                  </a:cubicBezTo>
                  <a:lnTo>
                    <a:pt x="3014" y="5660"/>
                  </a:lnTo>
                  <a:cubicBezTo>
                    <a:pt x="3303" y="5372"/>
                    <a:pt x="3563" y="5111"/>
                    <a:pt x="3835" y="4867"/>
                  </a:cubicBezTo>
                  <a:cubicBezTo>
                    <a:pt x="3890" y="4815"/>
                    <a:pt x="3954" y="4780"/>
                    <a:pt x="4019" y="4780"/>
                  </a:cubicBezTo>
                  <a:cubicBezTo>
                    <a:pt x="4079" y="4780"/>
                    <a:pt x="4139" y="4811"/>
                    <a:pt x="4190" y="4889"/>
                  </a:cubicBezTo>
                  <a:cubicBezTo>
                    <a:pt x="4168" y="5128"/>
                    <a:pt x="4146" y="5366"/>
                    <a:pt x="4118" y="5610"/>
                  </a:cubicBezTo>
                  <a:lnTo>
                    <a:pt x="4435" y="5610"/>
                  </a:lnTo>
                  <a:lnTo>
                    <a:pt x="4629" y="6038"/>
                  </a:lnTo>
                  <a:cubicBezTo>
                    <a:pt x="5001" y="5721"/>
                    <a:pt x="5001" y="5721"/>
                    <a:pt x="5150" y="4961"/>
                  </a:cubicBezTo>
                  <a:lnTo>
                    <a:pt x="4829" y="4401"/>
                  </a:lnTo>
                  <a:lnTo>
                    <a:pt x="4423" y="4695"/>
                  </a:lnTo>
                  <a:cubicBezTo>
                    <a:pt x="4324" y="4323"/>
                    <a:pt x="4657" y="4179"/>
                    <a:pt x="4734" y="3912"/>
                  </a:cubicBezTo>
                  <a:lnTo>
                    <a:pt x="4374" y="3757"/>
                  </a:lnTo>
                  <a:cubicBezTo>
                    <a:pt x="4313" y="3629"/>
                    <a:pt x="4257" y="3507"/>
                    <a:pt x="4207" y="3402"/>
                  </a:cubicBezTo>
                  <a:cubicBezTo>
                    <a:pt x="4279" y="3224"/>
                    <a:pt x="4335" y="3080"/>
                    <a:pt x="4407" y="2914"/>
                  </a:cubicBezTo>
                  <a:cubicBezTo>
                    <a:pt x="4185" y="2742"/>
                    <a:pt x="3935" y="2719"/>
                    <a:pt x="3730" y="2647"/>
                  </a:cubicBezTo>
                  <a:lnTo>
                    <a:pt x="3380" y="2830"/>
                  </a:lnTo>
                  <a:cubicBezTo>
                    <a:pt x="3075" y="2775"/>
                    <a:pt x="2725" y="2792"/>
                    <a:pt x="2587" y="2387"/>
                  </a:cubicBezTo>
                  <a:lnTo>
                    <a:pt x="2875" y="2065"/>
                  </a:lnTo>
                  <a:lnTo>
                    <a:pt x="2509" y="1915"/>
                  </a:lnTo>
                  <a:lnTo>
                    <a:pt x="1965" y="2298"/>
                  </a:lnTo>
                  <a:cubicBezTo>
                    <a:pt x="2054" y="1621"/>
                    <a:pt x="2565" y="1271"/>
                    <a:pt x="2714" y="744"/>
                  </a:cubicBezTo>
                  <a:cubicBezTo>
                    <a:pt x="2703" y="639"/>
                    <a:pt x="2687" y="528"/>
                    <a:pt x="2676" y="428"/>
                  </a:cubicBezTo>
                  <a:cubicBezTo>
                    <a:pt x="2792" y="311"/>
                    <a:pt x="3075" y="278"/>
                    <a:pt x="2836"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22" name="Google Shape;622;p58"/>
            <p:cNvSpPr/>
            <p:nvPr/>
          </p:nvSpPr>
          <p:spPr>
            <a:xfrm>
              <a:off x="3424600" y="1969650"/>
              <a:ext cx="93400" cy="124750"/>
            </a:xfrm>
            <a:custGeom>
              <a:avLst/>
              <a:gdLst/>
              <a:ahLst/>
              <a:cxnLst/>
              <a:rect l="l" t="t" r="r" b="b"/>
              <a:pathLst>
                <a:path w="3736" h="4990" extrusionOk="0">
                  <a:moveTo>
                    <a:pt x="2221" y="1"/>
                  </a:moveTo>
                  <a:lnTo>
                    <a:pt x="1549" y="356"/>
                  </a:lnTo>
                  <a:cubicBezTo>
                    <a:pt x="1460" y="500"/>
                    <a:pt x="1377" y="639"/>
                    <a:pt x="1305" y="761"/>
                  </a:cubicBezTo>
                  <a:lnTo>
                    <a:pt x="1466" y="1111"/>
                  </a:lnTo>
                  <a:cubicBezTo>
                    <a:pt x="1277" y="1238"/>
                    <a:pt x="1111" y="1355"/>
                    <a:pt x="972" y="1449"/>
                  </a:cubicBezTo>
                  <a:lnTo>
                    <a:pt x="195" y="1449"/>
                  </a:lnTo>
                  <a:lnTo>
                    <a:pt x="462" y="2021"/>
                  </a:lnTo>
                  <a:lnTo>
                    <a:pt x="179" y="2548"/>
                  </a:lnTo>
                  <a:lnTo>
                    <a:pt x="939" y="2781"/>
                  </a:lnTo>
                  <a:cubicBezTo>
                    <a:pt x="706" y="3230"/>
                    <a:pt x="506" y="3619"/>
                    <a:pt x="312" y="3985"/>
                  </a:cubicBezTo>
                  <a:lnTo>
                    <a:pt x="51" y="4124"/>
                  </a:lnTo>
                  <a:cubicBezTo>
                    <a:pt x="34" y="4273"/>
                    <a:pt x="18" y="4429"/>
                    <a:pt x="1" y="4612"/>
                  </a:cubicBezTo>
                  <a:lnTo>
                    <a:pt x="517" y="4989"/>
                  </a:lnTo>
                  <a:cubicBezTo>
                    <a:pt x="872" y="4962"/>
                    <a:pt x="1222" y="4862"/>
                    <a:pt x="1538" y="4690"/>
                  </a:cubicBezTo>
                  <a:cubicBezTo>
                    <a:pt x="2021" y="4429"/>
                    <a:pt x="2476" y="4113"/>
                    <a:pt x="3031" y="4101"/>
                  </a:cubicBezTo>
                  <a:cubicBezTo>
                    <a:pt x="3330" y="3258"/>
                    <a:pt x="3330" y="3258"/>
                    <a:pt x="3125" y="1904"/>
                  </a:cubicBezTo>
                  <a:lnTo>
                    <a:pt x="3735" y="1210"/>
                  </a:lnTo>
                  <a:cubicBezTo>
                    <a:pt x="3591" y="816"/>
                    <a:pt x="3469" y="472"/>
                    <a:pt x="3247" y="195"/>
                  </a:cubicBezTo>
                  <a:lnTo>
                    <a:pt x="2598" y="195"/>
                  </a:lnTo>
                  <a:lnTo>
                    <a:pt x="2221"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23" name="Google Shape;623;p58"/>
            <p:cNvSpPr/>
            <p:nvPr/>
          </p:nvSpPr>
          <p:spPr>
            <a:xfrm>
              <a:off x="1906400" y="1539050"/>
              <a:ext cx="132925" cy="126750"/>
            </a:xfrm>
            <a:custGeom>
              <a:avLst/>
              <a:gdLst/>
              <a:ahLst/>
              <a:cxnLst/>
              <a:rect l="l" t="t" r="r" b="b"/>
              <a:pathLst>
                <a:path w="5317" h="5070" extrusionOk="0">
                  <a:moveTo>
                    <a:pt x="1810" y="1"/>
                  </a:moveTo>
                  <a:lnTo>
                    <a:pt x="1621" y="151"/>
                  </a:lnTo>
                  <a:lnTo>
                    <a:pt x="1255" y="73"/>
                  </a:lnTo>
                  <a:cubicBezTo>
                    <a:pt x="900" y="345"/>
                    <a:pt x="872" y="728"/>
                    <a:pt x="878" y="1094"/>
                  </a:cubicBezTo>
                  <a:cubicBezTo>
                    <a:pt x="883" y="1582"/>
                    <a:pt x="806" y="2065"/>
                    <a:pt x="650" y="2531"/>
                  </a:cubicBezTo>
                  <a:cubicBezTo>
                    <a:pt x="678" y="2859"/>
                    <a:pt x="695" y="3136"/>
                    <a:pt x="711" y="3352"/>
                  </a:cubicBezTo>
                  <a:cubicBezTo>
                    <a:pt x="495" y="3696"/>
                    <a:pt x="1" y="3774"/>
                    <a:pt x="79" y="4279"/>
                  </a:cubicBezTo>
                  <a:cubicBezTo>
                    <a:pt x="131" y="4291"/>
                    <a:pt x="182" y="4295"/>
                    <a:pt x="232" y="4295"/>
                  </a:cubicBezTo>
                  <a:cubicBezTo>
                    <a:pt x="542" y="4295"/>
                    <a:pt x="822" y="4107"/>
                    <a:pt x="1106" y="4107"/>
                  </a:cubicBezTo>
                  <a:cubicBezTo>
                    <a:pt x="1109" y="4107"/>
                    <a:pt x="1113" y="4107"/>
                    <a:pt x="1116" y="4107"/>
                  </a:cubicBezTo>
                  <a:cubicBezTo>
                    <a:pt x="1294" y="4429"/>
                    <a:pt x="1122" y="4806"/>
                    <a:pt x="1410" y="5061"/>
                  </a:cubicBezTo>
                  <a:cubicBezTo>
                    <a:pt x="1444" y="5067"/>
                    <a:pt x="1476" y="5070"/>
                    <a:pt x="1506" y="5070"/>
                  </a:cubicBezTo>
                  <a:cubicBezTo>
                    <a:pt x="1739" y="5070"/>
                    <a:pt x="1890" y="4910"/>
                    <a:pt x="2032" y="4729"/>
                  </a:cubicBezTo>
                  <a:cubicBezTo>
                    <a:pt x="2232" y="4479"/>
                    <a:pt x="2443" y="4229"/>
                    <a:pt x="2698" y="3924"/>
                  </a:cubicBezTo>
                  <a:cubicBezTo>
                    <a:pt x="2737" y="3830"/>
                    <a:pt x="2803" y="3663"/>
                    <a:pt x="2864" y="3502"/>
                  </a:cubicBezTo>
                  <a:lnTo>
                    <a:pt x="3280" y="3308"/>
                  </a:lnTo>
                  <a:lnTo>
                    <a:pt x="3930" y="4135"/>
                  </a:lnTo>
                  <a:lnTo>
                    <a:pt x="4867" y="4501"/>
                  </a:lnTo>
                  <a:lnTo>
                    <a:pt x="5295" y="4040"/>
                  </a:lnTo>
                  <a:cubicBezTo>
                    <a:pt x="5317" y="3696"/>
                    <a:pt x="5189" y="3524"/>
                    <a:pt x="4984" y="3425"/>
                  </a:cubicBezTo>
                  <a:cubicBezTo>
                    <a:pt x="4829" y="3444"/>
                    <a:pt x="4696" y="3541"/>
                    <a:pt x="4548" y="3541"/>
                  </a:cubicBezTo>
                  <a:cubicBezTo>
                    <a:pt x="4489" y="3541"/>
                    <a:pt x="4428" y="3526"/>
                    <a:pt x="4362" y="3486"/>
                  </a:cubicBezTo>
                  <a:cubicBezTo>
                    <a:pt x="4418" y="3058"/>
                    <a:pt x="4346" y="2664"/>
                    <a:pt x="4007" y="2315"/>
                  </a:cubicBezTo>
                  <a:cubicBezTo>
                    <a:pt x="3602" y="2048"/>
                    <a:pt x="3119" y="1937"/>
                    <a:pt x="2964" y="1566"/>
                  </a:cubicBezTo>
                  <a:lnTo>
                    <a:pt x="2115" y="1016"/>
                  </a:lnTo>
                  <a:lnTo>
                    <a:pt x="1760" y="1116"/>
                  </a:lnTo>
                  <a:cubicBezTo>
                    <a:pt x="1727" y="883"/>
                    <a:pt x="1699" y="706"/>
                    <a:pt x="1677" y="528"/>
                  </a:cubicBezTo>
                  <a:lnTo>
                    <a:pt x="1904" y="317"/>
                  </a:lnTo>
                  <a:lnTo>
                    <a:pt x="1810"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24" name="Google Shape;624;p58"/>
            <p:cNvSpPr/>
            <p:nvPr/>
          </p:nvSpPr>
          <p:spPr>
            <a:xfrm>
              <a:off x="6420650" y="2000600"/>
              <a:ext cx="51625" cy="256925"/>
            </a:xfrm>
            <a:custGeom>
              <a:avLst/>
              <a:gdLst/>
              <a:ahLst/>
              <a:cxnLst/>
              <a:rect l="l" t="t" r="r" b="b"/>
              <a:pathLst>
                <a:path w="2065" h="10277" extrusionOk="0">
                  <a:moveTo>
                    <a:pt x="838" y="0"/>
                  </a:moveTo>
                  <a:lnTo>
                    <a:pt x="627" y="250"/>
                  </a:lnTo>
                  <a:cubicBezTo>
                    <a:pt x="766" y="583"/>
                    <a:pt x="955" y="905"/>
                    <a:pt x="672" y="1265"/>
                  </a:cubicBezTo>
                  <a:cubicBezTo>
                    <a:pt x="649" y="1264"/>
                    <a:pt x="627" y="1263"/>
                    <a:pt x="605" y="1263"/>
                  </a:cubicBezTo>
                  <a:cubicBezTo>
                    <a:pt x="544" y="1263"/>
                    <a:pt x="483" y="1268"/>
                    <a:pt x="422" y="1276"/>
                  </a:cubicBezTo>
                  <a:cubicBezTo>
                    <a:pt x="339" y="1304"/>
                    <a:pt x="255" y="1337"/>
                    <a:pt x="178" y="1376"/>
                  </a:cubicBezTo>
                  <a:cubicBezTo>
                    <a:pt x="161" y="1476"/>
                    <a:pt x="150" y="1571"/>
                    <a:pt x="144" y="1670"/>
                  </a:cubicBezTo>
                  <a:cubicBezTo>
                    <a:pt x="156" y="2059"/>
                    <a:pt x="178" y="2442"/>
                    <a:pt x="67" y="2836"/>
                  </a:cubicBezTo>
                  <a:cubicBezTo>
                    <a:pt x="0" y="3108"/>
                    <a:pt x="45" y="3396"/>
                    <a:pt x="200" y="3635"/>
                  </a:cubicBezTo>
                  <a:cubicBezTo>
                    <a:pt x="322" y="3829"/>
                    <a:pt x="416" y="4034"/>
                    <a:pt x="466" y="4134"/>
                  </a:cubicBezTo>
                  <a:cubicBezTo>
                    <a:pt x="450" y="4550"/>
                    <a:pt x="422" y="4844"/>
                    <a:pt x="427" y="5144"/>
                  </a:cubicBezTo>
                  <a:cubicBezTo>
                    <a:pt x="455" y="5810"/>
                    <a:pt x="466" y="6476"/>
                    <a:pt x="250" y="7125"/>
                  </a:cubicBezTo>
                  <a:cubicBezTo>
                    <a:pt x="239" y="7181"/>
                    <a:pt x="239" y="7242"/>
                    <a:pt x="239" y="7297"/>
                  </a:cubicBezTo>
                  <a:lnTo>
                    <a:pt x="472" y="8107"/>
                  </a:lnTo>
                  <a:cubicBezTo>
                    <a:pt x="405" y="8285"/>
                    <a:pt x="350" y="8435"/>
                    <a:pt x="289" y="8607"/>
                  </a:cubicBezTo>
                  <a:cubicBezTo>
                    <a:pt x="355" y="8940"/>
                    <a:pt x="344" y="9284"/>
                    <a:pt x="244" y="9611"/>
                  </a:cubicBezTo>
                  <a:cubicBezTo>
                    <a:pt x="194" y="9772"/>
                    <a:pt x="244" y="9972"/>
                    <a:pt x="267" y="10155"/>
                  </a:cubicBezTo>
                  <a:cubicBezTo>
                    <a:pt x="272" y="10194"/>
                    <a:pt x="350" y="10227"/>
                    <a:pt x="411" y="10277"/>
                  </a:cubicBezTo>
                  <a:cubicBezTo>
                    <a:pt x="511" y="10066"/>
                    <a:pt x="599" y="9888"/>
                    <a:pt x="688" y="9694"/>
                  </a:cubicBezTo>
                  <a:cubicBezTo>
                    <a:pt x="855" y="9711"/>
                    <a:pt x="999" y="9705"/>
                    <a:pt x="1127" y="9744"/>
                  </a:cubicBezTo>
                  <a:cubicBezTo>
                    <a:pt x="1260" y="9794"/>
                    <a:pt x="1387" y="9855"/>
                    <a:pt x="1515" y="9927"/>
                  </a:cubicBezTo>
                  <a:cubicBezTo>
                    <a:pt x="1548" y="9322"/>
                    <a:pt x="1049" y="9062"/>
                    <a:pt x="783" y="8568"/>
                  </a:cubicBezTo>
                  <a:cubicBezTo>
                    <a:pt x="777" y="8423"/>
                    <a:pt x="716" y="8179"/>
                    <a:pt x="771" y="7974"/>
                  </a:cubicBezTo>
                  <a:cubicBezTo>
                    <a:pt x="905" y="7491"/>
                    <a:pt x="982" y="6981"/>
                    <a:pt x="1315" y="6526"/>
                  </a:cubicBezTo>
                  <a:lnTo>
                    <a:pt x="2064" y="6676"/>
                  </a:lnTo>
                  <a:cubicBezTo>
                    <a:pt x="2020" y="6420"/>
                    <a:pt x="1998" y="6243"/>
                    <a:pt x="1953" y="6071"/>
                  </a:cubicBezTo>
                  <a:cubicBezTo>
                    <a:pt x="1748" y="5244"/>
                    <a:pt x="1554" y="4412"/>
                    <a:pt x="1332" y="3590"/>
                  </a:cubicBezTo>
                  <a:cubicBezTo>
                    <a:pt x="1226" y="3180"/>
                    <a:pt x="1165" y="2780"/>
                    <a:pt x="1282" y="2364"/>
                  </a:cubicBezTo>
                  <a:cubicBezTo>
                    <a:pt x="1321" y="2203"/>
                    <a:pt x="1326" y="2042"/>
                    <a:pt x="1299" y="1881"/>
                  </a:cubicBezTo>
                  <a:cubicBezTo>
                    <a:pt x="1232" y="1404"/>
                    <a:pt x="1160" y="927"/>
                    <a:pt x="1066" y="450"/>
                  </a:cubicBezTo>
                  <a:cubicBezTo>
                    <a:pt x="1038" y="311"/>
                    <a:pt x="932" y="183"/>
                    <a:pt x="838"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25" name="Google Shape;625;p58"/>
            <p:cNvSpPr/>
            <p:nvPr/>
          </p:nvSpPr>
          <p:spPr>
            <a:xfrm>
              <a:off x="2173875" y="4509975"/>
              <a:ext cx="164825" cy="98550"/>
            </a:xfrm>
            <a:custGeom>
              <a:avLst/>
              <a:gdLst/>
              <a:ahLst/>
              <a:cxnLst/>
              <a:rect l="l" t="t" r="r" b="b"/>
              <a:pathLst>
                <a:path w="6593" h="3942" extrusionOk="0">
                  <a:moveTo>
                    <a:pt x="3885" y="0"/>
                  </a:moveTo>
                  <a:lnTo>
                    <a:pt x="3274" y="33"/>
                  </a:lnTo>
                  <a:lnTo>
                    <a:pt x="2697" y="444"/>
                  </a:lnTo>
                  <a:cubicBezTo>
                    <a:pt x="2631" y="605"/>
                    <a:pt x="2503" y="782"/>
                    <a:pt x="2631" y="1032"/>
                  </a:cubicBezTo>
                  <a:lnTo>
                    <a:pt x="3463" y="1077"/>
                  </a:lnTo>
                  <a:lnTo>
                    <a:pt x="2792" y="1604"/>
                  </a:lnTo>
                  <a:cubicBezTo>
                    <a:pt x="2808" y="1720"/>
                    <a:pt x="2830" y="1831"/>
                    <a:pt x="2841" y="1914"/>
                  </a:cubicBezTo>
                  <a:lnTo>
                    <a:pt x="3219" y="2264"/>
                  </a:lnTo>
                  <a:lnTo>
                    <a:pt x="2941" y="2442"/>
                  </a:lnTo>
                  <a:lnTo>
                    <a:pt x="2608" y="2270"/>
                  </a:lnTo>
                  <a:cubicBezTo>
                    <a:pt x="2464" y="2075"/>
                    <a:pt x="2675" y="1803"/>
                    <a:pt x="2375" y="1698"/>
                  </a:cubicBezTo>
                  <a:lnTo>
                    <a:pt x="2220" y="1826"/>
                  </a:lnTo>
                  <a:cubicBezTo>
                    <a:pt x="2259" y="1975"/>
                    <a:pt x="2298" y="2114"/>
                    <a:pt x="2342" y="2286"/>
                  </a:cubicBezTo>
                  <a:lnTo>
                    <a:pt x="2059" y="2286"/>
                  </a:lnTo>
                  <a:lnTo>
                    <a:pt x="1854" y="1881"/>
                  </a:lnTo>
                  <a:lnTo>
                    <a:pt x="971" y="1520"/>
                  </a:lnTo>
                  <a:cubicBezTo>
                    <a:pt x="869" y="1401"/>
                    <a:pt x="724" y="1235"/>
                    <a:pt x="583" y="1067"/>
                  </a:cubicBezTo>
                  <a:lnTo>
                    <a:pt x="583" y="1067"/>
                  </a:lnTo>
                  <a:lnTo>
                    <a:pt x="600" y="1077"/>
                  </a:lnTo>
                  <a:lnTo>
                    <a:pt x="600" y="1077"/>
                  </a:lnTo>
                  <a:lnTo>
                    <a:pt x="572" y="1054"/>
                  </a:lnTo>
                  <a:lnTo>
                    <a:pt x="572" y="1054"/>
                  </a:lnTo>
                  <a:cubicBezTo>
                    <a:pt x="576" y="1059"/>
                    <a:pt x="579" y="1063"/>
                    <a:pt x="583" y="1067"/>
                  </a:cubicBezTo>
                  <a:lnTo>
                    <a:pt x="583" y="1067"/>
                  </a:lnTo>
                  <a:lnTo>
                    <a:pt x="78" y="794"/>
                  </a:lnTo>
                  <a:lnTo>
                    <a:pt x="78" y="794"/>
                  </a:lnTo>
                  <a:cubicBezTo>
                    <a:pt x="0" y="1304"/>
                    <a:pt x="394" y="1498"/>
                    <a:pt x="589" y="1748"/>
                  </a:cubicBezTo>
                  <a:lnTo>
                    <a:pt x="1776" y="2325"/>
                  </a:lnTo>
                  <a:lnTo>
                    <a:pt x="1615" y="2586"/>
                  </a:lnTo>
                  <a:lnTo>
                    <a:pt x="2475" y="3008"/>
                  </a:lnTo>
                  <a:lnTo>
                    <a:pt x="3013" y="3008"/>
                  </a:lnTo>
                  <a:lnTo>
                    <a:pt x="3013" y="3601"/>
                  </a:lnTo>
                  <a:lnTo>
                    <a:pt x="3346" y="3807"/>
                  </a:lnTo>
                  <a:lnTo>
                    <a:pt x="3602" y="3696"/>
                  </a:lnTo>
                  <a:cubicBezTo>
                    <a:pt x="3757" y="3784"/>
                    <a:pt x="3890" y="3868"/>
                    <a:pt x="4035" y="3934"/>
                  </a:cubicBezTo>
                  <a:cubicBezTo>
                    <a:pt x="4047" y="3940"/>
                    <a:pt x="4061" y="3942"/>
                    <a:pt x="4075" y="3942"/>
                  </a:cubicBezTo>
                  <a:cubicBezTo>
                    <a:pt x="4120" y="3942"/>
                    <a:pt x="4169" y="3922"/>
                    <a:pt x="4190" y="3918"/>
                  </a:cubicBezTo>
                  <a:cubicBezTo>
                    <a:pt x="4218" y="3701"/>
                    <a:pt x="4240" y="3513"/>
                    <a:pt x="4273" y="3296"/>
                  </a:cubicBezTo>
                  <a:lnTo>
                    <a:pt x="4756" y="3535"/>
                  </a:lnTo>
                  <a:lnTo>
                    <a:pt x="5089" y="3396"/>
                  </a:lnTo>
                  <a:cubicBezTo>
                    <a:pt x="5111" y="3285"/>
                    <a:pt x="5128" y="3224"/>
                    <a:pt x="5144" y="3130"/>
                  </a:cubicBezTo>
                  <a:cubicBezTo>
                    <a:pt x="5356" y="3189"/>
                    <a:pt x="5566" y="3237"/>
                    <a:pt x="5766" y="3237"/>
                  </a:cubicBezTo>
                  <a:cubicBezTo>
                    <a:pt x="6069" y="3237"/>
                    <a:pt x="6352" y="3128"/>
                    <a:pt x="6593" y="2791"/>
                  </a:cubicBezTo>
                  <a:cubicBezTo>
                    <a:pt x="6404" y="2747"/>
                    <a:pt x="6232" y="2752"/>
                    <a:pt x="6110" y="2680"/>
                  </a:cubicBezTo>
                  <a:cubicBezTo>
                    <a:pt x="5455" y="2292"/>
                    <a:pt x="4817" y="1881"/>
                    <a:pt x="4423" y="1187"/>
                  </a:cubicBezTo>
                  <a:cubicBezTo>
                    <a:pt x="4345" y="1054"/>
                    <a:pt x="4223" y="943"/>
                    <a:pt x="4112" y="805"/>
                  </a:cubicBezTo>
                  <a:cubicBezTo>
                    <a:pt x="4134" y="699"/>
                    <a:pt x="4157" y="572"/>
                    <a:pt x="4184" y="433"/>
                  </a:cubicBezTo>
                  <a:lnTo>
                    <a:pt x="3885"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26" name="Google Shape;626;p58"/>
            <p:cNvSpPr/>
            <p:nvPr/>
          </p:nvSpPr>
          <p:spPr>
            <a:xfrm>
              <a:off x="7042400" y="4020275"/>
              <a:ext cx="105600" cy="162725"/>
            </a:xfrm>
            <a:custGeom>
              <a:avLst/>
              <a:gdLst/>
              <a:ahLst/>
              <a:cxnLst/>
              <a:rect l="l" t="t" r="r" b="b"/>
              <a:pathLst>
                <a:path w="4224" h="6509" extrusionOk="0">
                  <a:moveTo>
                    <a:pt x="106" y="0"/>
                  </a:moveTo>
                  <a:lnTo>
                    <a:pt x="106" y="0"/>
                  </a:lnTo>
                  <a:cubicBezTo>
                    <a:pt x="1" y="772"/>
                    <a:pt x="606" y="1066"/>
                    <a:pt x="955" y="1410"/>
                  </a:cubicBezTo>
                  <a:cubicBezTo>
                    <a:pt x="1077" y="1881"/>
                    <a:pt x="1183" y="2281"/>
                    <a:pt x="1327" y="2830"/>
                  </a:cubicBezTo>
                  <a:cubicBezTo>
                    <a:pt x="1294" y="3063"/>
                    <a:pt x="1238" y="3446"/>
                    <a:pt x="1188" y="3774"/>
                  </a:cubicBezTo>
                  <a:cubicBezTo>
                    <a:pt x="977" y="4101"/>
                    <a:pt x="589" y="4112"/>
                    <a:pt x="617" y="4512"/>
                  </a:cubicBezTo>
                  <a:lnTo>
                    <a:pt x="1588" y="5200"/>
                  </a:lnTo>
                  <a:cubicBezTo>
                    <a:pt x="1732" y="5677"/>
                    <a:pt x="1482" y="6032"/>
                    <a:pt x="1299" y="6415"/>
                  </a:cubicBezTo>
                  <a:cubicBezTo>
                    <a:pt x="1443" y="6476"/>
                    <a:pt x="1597" y="6508"/>
                    <a:pt x="1751" y="6508"/>
                  </a:cubicBezTo>
                  <a:cubicBezTo>
                    <a:pt x="1847" y="6508"/>
                    <a:pt x="1943" y="6496"/>
                    <a:pt x="2037" y="6470"/>
                  </a:cubicBezTo>
                  <a:cubicBezTo>
                    <a:pt x="2653" y="5821"/>
                    <a:pt x="3158" y="5139"/>
                    <a:pt x="3147" y="4240"/>
                  </a:cubicBezTo>
                  <a:lnTo>
                    <a:pt x="3746" y="3990"/>
                  </a:lnTo>
                  <a:cubicBezTo>
                    <a:pt x="4057" y="3635"/>
                    <a:pt x="4223" y="3257"/>
                    <a:pt x="4174" y="2819"/>
                  </a:cubicBezTo>
                  <a:cubicBezTo>
                    <a:pt x="4081" y="2777"/>
                    <a:pt x="3995" y="2760"/>
                    <a:pt x="3914" y="2760"/>
                  </a:cubicBezTo>
                  <a:cubicBezTo>
                    <a:pt x="3603" y="2760"/>
                    <a:pt x="3362" y="3010"/>
                    <a:pt x="3058" y="3041"/>
                  </a:cubicBezTo>
                  <a:lnTo>
                    <a:pt x="2387" y="2725"/>
                  </a:lnTo>
                  <a:cubicBezTo>
                    <a:pt x="2170" y="2403"/>
                    <a:pt x="2204" y="2037"/>
                    <a:pt x="1943" y="1765"/>
                  </a:cubicBezTo>
                  <a:cubicBezTo>
                    <a:pt x="1882" y="1909"/>
                    <a:pt x="1832" y="2020"/>
                    <a:pt x="1771" y="2153"/>
                  </a:cubicBezTo>
                  <a:lnTo>
                    <a:pt x="1377" y="1887"/>
                  </a:lnTo>
                  <a:cubicBezTo>
                    <a:pt x="1221" y="1382"/>
                    <a:pt x="1077" y="905"/>
                    <a:pt x="916" y="383"/>
                  </a:cubicBezTo>
                  <a:lnTo>
                    <a:pt x="10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27" name="Google Shape;627;p58"/>
            <p:cNvSpPr/>
            <p:nvPr/>
          </p:nvSpPr>
          <p:spPr>
            <a:xfrm>
              <a:off x="5972000" y="3253550"/>
              <a:ext cx="120575" cy="141525"/>
            </a:xfrm>
            <a:custGeom>
              <a:avLst/>
              <a:gdLst/>
              <a:ahLst/>
              <a:cxnLst/>
              <a:rect l="l" t="t" r="r" b="b"/>
              <a:pathLst>
                <a:path w="4823" h="5661" extrusionOk="0">
                  <a:moveTo>
                    <a:pt x="4823" y="0"/>
                  </a:moveTo>
                  <a:lnTo>
                    <a:pt x="3929" y="611"/>
                  </a:lnTo>
                  <a:lnTo>
                    <a:pt x="1638" y="333"/>
                  </a:lnTo>
                  <a:lnTo>
                    <a:pt x="850" y="916"/>
                  </a:lnTo>
                  <a:cubicBezTo>
                    <a:pt x="805" y="1249"/>
                    <a:pt x="755" y="1587"/>
                    <a:pt x="717" y="1892"/>
                  </a:cubicBezTo>
                  <a:cubicBezTo>
                    <a:pt x="595" y="2026"/>
                    <a:pt x="506" y="2131"/>
                    <a:pt x="428" y="2214"/>
                  </a:cubicBezTo>
                  <a:cubicBezTo>
                    <a:pt x="384" y="2442"/>
                    <a:pt x="367" y="2653"/>
                    <a:pt x="300" y="2847"/>
                  </a:cubicBezTo>
                  <a:cubicBezTo>
                    <a:pt x="228" y="3058"/>
                    <a:pt x="117" y="3263"/>
                    <a:pt x="1" y="3513"/>
                  </a:cubicBezTo>
                  <a:cubicBezTo>
                    <a:pt x="12" y="3618"/>
                    <a:pt x="29" y="3779"/>
                    <a:pt x="45" y="3934"/>
                  </a:cubicBezTo>
                  <a:cubicBezTo>
                    <a:pt x="134" y="3968"/>
                    <a:pt x="195" y="3995"/>
                    <a:pt x="256" y="4018"/>
                  </a:cubicBezTo>
                  <a:cubicBezTo>
                    <a:pt x="334" y="4051"/>
                    <a:pt x="417" y="4084"/>
                    <a:pt x="472" y="4106"/>
                  </a:cubicBezTo>
                  <a:cubicBezTo>
                    <a:pt x="711" y="4617"/>
                    <a:pt x="489" y="5089"/>
                    <a:pt x="456" y="5560"/>
                  </a:cubicBezTo>
                  <a:cubicBezTo>
                    <a:pt x="566" y="5629"/>
                    <a:pt x="670" y="5661"/>
                    <a:pt x="772" y="5661"/>
                  </a:cubicBezTo>
                  <a:cubicBezTo>
                    <a:pt x="892" y="5661"/>
                    <a:pt x="1008" y="5618"/>
                    <a:pt x="1127" y="5544"/>
                  </a:cubicBezTo>
                  <a:cubicBezTo>
                    <a:pt x="1233" y="4889"/>
                    <a:pt x="1238" y="4217"/>
                    <a:pt x="1138" y="3563"/>
                  </a:cubicBezTo>
                  <a:cubicBezTo>
                    <a:pt x="1236" y="3453"/>
                    <a:pt x="1337" y="3364"/>
                    <a:pt x="1482" y="3364"/>
                  </a:cubicBezTo>
                  <a:cubicBezTo>
                    <a:pt x="1535" y="3364"/>
                    <a:pt x="1594" y="3375"/>
                    <a:pt x="1660" y="3402"/>
                  </a:cubicBezTo>
                  <a:cubicBezTo>
                    <a:pt x="1671" y="3629"/>
                    <a:pt x="1688" y="3873"/>
                    <a:pt x="1699" y="4106"/>
                  </a:cubicBezTo>
                  <a:lnTo>
                    <a:pt x="2104" y="4456"/>
                  </a:lnTo>
                  <a:cubicBezTo>
                    <a:pt x="2115" y="4650"/>
                    <a:pt x="2126" y="4806"/>
                    <a:pt x="2137" y="4944"/>
                  </a:cubicBezTo>
                  <a:lnTo>
                    <a:pt x="2348" y="5028"/>
                  </a:lnTo>
                  <a:lnTo>
                    <a:pt x="3075" y="4672"/>
                  </a:lnTo>
                  <a:cubicBezTo>
                    <a:pt x="2764" y="4062"/>
                    <a:pt x="2426" y="3507"/>
                    <a:pt x="2215" y="2836"/>
                  </a:cubicBezTo>
                  <a:cubicBezTo>
                    <a:pt x="2631" y="2525"/>
                    <a:pt x="2981" y="2148"/>
                    <a:pt x="3480" y="1831"/>
                  </a:cubicBezTo>
                  <a:lnTo>
                    <a:pt x="3480" y="1831"/>
                  </a:lnTo>
                  <a:lnTo>
                    <a:pt x="2087" y="2020"/>
                  </a:lnTo>
                  <a:lnTo>
                    <a:pt x="1682" y="2408"/>
                  </a:lnTo>
                  <a:cubicBezTo>
                    <a:pt x="1405" y="2253"/>
                    <a:pt x="1161" y="2042"/>
                    <a:pt x="977" y="1787"/>
                  </a:cubicBezTo>
                  <a:cubicBezTo>
                    <a:pt x="961" y="1498"/>
                    <a:pt x="916" y="1204"/>
                    <a:pt x="1155" y="927"/>
                  </a:cubicBezTo>
                  <a:cubicBezTo>
                    <a:pt x="1362" y="870"/>
                    <a:pt x="1573" y="858"/>
                    <a:pt x="1785" y="858"/>
                  </a:cubicBezTo>
                  <a:cubicBezTo>
                    <a:pt x="1956" y="858"/>
                    <a:pt x="2129" y="866"/>
                    <a:pt x="2300" y="866"/>
                  </a:cubicBezTo>
                  <a:cubicBezTo>
                    <a:pt x="2418" y="866"/>
                    <a:pt x="2536" y="862"/>
                    <a:pt x="2653" y="849"/>
                  </a:cubicBezTo>
                  <a:cubicBezTo>
                    <a:pt x="2701" y="844"/>
                    <a:pt x="2748" y="842"/>
                    <a:pt x="2795" y="842"/>
                  </a:cubicBezTo>
                  <a:cubicBezTo>
                    <a:pt x="3153" y="842"/>
                    <a:pt x="3506" y="968"/>
                    <a:pt x="3860" y="968"/>
                  </a:cubicBezTo>
                  <a:cubicBezTo>
                    <a:pt x="3979" y="968"/>
                    <a:pt x="4099" y="954"/>
                    <a:pt x="4218" y="916"/>
                  </a:cubicBezTo>
                  <a:cubicBezTo>
                    <a:pt x="4740" y="477"/>
                    <a:pt x="4740" y="477"/>
                    <a:pt x="4823"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28" name="Google Shape;628;p58"/>
            <p:cNvSpPr/>
            <p:nvPr/>
          </p:nvSpPr>
          <p:spPr>
            <a:xfrm>
              <a:off x="6386100" y="2278050"/>
              <a:ext cx="107400" cy="103775"/>
            </a:xfrm>
            <a:custGeom>
              <a:avLst/>
              <a:gdLst/>
              <a:ahLst/>
              <a:cxnLst/>
              <a:rect l="l" t="t" r="r" b="b"/>
              <a:pathLst>
                <a:path w="4296" h="4151" extrusionOk="0">
                  <a:moveTo>
                    <a:pt x="1543" y="0"/>
                  </a:moveTo>
                  <a:lnTo>
                    <a:pt x="1432" y="150"/>
                  </a:lnTo>
                  <a:cubicBezTo>
                    <a:pt x="1460" y="605"/>
                    <a:pt x="1482" y="988"/>
                    <a:pt x="1504" y="1376"/>
                  </a:cubicBezTo>
                  <a:lnTo>
                    <a:pt x="1427" y="1371"/>
                  </a:lnTo>
                  <a:lnTo>
                    <a:pt x="1099" y="2286"/>
                  </a:lnTo>
                  <a:lnTo>
                    <a:pt x="589" y="2425"/>
                  </a:lnTo>
                  <a:lnTo>
                    <a:pt x="0" y="3096"/>
                  </a:lnTo>
                  <a:cubicBezTo>
                    <a:pt x="150" y="3424"/>
                    <a:pt x="23" y="3818"/>
                    <a:pt x="261" y="4151"/>
                  </a:cubicBezTo>
                  <a:lnTo>
                    <a:pt x="794" y="3823"/>
                  </a:lnTo>
                  <a:lnTo>
                    <a:pt x="361" y="3368"/>
                  </a:lnTo>
                  <a:lnTo>
                    <a:pt x="633" y="3130"/>
                  </a:lnTo>
                  <a:lnTo>
                    <a:pt x="960" y="3274"/>
                  </a:lnTo>
                  <a:lnTo>
                    <a:pt x="1382" y="3030"/>
                  </a:lnTo>
                  <a:cubicBezTo>
                    <a:pt x="1859" y="3113"/>
                    <a:pt x="2181" y="3513"/>
                    <a:pt x="2675" y="3624"/>
                  </a:cubicBezTo>
                  <a:cubicBezTo>
                    <a:pt x="2747" y="3163"/>
                    <a:pt x="3002" y="2858"/>
                    <a:pt x="3424" y="2658"/>
                  </a:cubicBezTo>
                  <a:lnTo>
                    <a:pt x="4057" y="2619"/>
                  </a:lnTo>
                  <a:lnTo>
                    <a:pt x="4295" y="2408"/>
                  </a:lnTo>
                  <a:cubicBezTo>
                    <a:pt x="4268" y="2014"/>
                    <a:pt x="4251" y="1720"/>
                    <a:pt x="4223" y="1426"/>
                  </a:cubicBezTo>
                  <a:cubicBezTo>
                    <a:pt x="4223" y="1393"/>
                    <a:pt x="4179" y="1365"/>
                    <a:pt x="4146" y="1321"/>
                  </a:cubicBezTo>
                  <a:lnTo>
                    <a:pt x="3657" y="1587"/>
                  </a:lnTo>
                  <a:cubicBezTo>
                    <a:pt x="2980" y="1404"/>
                    <a:pt x="2542" y="999"/>
                    <a:pt x="2148" y="544"/>
                  </a:cubicBezTo>
                  <a:cubicBezTo>
                    <a:pt x="1998" y="372"/>
                    <a:pt x="1848" y="194"/>
                    <a:pt x="1693" y="28"/>
                  </a:cubicBezTo>
                  <a:cubicBezTo>
                    <a:pt x="1665" y="0"/>
                    <a:pt x="1604" y="11"/>
                    <a:pt x="1543"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29" name="Google Shape;629;p58"/>
            <p:cNvSpPr/>
            <p:nvPr/>
          </p:nvSpPr>
          <p:spPr>
            <a:xfrm>
              <a:off x="5712175" y="3403775"/>
              <a:ext cx="173150" cy="49675"/>
            </a:xfrm>
            <a:custGeom>
              <a:avLst/>
              <a:gdLst/>
              <a:ahLst/>
              <a:cxnLst/>
              <a:rect l="l" t="t" r="r" b="b"/>
              <a:pathLst>
                <a:path w="6926" h="1987" extrusionOk="0">
                  <a:moveTo>
                    <a:pt x="333" y="1"/>
                  </a:moveTo>
                  <a:cubicBezTo>
                    <a:pt x="211" y="189"/>
                    <a:pt x="106" y="361"/>
                    <a:pt x="1" y="528"/>
                  </a:cubicBezTo>
                  <a:lnTo>
                    <a:pt x="727" y="1072"/>
                  </a:lnTo>
                  <a:cubicBezTo>
                    <a:pt x="1410" y="1226"/>
                    <a:pt x="2098" y="1437"/>
                    <a:pt x="2829" y="1437"/>
                  </a:cubicBezTo>
                  <a:cubicBezTo>
                    <a:pt x="2889" y="1437"/>
                    <a:pt x="2948" y="1435"/>
                    <a:pt x="3008" y="1432"/>
                  </a:cubicBezTo>
                  <a:cubicBezTo>
                    <a:pt x="3022" y="1432"/>
                    <a:pt x="3035" y="1431"/>
                    <a:pt x="3049" y="1431"/>
                  </a:cubicBezTo>
                  <a:cubicBezTo>
                    <a:pt x="3231" y="1431"/>
                    <a:pt x="3426" y="1498"/>
                    <a:pt x="3602" y="1566"/>
                  </a:cubicBezTo>
                  <a:cubicBezTo>
                    <a:pt x="4065" y="1757"/>
                    <a:pt x="4560" y="1856"/>
                    <a:pt x="5058" y="1856"/>
                  </a:cubicBezTo>
                  <a:cubicBezTo>
                    <a:pt x="5181" y="1856"/>
                    <a:pt x="5304" y="1850"/>
                    <a:pt x="5427" y="1837"/>
                  </a:cubicBezTo>
                  <a:cubicBezTo>
                    <a:pt x="5535" y="1826"/>
                    <a:pt x="5641" y="1818"/>
                    <a:pt x="5747" y="1818"/>
                  </a:cubicBezTo>
                  <a:cubicBezTo>
                    <a:pt x="5959" y="1818"/>
                    <a:pt x="6167" y="1850"/>
                    <a:pt x="6371" y="1954"/>
                  </a:cubicBezTo>
                  <a:cubicBezTo>
                    <a:pt x="6423" y="1980"/>
                    <a:pt x="6485" y="1987"/>
                    <a:pt x="6551" y="1987"/>
                  </a:cubicBezTo>
                  <a:cubicBezTo>
                    <a:pt x="6612" y="1987"/>
                    <a:pt x="6678" y="1981"/>
                    <a:pt x="6744" y="1981"/>
                  </a:cubicBezTo>
                  <a:cubicBezTo>
                    <a:pt x="6757" y="1981"/>
                    <a:pt x="6769" y="1981"/>
                    <a:pt x="6781" y="1982"/>
                  </a:cubicBezTo>
                  <a:lnTo>
                    <a:pt x="6926" y="1588"/>
                  </a:lnTo>
                  <a:cubicBezTo>
                    <a:pt x="6543" y="1305"/>
                    <a:pt x="6054" y="1577"/>
                    <a:pt x="5694" y="1233"/>
                  </a:cubicBezTo>
                  <a:lnTo>
                    <a:pt x="5661" y="977"/>
                  </a:lnTo>
                  <a:lnTo>
                    <a:pt x="6393" y="850"/>
                  </a:lnTo>
                  <a:cubicBezTo>
                    <a:pt x="6211" y="773"/>
                    <a:pt x="6018" y="730"/>
                    <a:pt x="5818" y="730"/>
                  </a:cubicBezTo>
                  <a:cubicBezTo>
                    <a:pt x="5786" y="730"/>
                    <a:pt x="5754" y="731"/>
                    <a:pt x="5722" y="733"/>
                  </a:cubicBezTo>
                  <a:cubicBezTo>
                    <a:pt x="5671" y="735"/>
                    <a:pt x="5621" y="736"/>
                    <a:pt x="5571" y="736"/>
                  </a:cubicBezTo>
                  <a:cubicBezTo>
                    <a:pt x="5181" y="736"/>
                    <a:pt x="4806" y="673"/>
                    <a:pt x="4456" y="461"/>
                  </a:cubicBezTo>
                  <a:cubicBezTo>
                    <a:pt x="4334" y="389"/>
                    <a:pt x="4162" y="395"/>
                    <a:pt x="4035" y="367"/>
                  </a:cubicBezTo>
                  <a:lnTo>
                    <a:pt x="3746" y="733"/>
                  </a:lnTo>
                  <a:cubicBezTo>
                    <a:pt x="3686" y="735"/>
                    <a:pt x="3626" y="736"/>
                    <a:pt x="3565" y="736"/>
                  </a:cubicBezTo>
                  <a:cubicBezTo>
                    <a:pt x="3148" y="736"/>
                    <a:pt x="2733" y="687"/>
                    <a:pt x="2326" y="594"/>
                  </a:cubicBezTo>
                  <a:lnTo>
                    <a:pt x="1976" y="184"/>
                  </a:lnTo>
                  <a:lnTo>
                    <a:pt x="333"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30" name="Google Shape;630;p58"/>
            <p:cNvSpPr/>
            <p:nvPr/>
          </p:nvSpPr>
          <p:spPr>
            <a:xfrm>
              <a:off x="1963575" y="2815550"/>
              <a:ext cx="192575" cy="68875"/>
            </a:xfrm>
            <a:custGeom>
              <a:avLst/>
              <a:gdLst/>
              <a:ahLst/>
              <a:cxnLst/>
              <a:rect l="l" t="t" r="r" b="b"/>
              <a:pathLst>
                <a:path w="7703" h="2755" extrusionOk="0">
                  <a:moveTo>
                    <a:pt x="2078" y="1"/>
                  </a:moveTo>
                  <a:cubicBezTo>
                    <a:pt x="1371" y="1"/>
                    <a:pt x="674" y="184"/>
                    <a:pt x="0" y="646"/>
                  </a:cubicBezTo>
                  <a:cubicBezTo>
                    <a:pt x="11" y="790"/>
                    <a:pt x="22" y="912"/>
                    <a:pt x="39" y="1101"/>
                  </a:cubicBezTo>
                  <a:lnTo>
                    <a:pt x="1337" y="418"/>
                  </a:lnTo>
                  <a:cubicBezTo>
                    <a:pt x="1421" y="407"/>
                    <a:pt x="1504" y="407"/>
                    <a:pt x="1587" y="407"/>
                  </a:cubicBezTo>
                  <a:cubicBezTo>
                    <a:pt x="1687" y="418"/>
                    <a:pt x="1787" y="441"/>
                    <a:pt x="1887" y="463"/>
                  </a:cubicBezTo>
                  <a:cubicBezTo>
                    <a:pt x="1948" y="602"/>
                    <a:pt x="1992" y="701"/>
                    <a:pt x="2037" y="807"/>
                  </a:cubicBezTo>
                  <a:cubicBezTo>
                    <a:pt x="2564" y="851"/>
                    <a:pt x="3074" y="873"/>
                    <a:pt x="3518" y="1173"/>
                  </a:cubicBezTo>
                  <a:cubicBezTo>
                    <a:pt x="3624" y="1245"/>
                    <a:pt x="3785" y="1234"/>
                    <a:pt x="3918" y="1273"/>
                  </a:cubicBezTo>
                  <a:cubicBezTo>
                    <a:pt x="4117" y="1323"/>
                    <a:pt x="4317" y="1378"/>
                    <a:pt x="4495" y="1428"/>
                  </a:cubicBezTo>
                  <a:cubicBezTo>
                    <a:pt x="4645" y="1639"/>
                    <a:pt x="4778" y="1828"/>
                    <a:pt x="4917" y="2022"/>
                  </a:cubicBezTo>
                  <a:cubicBezTo>
                    <a:pt x="5105" y="2044"/>
                    <a:pt x="5288" y="2066"/>
                    <a:pt x="5466" y="2094"/>
                  </a:cubicBezTo>
                  <a:cubicBezTo>
                    <a:pt x="5499" y="2105"/>
                    <a:pt x="5527" y="2155"/>
                    <a:pt x="5577" y="2216"/>
                  </a:cubicBezTo>
                  <a:cubicBezTo>
                    <a:pt x="5549" y="2277"/>
                    <a:pt x="5505" y="2361"/>
                    <a:pt x="5471" y="2438"/>
                  </a:cubicBezTo>
                  <a:cubicBezTo>
                    <a:pt x="5444" y="2510"/>
                    <a:pt x="5421" y="2594"/>
                    <a:pt x="5383" y="2710"/>
                  </a:cubicBezTo>
                  <a:cubicBezTo>
                    <a:pt x="5506" y="2737"/>
                    <a:pt x="5628" y="2747"/>
                    <a:pt x="5748" y="2747"/>
                  </a:cubicBezTo>
                  <a:cubicBezTo>
                    <a:pt x="6079" y="2747"/>
                    <a:pt x="6399" y="2673"/>
                    <a:pt x="6710" y="2673"/>
                  </a:cubicBezTo>
                  <a:cubicBezTo>
                    <a:pt x="6873" y="2673"/>
                    <a:pt x="7033" y="2693"/>
                    <a:pt x="7192" y="2754"/>
                  </a:cubicBezTo>
                  <a:lnTo>
                    <a:pt x="7702" y="2466"/>
                  </a:lnTo>
                  <a:cubicBezTo>
                    <a:pt x="7536" y="2155"/>
                    <a:pt x="7269" y="2039"/>
                    <a:pt x="6981" y="1944"/>
                  </a:cubicBezTo>
                  <a:cubicBezTo>
                    <a:pt x="6404" y="1767"/>
                    <a:pt x="5865" y="1489"/>
                    <a:pt x="5383" y="1129"/>
                  </a:cubicBezTo>
                  <a:cubicBezTo>
                    <a:pt x="5166" y="962"/>
                    <a:pt x="4955" y="785"/>
                    <a:pt x="4811" y="668"/>
                  </a:cubicBezTo>
                  <a:lnTo>
                    <a:pt x="3957" y="668"/>
                  </a:lnTo>
                  <a:lnTo>
                    <a:pt x="3407" y="191"/>
                  </a:lnTo>
                  <a:cubicBezTo>
                    <a:pt x="2962" y="72"/>
                    <a:pt x="2518" y="1"/>
                    <a:pt x="2078"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31" name="Google Shape;631;p58"/>
            <p:cNvSpPr/>
            <p:nvPr/>
          </p:nvSpPr>
          <p:spPr>
            <a:xfrm>
              <a:off x="6483475" y="4168750"/>
              <a:ext cx="69250" cy="72800"/>
            </a:xfrm>
            <a:custGeom>
              <a:avLst/>
              <a:gdLst/>
              <a:ahLst/>
              <a:cxnLst/>
              <a:rect l="l" t="t" r="r" b="b"/>
              <a:pathLst>
                <a:path w="2770" h="2912" extrusionOk="0">
                  <a:moveTo>
                    <a:pt x="183" y="1"/>
                  </a:moveTo>
                  <a:cubicBezTo>
                    <a:pt x="126" y="1"/>
                    <a:pt x="66" y="16"/>
                    <a:pt x="1" y="54"/>
                  </a:cubicBezTo>
                  <a:lnTo>
                    <a:pt x="1" y="676"/>
                  </a:lnTo>
                  <a:cubicBezTo>
                    <a:pt x="223" y="1058"/>
                    <a:pt x="461" y="1458"/>
                    <a:pt x="417" y="1919"/>
                  </a:cubicBezTo>
                  <a:lnTo>
                    <a:pt x="866" y="2668"/>
                  </a:lnTo>
                  <a:lnTo>
                    <a:pt x="1538" y="2912"/>
                  </a:lnTo>
                  <a:lnTo>
                    <a:pt x="2448" y="1957"/>
                  </a:lnTo>
                  <a:cubicBezTo>
                    <a:pt x="2509" y="1808"/>
                    <a:pt x="2614" y="1530"/>
                    <a:pt x="2748" y="1181"/>
                  </a:cubicBezTo>
                  <a:cubicBezTo>
                    <a:pt x="2770" y="831"/>
                    <a:pt x="2731" y="476"/>
                    <a:pt x="2626" y="143"/>
                  </a:cubicBezTo>
                  <a:cubicBezTo>
                    <a:pt x="2514" y="65"/>
                    <a:pt x="2410" y="36"/>
                    <a:pt x="2313" y="36"/>
                  </a:cubicBezTo>
                  <a:cubicBezTo>
                    <a:pt x="2175" y="36"/>
                    <a:pt x="2049" y="95"/>
                    <a:pt x="1932" y="154"/>
                  </a:cubicBezTo>
                  <a:cubicBezTo>
                    <a:pt x="1713" y="256"/>
                    <a:pt x="1499" y="301"/>
                    <a:pt x="1287" y="301"/>
                  </a:cubicBezTo>
                  <a:cubicBezTo>
                    <a:pt x="1035" y="301"/>
                    <a:pt x="786" y="237"/>
                    <a:pt x="534" y="126"/>
                  </a:cubicBezTo>
                  <a:cubicBezTo>
                    <a:pt x="425" y="80"/>
                    <a:pt x="314" y="1"/>
                    <a:pt x="183"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32" name="Google Shape;632;p58"/>
            <p:cNvSpPr/>
            <p:nvPr/>
          </p:nvSpPr>
          <p:spPr>
            <a:xfrm>
              <a:off x="1663225" y="1331525"/>
              <a:ext cx="79250" cy="75350"/>
            </a:xfrm>
            <a:custGeom>
              <a:avLst/>
              <a:gdLst/>
              <a:ahLst/>
              <a:cxnLst/>
              <a:rect l="l" t="t" r="r" b="b"/>
              <a:pathLst>
                <a:path w="3170" h="3014" extrusionOk="0">
                  <a:moveTo>
                    <a:pt x="1266" y="1"/>
                  </a:moveTo>
                  <a:cubicBezTo>
                    <a:pt x="1060" y="167"/>
                    <a:pt x="1049" y="345"/>
                    <a:pt x="1022" y="528"/>
                  </a:cubicBezTo>
                  <a:cubicBezTo>
                    <a:pt x="944" y="1044"/>
                    <a:pt x="761" y="1499"/>
                    <a:pt x="228" y="1721"/>
                  </a:cubicBezTo>
                  <a:cubicBezTo>
                    <a:pt x="162" y="1749"/>
                    <a:pt x="117" y="1843"/>
                    <a:pt x="1" y="1976"/>
                  </a:cubicBezTo>
                  <a:cubicBezTo>
                    <a:pt x="278" y="2054"/>
                    <a:pt x="461" y="2070"/>
                    <a:pt x="611" y="2154"/>
                  </a:cubicBezTo>
                  <a:cubicBezTo>
                    <a:pt x="911" y="2320"/>
                    <a:pt x="1183" y="2531"/>
                    <a:pt x="1471" y="2709"/>
                  </a:cubicBezTo>
                  <a:cubicBezTo>
                    <a:pt x="1582" y="2781"/>
                    <a:pt x="1710" y="2836"/>
                    <a:pt x="1837" y="2875"/>
                  </a:cubicBezTo>
                  <a:cubicBezTo>
                    <a:pt x="2054" y="2930"/>
                    <a:pt x="2281" y="2969"/>
                    <a:pt x="2509" y="3014"/>
                  </a:cubicBezTo>
                  <a:cubicBezTo>
                    <a:pt x="2869" y="2903"/>
                    <a:pt x="2953" y="2536"/>
                    <a:pt x="3169" y="2292"/>
                  </a:cubicBezTo>
                  <a:lnTo>
                    <a:pt x="2897" y="2059"/>
                  </a:lnTo>
                  <a:cubicBezTo>
                    <a:pt x="2869" y="1593"/>
                    <a:pt x="2614" y="1160"/>
                    <a:pt x="2215" y="916"/>
                  </a:cubicBezTo>
                  <a:cubicBezTo>
                    <a:pt x="1993" y="766"/>
                    <a:pt x="1854" y="506"/>
                    <a:pt x="1665" y="311"/>
                  </a:cubicBezTo>
                  <a:cubicBezTo>
                    <a:pt x="1538" y="195"/>
                    <a:pt x="1405" y="95"/>
                    <a:pt x="1266"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33" name="Google Shape;633;p58"/>
            <p:cNvSpPr/>
            <p:nvPr/>
          </p:nvSpPr>
          <p:spPr>
            <a:xfrm>
              <a:off x="5991575" y="2914375"/>
              <a:ext cx="49675" cy="98375"/>
            </a:xfrm>
            <a:custGeom>
              <a:avLst/>
              <a:gdLst/>
              <a:ahLst/>
              <a:cxnLst/>
              <a:rect l="l" t="t" r="r" b="b"/>
              <a:pathLst>
                <a:path w="1987" h="3935" extrusionOk="0">
                  <a:moveTo>
                    <a:pt x="649" y="0"/>
                  </a:moveTo>
                  <a:cubicBezTo>
                    <a:pt x="305" y="616"/>
                    <a:pt x="533" y="1260"/>
                    <a:pt x="411" y="1848"/>
                  </a:cubicBezTo>
                  <a:lnTo>
                    <a:pt x="0" y="1948"/>
                  </a:lnTo>
                  <a:cubicBezTo>
                    <a:pt x="72" y="2386"/>
                    <a:pt x="150" y="2786"/>
                    <a:pt x="400" y="3096"/>
                  </a:cubicBezTo>
                  <a:lnTo>
                    <a:pt x="788" y="3069"/>
                  </a:lnTo>
                  <a:lnTo>
                    <a:pt x="655" y="3540"/>
                  </a:lnTo>
                  <a:lnTo>
                    <a:pt x="1077" y="3934"/>
                  </a:lnTo>
                  <a:cubicBezTo>
                    <a:pt x="1143" y="3890"/>
                    <a:pt x="1215" y="3851"/>
                    <a:pt x="1288" y="3812"/>
                  </a:cubicBezTo>
                  <a:cubicBezTo>
                    <a:pt x="1365" y="3781"/>
                    <a:pt x="1442" y="3765"/>
                    <a:pt x="1523" y="3740"/>
                  </a:cubicBezTo>
                  <a:lnTo>
                    <a:pt x="1523" y="3740"/>
                  </a:lnTo>
                  <a:cubicBezTo>
                    <a:pt x="1524" y="3744"/>
                    <a:pt x="1525" y="3748"/>
                    <a:pt x="1526" y="3751"/>
                  </a:cubicBezTo>
                  <a:lnTo>
                    <a:pt x="1543" y="3735"/>
                  </a:lnTo>
                  <a:lnTo>
                    <a:pt x="1543" y="3735"/>
                  </a:lnTo>
                  <a:cubicBezTo>
                    <a:pt x="1536" y="3737"/>
                    <a:pt x="1530" y="3738"/>
                    <a:pt x="1523" y="3740"/>
                  </a:cubicBezTo>
                  <a:lnTo>
                    <a:pt x="1523" y="3740"/>
                  </a:lnTo>
                  <a:cubicBezTo>
                    <a:pt x="1424" y="3344"/>
                    <a:pt x="1326" y="2949"/>
                    <a:pt x="1254" y="2658"/>
                  </a:cubicBezTo>
                  <a:cubicBezTo>
                    <a:pt x="1310" y="2197"/>
                    <a:pt x="1504" y="1959"/>
                    <a:pt x="1798" y="1820"/>
                  </a:cubicBezTo>
                  <a:cubicBezTo>
                    <a:pt x="1870" y="1565"/>
                    <a:pt x="1931" y="1343"/>
                    <a:pt x="1987" y="1143"/>
                  </a:cubicBezTo>
                  <a:cubicBezTo>
                    <a:pt x="1931" y="988"/>
                    <a:pt x="1881" y="827"/>
                    <a:pt x="1842" y="660"/>
                  </a:cubicBezTo>
                  <a:cubicBezTo>
                    <a:pt x="1826" y="477"/>
                    <a:pt x="1815" y="294"/>
                    <a:pt x="1820" y="106"/>
                  </a:cubicBezTo>
                  <a:lnTo>
                    <a:pt x="649"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34" name="Google Shape;634;p58"/>
            <p:cNvSpPr/>
            <p:nvPr/>
          </p:nvSpPr>
          <p:spPr>
            <a:xfrm>
              <a:off x="6034700" y="3093600"/>
              <a:ext cx="87850" cy="74075"/>
            </a:xfrm>
            <a:custGeom>
              <a:avLst/>
              <a:gdLst/>
              <a:ahLst/>
              <a:cxnLst/>
              <a:rect l="l" t="t" r="r" b="b"/>
              <a:pathLst>
                <a:path w="3514" h="2963" extrusionOk="0">
                  <a:moveTo>
                    <a:pt x="2792" y="0"/>
                  </a:moveTo>
                  <a:cubicBezTo>
                    <a:pt x="2727" y="359"/>
                    <a:pt x="2635" y="633"/>
                    <a:pt x="2265" y="633"/>
                  </a:cubicBezTo>
                  <a:cubicBezTo>
                    <a:pt x="2258" y="633"/>
                    <a:pt x="2250" y="633"/>
                    <a:pt x="2243" y="633"/>
                  </a:cubicBezTo>
                  <a:cubicBezTo>
                    <a:pt x="2171" y="749"/>
                    <a:pt x="2098" y="866"/>
                    <a:pt x="2021" y="988"/>
                  </a:cubicBezTo>
                  <a:lnTo>
                    <a:pt x="1521" y="1199"/>
                  </a:lnTo>
                  <a:lnTo>
                    <a:pt x="1116" y="805"/>
                  </a:lnTo>
                  <a:lnTo>
                    <a:pt x="129" y="1443"/>
                  </a:lnTo>
                  <a:cubicBezTo>
                    <a:pt x="90" y="1582"/>
                    <a:pt x="45" y="1759"/>
                    <a:pt x="6" y="1937"/>
                  </a:cubicBezTo>
                  <a:cubicBezTo>
                    <a:pt x="1" y="1959"/>
                    <a:pt x="51" y="1987"/>
                    <a:pt x="79" y="2015"/>
                  </a:cubicBezTo>
                  <a:lnTo>
                    <a:pt x="384" y="1665"/>
                  </a:lnTo>
                  <a:lnTo>
                    <a:pt x="1138" y="1554"/>
                  </a:lnTo>
                  <a:lnTo>
                    <a:pt x="1643" y="1782"/>
                  </a:lnTo>
                  <a:cubicBezTo>
                    <a:pt x="1610" y="2098"/>
                    <a:pt x="1494" y="2420"/>
                    <a:pt x="1743" y="2708"/>
                  </a:cubicBezTo>
                  <a:cubicBezTo>
                    <a:pt x="1935" y="2880"/>
                    <a:pt x="2152" y="2963"/>
                    <a:pt x="2402" y="2963"/>
                  </a:cubicBezTo>
                  <a:cubicBezTo>
                    <a:pt x="2514" y="2963"/>
                    <a:pt x="2633" y="2946"/>
                    <a:pt x="2759" y="2914"/>
                  </a:cubicBezTo>
                  <a:cubicBezTo>
                    <a:pt x="2737" y="2686"/>
                    <a:pt x="2714" y="2464"/>
                    <a:pt x="2692" y="2225"/>
                  </a:cubicBezTo>
                  <a:lnTo>
                    <a:pt x="2947" y="2020"/>
                  </a:lnTo>
                  <a:lnTo>
                    <a:pt x="3258" y="2342"/>
                  </a:lnTo>
                  <a:cubicBezTo>
                    <a:pt x="3375" y="2114"/>
                    <a:pt x="3469" y="1931"/>
                    <a:pt x="3513" y="1837"/>
                  </a:cubicBezTo>
                  <a:cubicBezTo>
                    <a:pt x="3414" y="1265"/>
                    <a:pt x="3336" y="794"/>
                    <a:pt x="3247" y="278"/>
                  </a:cubicBezTo>
                  <a:lnTo>
                    <a:pt x="2792"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35" name="Google Shape;635;p58"/>
            <p:cNvSpPr/>
            <p:nvPr/>
          </p:nvSpPr>
          <p:spPr>
            <a:xfrm>
              <a:off x="2162225" y="2885375"/>
              <a:ext cx="113625" cy="45250"/>
            </a:xfrm>
            <a:custGeom>
              <a:avLst/>
              <a:gdLst/>
              <a:ahLst/>
              <a:cxnLst/>
              <a:rect l="l" t="t" r="r" b="b"/>
              <a:pathLst>
                <a:path w="4545" h="1810" extrusionOk="0">
                  <a:moveTo>
                    <a:pt x="971" y="0"/>
                  </a:moveTo>
                  <a:cubicBezTo>
                    <a:pt x="933" y="0"/>
                    <a:pt x="888" y="28"/>
                    <a:pt x="783" y="67"/>
                  </a:cubicBezTo>
                  <a:cubicBezTo>
                    <a:pt x="1171" y="344"/>
                    <a:pt x="1382" y="666"/>
                    <a:pt x="1077" y="1132"/>
                  </a:cubicBezTo>
                  <a:lnTo>
                    <a:pt x="0" y="1132"/>
                  </a:lnTo>
                  <a:cubicBezTo>
                    <a:pt x="96" y="1260"/>
                    <a:pt x="126" y="1327"/>
                    <a:pt x="152" y="1327"/>
                  </a:cubicBezTo>
                  <a:cubicBezTo>
                    <a:pt x="154" y="1327"/>
                    <a:pt x="155" y="1327"/>
                    <a:pt x="156" y="1327"/>
                  </a:cubicBezTo>
                  <a:cubicBezTo>
                    <a:pt x="699" y="1354"/>
                    <a:pt x="1249" y="1371"/>
                    <a:pt x="1798" y="1388"/>
                  </a:cubicBezTo>
                  <a:lnTo>
                    <a:pt x="2248" y="1809"/>
                  </a:lnTo>
                  <a:lnTo>
                    <a:pt x="2708" y="1210"/>
                  </a:lnTo>
                  <a:lnTo>
                    <a:pt x="3230" y="1288"/>
                  </a:lnTo>
                  <a:lnTo>
                    <a:pt x="3674" y="1127"/>
                  </a:lnTo>
                  <a:cubicBezTo>
                    <a:pt x="3929" y="1182"/>
                    <a:pt x="4151" y="1238"/>
                    <a:pt x="4373" y="1271"/>
                  </a:cubicBezTo>
                  <a:cubicBezTo>
                    <a:pt x="4375" y="1272"/>
                    <a:pt x="4378" y="1272"/>
                    <a:pt x="4380" y="1272"/>
                  </a:cubicBezTo>
                  <a:cubicBezTo>
                    <a:pt x="4419" y="1272"/>
                    <a:pt x="4472" y="1195"/>
                    <a:pt x="4545" y="1132"/>
                  </a:cubicBezTo>
                  <a:lnTo>
                    <a:pt x="4256" y="749"/>
                  </a:lnTo>
                  <a:lnTo>
                    <a:pt x="3646" y="627"/>
                  </a:lnTo>
                  <a:lnTo>
                    <a:pt x="3291" y="217"/>
                  </a:lnTo>
                  <a:cubicBezTo>
                    <a:pt x="2886" y="61"/>
                    <a:pt x="2492" y="38"/>
                    <a:pt x="2106" y="38"/>
                  </a:cubicBezTo>
                  <a:cubicBezTo>
                    <a:pt x="1938" y="38"/>
                    <a:pt x="1771" y="42"/>
                    <a:pt x="1606" y="42"/>
                  </a:cubicBezTo>
                  <a:cubicBezTo>
                    <a:pt x="1393" y="42"/>
                    <a:pt x="1181" y="35"/>
                    <a:pt x="97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36" name="Google Shape;636;p58"/>
            <p:cNvSpPr/>
            <p:nvPr/>
          </p:nvSpPr>
          <p:spPr>
            <a:xfrm>
              <a:off x="7152700" y="1229300"/>
              <a:ext cx="76025" cy="47450"/>
            </a:xfrm>
            <a:custGeom>
              <a:avLst/>
              <a:gdLst/>
              <a:ahLst/>
              <a:cxnLst/>
              <a:rect l="l" t="t" r="r" b="b"/>
              <a:pathLst>
                <a:path w="3041" h="1898" extrusionOk="0">
                  <a:moveTo>
                    <a:pt x="1964" y="0"/>
                  </a:moveTo>
                  <a:lnTo>
                    <a:pt x="927" y="167"/>
                  </a:lnTo>
                  <a:cubicBezTo>
                    <a:pt x="766" y="333"/>
                    <a:pt x="605" y="499"/>
                    <a:pt x="450" y="666"/>
                  </a:cubicBezTo>
                  <a:cubicBezTo>
                    <a:pt x="300" y="832"/>
                    <a:pt x="150" y="1004"/>
                    <a:pt x="0" y="1176"/>
                  </a:cubicBezTo>
                  <a:cubicBezTo>
                    <a:pt x="22" y="1321"/>
                    <a:pt x="39" y="1437"/>
                    <a:pt x="61" y="1543"/>
                  </a:cubicBezTo>
                  <a:cubicBezTo>
                    <a:pt x="89" y="1648"/>
                    <a:pt x="128" y="1748"/>
                    <a:pt x="178" y="1898"/>
                  </a:cubicBezTo>
                  <a:lnTo>
                    <a:pt x="1027" y="1515"/>
                  </a:lnTo>
                  <a:lnTo>
                    <a:pt x="1748" y="1609"/>
                  </a:lnTo>
                  <a:cubicBezTo>
                    <a:pt x="2220" y="1443"/>
                    <a:pt x="2697" y="1343"/>
                    <a:pt x="3041" y="877"/>
                  </a:cubicBezTo>
                  <a:cubicBezTo>
                    <a:pt x="2708" y="488"/>
                    <a:pt x="2442" y="50"/>
                    <a:pt x="1964"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37" name="Google Shape;637;p58"/>
            <p:cNvSpPr/>
            <p:nvPr/>
          </p:nvSpPr>
          <p:spPr>
            <a:xfrm>
              <a:off x="2545525" y="1304900"/>
              <a:ext cx="56050" cy="60650"/>
            </a:xfrm>
            <a:custGeom>
              <a:avLst/>
              <a:gdLst/>
              <a:ahLst/>
              <a:cxnLst/>
              <a:rect l="l" t="t" r="r" b="b"/>
              <a:pathLst>
                <a:path w="2242" h="2426" extrusionOk="0">
                  <a:moveTo>
                    <a:pt x="416" y="0"/>
                  </a:moveTo>
                  <a:cubicBezTo>
                    <a:pt x="128" y="172"/>
                    <a:pt x="128" y="172"/>
                    <a:pt x="0" y="489"/>
                  </a:cubicBezTo>
                  <a:lnTo>
                    <a:pt x="205" y="799"/>
                  </a:lnTo>
                  <a:lnTo>
                    <a:pt x="28" y="1576"/>
                  </a:lnTo>
                  <a:lnTo>
                    <a:pt x="677" y="1737"/>
                  </a:lnTo>
                  <a:lnTo>
                    <a:pt x="677" y="2303"/>
                  </a:lnTo>
                  <a:lnTo>
                    <a:pt x="927" y="2425"/>
                  </a:lnTo>
                  <a:cubicBezTo>
                    <a:pt x="1371" y="2203"/>
                    <a:pt x="1903" y="2159"/>
                    <a:pt x="2242" y="1676"/>
                  </a:cubicBezTo>
                  <a:cubicBezTo>
                    <a:pt x="2225" y="1515"/>
                    <a:pt x="2197" y="1338"/>
                    <a:pt x="2175" y="1182"/>
                  </a:cubicBezTo>
                  <a:lnTo>
                    <a:pt x="1609" y="849"/>
                  </a:lnTo>
                  <a:lnTo>
                    <a:pt x="1293" y="416"/>
                  </a:lnTo>
                  <a:lnTo>
                    <a:pt x="41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38" name="Google Shape;638;p58"/>
            <p:cNvSpPr/>
            <p:nvPr/>
          </p:nvSpPr>
          <p:spPr>
            <a:xfrm>
              <a:off x="5197225" y="3094000"/>
              <a:ext cx="43725" cy="71900"/>
            </a:xfrm>
            <a:custGeom>
              <a:avLst/>
              <a:gdLst/>
              <a:ahLst/>
              <a:cxnLst/>
              <a:rect l="l" t="t" r="r" b="b"/>
              <a:pathLst>
                <a:path w="1749" h="2876" extrusionOk="0">
                  <a:moveTo>
                    <a:pt x="522" y="1"/>
                  </a:moveTo>
                  <a:cubicBezTo>
                    <a:pt x="128" y="1000"/>
                    <a:pt x="1" y="1943"/>
                    <a:pt x="583" y="2875"/>
                  </a:cubicBezTo>
                  <a:cubicBezTo>
                    <a:pt x="1027" y="2825"/>
                    <a:pt x="1443" y="2809"/>
                    <a:pt x="1710" y="2359"/>
                  </a:cubicBezTo>
                  <a:cubicBezTo>
                    <a:pt x="1721" y="2182"/>
                    <a:pt x="1738" y="1982"/>
                    <a:pt x="1749" y="1838"/>
                  </a:cubicBezTo>
                  <a:cubicBezTo>
                    <a:pt x="1505" y="1372"/>
                    <a:pt x="1294" y="966"/>
                    <a:pt x="1088" y="556"/>
                  </a:cubicBezTo>
                  <a:cubicBezTo>
                    <a:pt x="977" y="306"/>
                    <a:pt x="772" y="106"/>
                    <a:pt x="522"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39" name="Google Shape;639;p58"/>
            <p:cNvSpPr/>
            <p:nvPr/>
          </p:nvSpPr>
          <p:spPr>
            <a:xfrm>
              <a:off x="2102425" y="1416700"/>
              <a:ext cx="42200" cy="56200"/>
            </a:xfrm>
            <a:custGeom>
              <a:avLst/>
              <a:gdLst/>
              <a:ahLst/>
              <a:cxnLst/>
              <a:rect l="l" t="t" r="r" b="b"/>
              <a:pathLst>
                <a:path w="1688" h="2248" extrusionOk="0">
                  <a:moveTo>
                    <a:pt x="844" y="1"/>
                  </a:moveTo>
                  <a:cubicBezTo>
                    <a:pt x="411" y="339"/>
                    <a:pt x="117" y="739"/>
                    <a:pt x="1" y="1294"/>
                  </a:cubicBezTo>
                  <a:cubicBezTo>
                    <a:pt x="45" y="1477"/>
                    <a:pt x="78" y="1632"/>
                    <a:pt x="123" y="1782"/>
                  </a:cubicBezTo>
                  <a:cubicBezTo>
                    <a:pt x="167" y="1932"/>
                    <a:pt x="228" y="2076"/>
                    <a:pt x="273" y="2198"/>
                  </a:cubicBezTo>
                  <a:cubicBezTo>
                    <a:pt x="395" y="2232"/>
                    <a:pt x="510" y="2247"/>
                    <a:pt x="621" y="2247"/>
                  </a:cubicBezTo>
                  <a:cubicBezTo>
                    <a:pt x="873" y="2247"/>
                    <a:pt x="1104" y="2169"/>
                    <a:pt x="1355" y="2054"/>
                  </a:cubicBezTo>
                  <a:lnTo>
                    <a:pt x="1688" y="1671"/>
                  </a:lnTo>
                  <a:lnTo>
                    <a:pt x="1688" y="317"/>
                  </a:lnTo>
                  <a:cubicBezTo>
                    <a:pt x="1466" y="34"/>
                    <a:pt x="1149" y="17"/>
                    <a:pt x="844"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40" name="Google Shape;640;p58"/>
            <p:cNvSpPr/>
            <p:nvPr/>
          </p:nvSpPr>
          <p:spPr>
            <a:xfrm>
              <a:off x="6184800" y="2569075"/>
              <a:ext cx="43175" cy="67025"/>
            </a:xfrm>
            <a:custGeom>
              <a:avLst/>
              <a:gdLst/>
              <a:ahLst/>
              <a:cxnLst/>
              <a:rect l="l" t="t" r="r" b="b"/>
              <a:pathLst>
                <a:path w="1727" h="2681" extrusionOk="0">
                  <a:moveTo>
                    <a:pt x="1033" y="1"/>
                  </a:moveTo>
                  <a:lnTo>
                    <a:pt x="1048" y="24"/>
                  </a:lnTo>
                  <a:lnTo>
                    <a:pt x="1048" y="24"/>
                  </a:lnTo>
                  <a:cubicBezTo>
                    <a:pt x="1050" y="22"/>
                    <a:pt x="1053" y="20"/>
                    <a:pt x="1055" y="17"/>
                  </a:cubicBezTo>
                  <a:lnTo>
                    <a:pt x="1033" y="1"/>
                  </a:lnTo>
                  <a:close/>
                  <a:moveTo>
                    <a:pt x="1048" y="24"/>
                  </a:moveTo>
                  <a:cubicBezTo>
                    <a:pt x="726" y="301"/>
                    <a:pt x="243" y="359"/>
                    <a:pt x="1" y="783"/>
                  </a:cubicBezTo>
                  <a:lnTo>
                    <a:pt x="178" y="1249"/>
                  </a:lnTo>
                  <a:lnTo>
                    <a:pt x="600" y="1011"/>
                  </a:lnTo>
                  <a:lnTo>
                    <a:pt x="733" y="1227"/>
                  </a:lnTo>
                  <a:cubicBezTo>
                    <a:pt x="639" y="1438"/>
                    <a:pt x="550" y="1643"/>
                    <a:pt x="456" y="1854"/>
                  </a:cubicBezTo>
                  <a:cubicBezTo>
                    <a:pt x="495" y="2104"/>
                    <a:pt x="528" y="2348"/>
                    <a:pt x="556" y="2570"/>
                  </a:cubicBezTo>
                  <a:lnTo>
                    <a:pt x="1133" y="2681"/>
                  </a:lnTo>
                  <a:cubicBezTo>
                    <a:pt x="1538" y="2209"/>
                    <a:pt x="1560" y="1593"/>
                    <a:pt x="1727" y="1111"/>
                  </a:cubicBezTo>
                  <a:lnTo>
                    <a:pt x="1048" y="24"/>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41" name="Google Shape;641;p58"/>
            <p:cNvSpPr/>
            <p:nvPr/>
          </p:nvSpPr>
          <p:spPr>
            <a:xfrm>
              <a:off x="5993100" y="2770925"/>
              <a:ext cx="38300" cy="64125"/>
            </a:xfrm>
            <a:custGeom>
              <a:avLst/>
              <a:gdLst/>
              <a:ahLst/>
              <a:cxnLst/>
              <a:rect l="l" t="t" r="r" b="b"/>
              <a:pathLst>
                <a:path w="1532" h="2565" extrusionOk="0">
                  <a:moveTo>
                    <a:pt x="1387" y="0"/>
                  </a:moveTo>
                  <a:cubicBezTo>
                    <a:pt x="1077" y="78"/>
                    <a:pt x="838" y="189"/>
                    <a:pt x="688" y="444"/>
                  </a:cubicBezTo>
                  <a:cubicBezTo>
                    <a:pt x="561" y="661"/>
                    <a:pt x="416" y="872"/>
                    <a:pt x="300" y="1094"/>
                  </a:cubicBezTo>
                  <a:cubicBezTo>
                    <a:pt x="0" y="1654"/>
                    <a:pt x="89" y="2076"/>
                    <a:pt x="616" y="2564"/>
                  </a:cubicBezTo>
                  <a:cubicBezTo>
                    <a:pt x="1160" y="1904"/>
                    <a:pt x="1354" y="1110"/>
                    <a:pt x="1515" y="306"/>
                  </a:cubicBezTo>
                  <a:cubicBezTo>
                    <a:pt x="1532" y="222"/>
                    <a:pt x="1437" y="117"/>
                    <a:pt x="1387"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42" name="Google Shape;642;p58"/>
            <p:cNvSpPr/>
            <p:nvPr/>
          </p:nvSpPr>
          <p:spPr>
            <a:xfrm>
              <a:off x="3873950" y="2468100"/>
              <a:ext cx="57850" cy="36775"/>
            </a:xfrm>
            <a:custGeom>
              <a:avLst/>
              <a:gdLst/>
              <a:ahLst/>
              <a:cxnLst/>
              <a:rect l="l" t="t" r="r" b="b"/>
              <a:pathLst>
                <a:path w="2314" h="1471" extrusionOk="0">
                  <a:moveTo>
                    <a:pt x="2231" y="0"/>
                  </a:moveTo>
                  <a:lnTo>
                    <a:pt x="2231" y="0"/>
                  </a:lnTo>
                  <a:cubicBezTo>
                    <a:pt x="1893" y="97"/>
                    <a:pt x="1558" y="206"/>
                    <a:pt x="1222" y="206"/>
                  </a:cubicBezTo>
                  <a:cubicBezTo>
                    <a:pt x="1000" y="206"/>
                    <a:pt x="778" y="158"/>
                    <a:pt x="555" y="28"/>
                  </a:cubicBezTo>
                  <a:lnTo>
                    <a:pt x="0" y="266"/>
                  </a:lnTo>
                  <a:cubicBezTo>
                    <a:pt x="28" y="383"/>
                    <a:pt x="39" y="450"/>
                    <a:pt x="50" y="505"/>
                  </a:cubicBezTo>
                  <a:lnTo>
                    <a:pt x="1809" y="1471"/>
                  </a:lnTo>
                  <a:lnTo>
                    <a:pt x="2125" y="1260"/>
                  </a:lnTo>
                  <a:cubicBezTo>
                    <a:pt x="2109" y="1021"/>
                    <a:pt x="2098" y="844"/>
                    <a:pt x="2092" y="705"/>
                  </a:cubicBezTo>
                  <a:cubicBezTo>
                    <a:pt x="2114" y="444"/>
                    <a:pt x="2314" y="266"/>
                    <a:pt x="223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43" name="Google Shape;643;p58"/>
            <p:cNvSpPr/>
            <p:nvPr/>
          </p:nvSpPr>
          <p:spPr>
            <a:xfrm>
              <a:off x="3788775" y="2392775"/>
              <a:ext cx="31500" cy="55375"/>
            </a:xfrm>
            <a:custGeom>
              <a:avLst/>
              <a:gdLst/>
              <a:ahLst/>
              <a:cxnLst/>
              <a:rect l="l" t="t" r="r" b="b"/>
              <a:pathLst>
                <a:path w="1260" h="2215" extrusionOk="0">
                  <a:moveTo>
                    <a:pt x="727" y="0"/>
                  </a:moveTo>
                  <a:lnTo>
                    <a:pt x="0" y="461"/>
                  </a:lnTo>
                  <a:cubicBezTo>
                    <a:pt x="78" y="638"/>
                    <a:pt x="161" y="821"/>
                    <a:pt x="233" y="977"/>
                  </a:cubicBezTo>
                  <a:cubicBezTo>
                    <a:pt x="233" y="1215"/>
                    <a:pt x="222" y="1426"/>
                    <a:pt x="233" y="1631"/>
                  </a:cubicBezTo>
                  <a:cubicBezTo>
                    <a:pt x="244" y="1826"/>
                    <a:pt x="166" y="2053"/>
                    <a:pt x="400" y="2214"/>
                  </a:cubicBezTo>
                  <a:lnTo>
                    <a:pt x="1054" y="1981"/>
                  </a:lnTo>
                  <a:cubicBezTo>
                    <a:pt x="1121" y="1554"/>
                    <a:pt x="1187" y="1104"/>
                    <a:pt x="1260" y="655"/>
                  </a:cubicBezTo>
                  <a:cubicBezTo>
                    <a:pt x="1143" y="372"/>
                    <a:pt x="1038" y="89"/>
                    <a:pt x="727"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44" name="Google Shape;644;p58"/>
            <p:cNvSpPr/>
            <p:nvPr/>
          </p:nvSpPr>
          <p:spPr>
            <a:xfrm>
              <a:off x="5771000" y="2881475"/>
              <a:ext cx="43450" cy="37225"/>
            </a:xfrm>
            <a:custGeom>
              <a:avLst/>
              <a:gdLst/>
              <a:ahLst/>
              <a:cxnLst/>
              <a:rect l="l" t="t" r="r" b="b"/>
              <a:pathLst>
                <a:path w="1738" h="1489" extrusionOk="0">
                  <a:moveTo>
                    <a:pt x="1532" y="1"/>
                  </a:moveTo>
                  <a:lnTo>
                    <a:pt x="644" y="68"/>
                  </a:lnTo>
                  <a:lnTo>
                    <a:pt x="0" y="678"/>
                  </a:lnTo>
                  <a:cubicBezTo>
                    <a:pt x="17" y="867"/>
                    <a:pt x="34" y="1044"/>
                    <a:pt x="56" y="1249"/>
                  </a:cubicBezTo>
                  <a:lnTo>
                    <a:pt x="844" y="1488"/>
                  </a:lnTo>
                  <a:lnTo>
                    <a:pt x="1332" y="1161"/>
                  </a:lnTo>
                  <a:cubicBezTo>
                    <a:pt x="1482" y="811"/>
                    <a:pt x="1610" y="523"/>
                    <a:pt x="1737" y="223"/>
                  </a:cubicBezTo>
                  <a:lnTo>
                    <a:pt x="1532"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45" name="Google Shape;645;p58"/>
            <p:cNvSpPr/>
            <p:nvPr/>
          </p:nvSpPr>
          <p:spPr>
            <a:xfrm>
              <a:off x="4579075" y="1352900"/>
              <a:ext cx="36500" cy="41500"/>
            </a:xfrm>
            <a:custGeom>
              <a:avLst/>
              <a:gdLst/>
              <a:ahLst/>
              <a:cxnLst/>
              <a:rect l="l" t="t" r="r" b="b"/>
              <a:pathLst>
                <a:path w="1460" h="1660" extrusionOk="0">
                  <a:moveTo>
                    <a:pt x="716" y="0"/>
                  </a:moveTo>
                  <a:cubicBezTo>
                    <a:pt x="134" y="194"/>
                    <a:pt x="12" y="422"/>
                    <a:pt x="1" y="1271"/>
                  </a:cubicBezTo>
                  <a:lnTo>
                    <a:pt x="278" y="1659"/>
                  </a:lnTo>
                  <a:lnTo>
                    <a:pt x="1133" y="1360"/>
                  </a:lnTo>
                  <a:cubicBezTo>
                    <a:pt x="1216" y="1077"/>
                    <a:pt x="1460" y="894"/>
                    <a:pt x="1454" y="561"/>
                  </a:cubicBezTo>
                  <a:lnTo>
                    <a:pt x="71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46" name="Google Shape;646;p58"/>
            <p:cNvSpPr/>
            <p:nvPr/>
          </p:nvSpPr>
          <p:spPr>
            <a:xfrm>
              <a:off x="6557975" y="3369100"/>
              <a:ext cx="72850" cy="39975"/>
            </a:xfrm>
            <a:custGeom>
              <a:avLst/>
              <a:gdLst/>
              <a:ahLst/>
              <a:cxnLst/>
              <a:rect l="l" t="t" r="r" b="b"/>
              <a:pathLst>
                <a:path w="2914" h="1599" extrusionOk="0">
                  <a:moveTo>
                    <a:pt x="2503" y="1"/>
                  </a:moveTo>
                  <a:cubicBezTo>
                    <a:pt x="2292" y="322"/>
                    <a:pt x="2082" y="644"/>
                    <a:pt x="1876" y="960"/>
                  </a:cubicBezTo>
                  <a:cubicBezTo>
                    <a:pt x="1704" y="988"/>
                    <a:pt x="1538" y="1010"/>
                    <a:pt x="1366" y="1016"/>
                  </a:cubicBezTo>
                  <a:cubicBezTo>
                    <a:pt x="955" y="1010"/>
                    <a:pt x="539" y="983"/>
                    <a:pt x="128" y="972"/>
                  </a:cubicBezTo>
                  <a:cubicBezTo>
                    <a:pt x="95" y="972"/>
                    <a:pt x="62" y="1016"/>
                    <a:pt x="1" y="1060"/>
                  </a:cubicBezTo>
                  <a:lnTo>
                    <a:pt x="378" y="1460"/>
                  </a:lnTo>
                  <a:lnTo>
                    <a:pt x="1488" y="1599"/>
                  </a:lnTo>
                  <a:lnTo>
                    <a:pt x="2564" y="916"/>
                  </a:lnTo>
                  <a:lnTo>
                    <a:pt x="2914" y="278"/>
                  </a:lnTo>
                  <a:cubicBezTo>
                    <a:pt x="2753" y="39"/>
                    <a:pt x="2753" y="39"/>
                    <a:pt x="2503"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47" name="Google Shape;647;p58"/>
            <p:cNvSpPr/>
            <p:nvPr/>
          </p:nvSpPr>
          <p:spPr>
            <a:xfrm>
              <a:off x="934375" y="1866025"/>
              <a:ext cx="35400" cy="66050"/>
            </a:xfrm>
            <a:custGeom>
              <a:avLst/>
              <a:gdLst/>
              <a:ahLst/>
              <a:cxnLst/>
              <a:rect l="l" t="t" r="r" b="b"/>
              <a:pathLst>
                <a:path w="1416" h="2642" extrusionOk="0">
                  <a:moveTo>
                    <a:pt x="588" y="1"/>
                  </a:moveTo>
                  <a:cubicBezTo>
                    <a:pt x="305" y="34"/>
                    <a:pt x="111" y="123"/>
                    <a:pt x="0" y="361"/>
                  </a:cubicBezTo>
                  <a:cubicBezTo>
                    <a:pt x="50" y="450"/>
                    <a:pt x="95" y="533"/>
                    <a:pt x="139" y="611"/>
                  </a:cubicBezTo>
                  <a:cubicBezTo>
                    <a:pt x="433" y="1133"/>
                    <a:pt x="855" y="1571"/>
                    <a:pt x="1038" y="2159"/>
                  </a:cubicBezTo>
                  <a:cubicBezTo>
                    <a:pt x="1088" y="2309"/>
                    <a:pt x="1243" y="2426"/>
                    <a:pt x="1415" y="2642"/>
                  </a:cubicBezTo>
                  <a:cubicBezTo>
                    <a:pt x="1393" y="1982"/>
                    <a:pt x="1365" y="1443"/>
                    <a:pt x="1027" y="1038"/>
                  </a:cubicBezTo>
                  <a:lnTo>
                    <a:pt x="1199" y="755"/>
                  </a:lnTo>
                  <a:cubicBezTo>
                    <a:pt x="1116" y="711"/>
                    <a:pt x="1077" y="689"/>
                    <a:pt x="1038" y="672"/>
                  </a:cubicBezTo>
                  <a:cubicBezTo>
                    <a:pt x="982" y="655"/>
                    <a:pt x="927" y="644"/>
                    <a:pt x="866" y="628"/>
                  </a:cubicBezTo>
                  <a:lnTo>
                    <a:pt x="994" y="422"/>
                  </a:lnTo>
                  <a:lnTo>
                    <a:pt x="588"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48" name="Google Shape;648;p58"/>
            <p:cNvSpPr/>
            <p:nvPr/>
          </p:nvSpPr>
          <p:spPr>
            <a:xfrm>
              <a:off x="574525" y="1875750"/>
              <a:ext cx="45525" cy="39425"/>
            </a:xfrm>
            <a:custGeom>
              <a:avLst/>
              <a:gdLst/>
              <a:ahLst/>
              <a:cxnLst/>
              <a:rect l="l" t="t" r="r" b="b"/>
              <a:pathLst>
                <a:path w="1821" h="1577" extrusionOk="0">
                  <a:moveTo>
                    <a:pt x="1277" y="0"/>
                  </a:moveTo>
                  <a:lnTo>
                    <a:pt x="683" y="561"/>
                  </a:lnTo>
                  <a:lnTo>
                    <a:pt x="339" y="461"/>
                  </a:lnTo>
                  <a:lnTo>
                    <a:pt x="11" y="821"/>
                  </a:lnTo>
                  <a:cubicBezTo>
                    <a:pt x="0" y="1299"/>
                    <a:pt x="378" y="1343"/>
                    <a:pt x="577" y="1576"/>
                  </a:cubicBezTo>
                  <a:lnTo>
                    <a:pt x="1820" y="516"/>
                  </a:lnTo>
                  <a:cubicBezTo>
                    <a:pt x="1793" y="411"/>
                    <a:pt x="1765" y="300"/>
                    <a:pt x="1732" y="189"/>
                  </a:cubicBezTo>
                  <a:lnTo>
                    <a:pt x="1277"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49" name="Google Shape;649;p58"/>
            <p:cNvSpPr/>
            <p:nvPr/>
          </p:nvSpPr>
          <p:spPr>
            <a:xfrm>
              <a:off x="4781325" y="1298225"/>
              <a:ext cx="39150" cy="44425"/>
            </a:xfrm>
            <a:custGeom>
              <a:avLst/>
              <a:gdLst/>
              <a:ahLst/>
              <a:cxnLst/>
              <a:rect l="l" t="t" r="r" b="b"/>
              <a:pathLst>
                <a:path w="1566" h="1777" extrusionOk="0">
                  <a:moveTo>
                    <a:pt x="406" y="1"/>
                  </a:moveTo>
                  <a:cubicBezTo>
                    <a:pt x="95" y="140"/>
                    <a:pt x="1" y="350"/>
                    <a:pt x="51" y="572"/>
                  </a:cubicBezTo>
                  <a:cubicBezTo>
                    <a:pt x="206" y="1116"/>
                    <a:pt x="728" y="1249"/>
                    <a:pt x="950" y="1649"/>
                  </a:cubicBezTo>
                  <a:lnTo>
                    <a:pt x="1422" y="1751"/>
                  </a:lnTo>
                  <a:lnTo>
                    <a:pt x="1422" y="1751"/>
                  </a:lnTo>
                  <a:cubicBezTo>
                    <a:pt x="1474" y="1637"/>
                    <a:pt x="1524" y="1519"/>
                    <a:pt x="1566" y="1410"/>
                  </a:cubicBezTo>
                  <a:cubicBezTo>
                    <a:pt x="1499" y="1066"/>
                    <a:pt x="1211" y="928"/>
                    <a:pt x="1011" y="706"/>
                  </a:cubicBezTo>
                  <a:cubicBezTo>
                    <a:pt x="800" y="473"/>
                    <a:pt x="600" y="234"/>
                    <a:pt x="406" y="1"/>
                  </a:cubicBezTo>
                  <a:close/>
                  <a:moveTo>
                    <a:pt x="1422" y="1751"/>
                  </a:moveTo>
                  <a:cubicBezTo>
                    <a:pt x="1418" y="1759"/>
                    <a:pt x="1414" y="1768"/>
                    <a:pt x="1410" y="1777"/>
                  </a:cubicBezTo>
                  <a:lnTo>
                    <a:pt x="1438" y="1754"/>
                  </a:lnTo>
                  <a:lnTo>
                    <a:pt x="1422" y="175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50" name="Google Shape;650;p58"/>
            <p:cNvSpPr/>
            <p:nvPr/>
          </p:nvSpPr>
          <p:spPr>
            <a:xfrm>
              <a:off x="6064250" y="3452750"/>
              <a:ext cx="69125" cy="35825"/>
            </a:xfrm>
            <a:custGeom>
              <a:avLst/>
              <a:gdLst/>
              <a:ahLst/>
              <a:cxnLst/>
              <a:rect l="l" t="t" r="r" b="b"/>
              <a:pathLst>
                <a:path w="2765" h="1433" extrusionOk="0">
                  <a:moveTo>
                    <a:pt x="2692" y="1"/>
                  </a:moveTo>
                  <a:lnTo>
                    <a:pt x="1632" y="78"/>
                  </a:lnTo>
                  <a:lnTo>
                    <a:pt x="117" y="972"/>
                  </a:lnTo>
                  <a:cubicBezTo>
                    <a:pt x="73" y="1155"/>
                    <a:pt x="1" y="1282"/>
                    <a:pt x="156" y="1432"/>
                  </a:cubicBezTo>
                  <a:lnTo>
                    <a:pt x="678" y="1360"/>
                  </a:lnTo>
                  <a:lnTo>
                    <a:pt x="1183" y="788"/>
                  </a:lnTo>
                  <a:cubicBezTo>
                    <a:pt x="1693" y="578"/>
                    <a:pt x="2143" y="394"/>
                    <a:pt x="2587" y="211"/>
                  </a:cubicBezTo>
                  <a:cubicBezTo>
                    <a:pt x="2664" y="178"/>
                    <a:pt x="2764" y="156"/>
                    <a:pt x="2692"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51" name="Google Shape;651;p58"/>
            <p:cNvSpPr/>
            <p:nvPr/>
          </p:nvSpPr>
          <p:spPr>
            <a:xfrm>
              <a:off x="6238625" y="2563100"/>
              <a:ext cx="45250" cy="34025"/>
            </a:xfrm>
            <a:custGeom>
              <a:avLst/>
              <a:gdLst/>
              <a:ahLst/>
              <a:cxnLst/>
              <a:rect l="l" t="t" r="r" b="b"/>
              <a:pathLst>
                <a:path w="1810" h="1361" extrusionOk="0">
                  <a:moveTo>
                    <a:pt x="1373" y="0"/>
                  </a:moveTo>
                  <a:cubicBezTo>
                    <a:pt x="1227" y="0"/>
                    <a:pt x="1051" y="123"/>
                    <a:pt x="756" y="367"/>
                  </a:cubicBezTo>
                  <a:lnTo>
                    <a:pt x="284" y="467"/>
                  </a:lnTo>
                  <a:lnTo>
                    <a:pt x="1" y="850"/>
                  </a:lnTo>
                  <a:cubicBezTo>
                    <a:pt x="29" y="994"/>
                    <a:pt x="56" y="1128"/>
                    <a:pt x="84" y="1266"/>
                  </a:cubicBezTo>
                  <a:lnTo>
                    <a:pt x="350" y="1361"/>
                  </a:lnTo>
                  <a:cubicBezTo>
                    <a:pt x="617" y="1211"/>
                    <a:pt x="661" y="811"/>
                    <a:pt x="1050" y="806"/>
                  </a:cubicBezTo>
                  <a:lnTo>
                    <a:pt x="1416" y="917"/>
                  </a:lnTo>
                  <a:lnTo>
                    <a:pt x="1810" y="362"/>
                  </a:lnTo>
                  <a:cubicBezTo>
                    <a:pt x="1636" y="121"/>
                    <a:pt x="1519" y="0"/>
                    <a:pt x="1373"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52" name="Google Shape;652;p58"/>
            <p:cNvSpPr/>
            <p:nvPr/>
          </p:nvSpPr>
          <p:spPr>
            <a:xfrm>
              <a:off x="1971600" y="1675450"/>
              <a:ext cx="38325" cy="30525"/>
            </a:xfrm>
            <a:custGeom>
              <a:avLst/>
              <a:gdLst/>
              <a:ahLst/>
              <a:cxnLst/>
              <a:rect l="l" t="t" r="r" b="b"/>
              <a:pathLst>
                <a:path w="1533" h="1221" extrusionOk="0">
                  <a:moveTo>
                    <a:pt x="1108" y="0"/>
                  </a:moveTo>
                  <a:cubicBezTo>
                    <a:pt x="833" y="0"/>
                    <a:pt x="579" y="82"/>
                    <a:pt x="323" y="194"/>
                  </a:cubicBezTo>
                  <a:cubicBezTo>
                    <a:pt x="195" y="527"/>
                    <a:pt x="1" y="826"/>
                    <a:pt x="234" y="1220"/>
                  </a:cubicBezTo>
                  <a:cubicBezTo>
                    <a:pt x="315" y="1220"/>
                    <a:pt x="379" y="1221"/>
                    <a:pt x="432" y="1221"/>
                  </a:cubicBezTo>
                  <a:cubicBezTo>
                    <a:pt x="628" y="1221"/>
                    <a:pt x="654" y="1214"/>
                    <a:pt x="711" y="1148"/>
                  </a:cubicBezTo>
                  <a:cubicBezTo>
                    <a:pt x="994" y="810"/>
                    <a:pt x="1433" y="582"/>
                    <a:pt x="1533" y="66"/>
                  </a:cubicBezTo>
                  <a:cubicBezTo>
                    <a:pt x="1384" y="20"/>
                    <a:pt x="1244" y="0"/>
                    <a:pt x="1108"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53" name="Google Shape;653;p58"/>
            <p:cNvSpPr/>
            <p:nvPr/>
          </p:nvSpPr>
          <p:spPr>
            <a:xfrm>
              <a:off x="3845075" y="1940950"/>
              <a:ext cx="29725" cy="53150"/>
            </a:xfrm>
            <a:custGeom>
              <a:avLst/>
              <a:gdLst/>
              <a:ahLst/>
              <a:cxnLst/>
              <a:rect l="l" t="t" r="r" b="b"/>
              <a:pathLst>
                <a:path w="1189" h="2126" extrusionOk="0">
                  <a:moveTo>
                    <a:pt x="1072" y="0"/>
                  </a:moveTo>
                  <a:lnTo>
                    <a:pt x="622" y="377"/>
                  </a:lnTo>
                  <a:lnTo>
                    <a:pt x="323" y="355"/>
                  </a:lnTo>
                  <a:cubicBezTo>
                    <a:pt x="45" y="549"/>
                    <a:pt x="1" y="771"/>
                    <a:pt x="129" y="1066"/>
                  </a:cubicBezTo>
                  <a:cubicBezTo>
                    <a:pt x="273" y="1177"/>
                    <a:pt x="439" y="1299"/>
                    <a:pt x="589" y="1437"/>
                  </a:cubicBezTo>
                  <a:cubicBezTo>
                    <a:pt x="628" y="1471"/>
                    <a:pt x="622" y="1554"/>
                    <a:pt x="633" y="1604"/>
                  </a:cubicBezTo>
                  <a:cubicBezTo>
                    <a:pt x="456" y="1726"/>
                    <a:pt x="190" y="1582"/>
                    <a:pt x="67" y="1865"/>
                  </a:cubicBezTo>
                  <a:lnTo>
                    <a:pt x="378" y="2125"/>
                  </a:lnTo>
                  <a:lnTo>
                    <a:pt x="805" y="1809"/>
                  </a:lnTo>
                  <a:cubicBezTo>
                    <a:pt x="839" y="1498"/>
                    <a:pt x="861" y="1249"/>
                    <a:pt x="883" y="1032"/>
                  </a:cubicBezTo>
                  <a:lnTo>
                    <a:pt x="1188" y="522"/>
                  </a:lnTo>
                  <a:lnTo>
                    <a:pt x="1072"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54" name="Google Shape;654;p58"/>
            <p:cNvSpPr/>
            <p:nvPr/>
          </p:nvSpPr>
          <p:spPr>
            <a:xfrm>
              <a:off x="1002900" y="2010450"/>
              <a:ext cx="26375" cy="50100"/>
            </a:xfrm>
            <a:custGeom>
              <a:avLst/>
              <a:gdLst/>
              <a:ahLst/>
              <a:cxnLst/>
              <a:rect l="l" t="t" r="r" b="b"/>
              <a:pathLst>
                <a:path w="1055" h="2004" extrusionOk="0">
                  <a:moveTo>
                    <a:pt x="0" y="0"/>
                  </a:moveTo>
                  <a:lnTo>
                    <a:pt x="0" y="0"/>
                  </a:lnTo>
                  <a:cubicBezTo>
                    <a:pt x="12" y="289"/>
                    <a:pt x="23" y="511"/>
                    <a:pt x="34" y="710"/>
                  </a:cubicBezTo>
                  <a:lnTo>
                    <a:pt x="361" y="1060"/>
                  </a:lnTo>
                  <a:cubicBezTo>
                    <a:pt x="345" y="1448"/>
                    <a:pt x="589" y="1709"/>
                    <a:pt x="960" y="2003"/>
                  </a:cubicBezTo>
                  <a:cubicBezTo>
                    <a:pt x="894" y="1648"/>
                    <a:pt x="838" y="1387"/>
                    <a:pt x="816" y="1265"/>
                  </a:cubicBezTo>
                  <a:cubicBezTo>
                    <a:pt x="772" y="788"/>
                    <a:pt x="1055" y="483"/>
                    <a:pt x="905" y="133"/>
                  </a:cubicBezTo>
                  <a:lnTo>
                    <a:pt x="0"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55" name="Google Shape;655;p58"/>
            <p:cNvSpPr/>
            <p:nvPr/>
          </p:nvSpPr>
          <p:spPr>
            <a:xfrm>
              <a:off x="989725" y="1933450"/>
              <a:ext cx="34850" cy="54275"/>
            </a:xfrm>
            <a:custGeom>
              <a:avLst/>
              <a:gdLst/>
              <a:ahLst/>
              <a:cxnLst/>
              <a:rect l="l" t="t" r="r" b="b"/>
              <a:pathLst>
                <a:path w="1394" h="2171" extrusionOk="0">
                  <a:moveTo>
                    <a:pt x="195" y="0"/>
                  </a:moveTo>
                  <a:lnTo>
                    <a:pt x="0" y="306"/>
                  </a:lnTo>
                  <a:cubicBezTo>
                    <a:pt x="172" y="555"/>
                    <a:pt x="322" y="777"/>
                    <a:pt x="439" y="955"/>
                  </a:cubicBezTo>
                  <a:cubicBezTo>
                    <a:pt x="439" y="1227"/>
                    <a:pt x="261" y="1421"/>
                    <a:pt x="439" y="1621"/>
                  </a:cubicBezTo>
                  <a:lnTo>
                    <a:pt x="705" y="1621"/>
                  </a:lnTo>
                  <a:cubicBezTo>
                    <a:pt x="794" y="1765"/>
                    <a:pt x="888" y="1904"/>
                    <a:pt x="994" y="2037"/>
                  </a:cubicBezTo>
                  <a:cubicBezTo>
                    <a:pt x="1044" y="2098"/>
                    <a:pt x="1138" y="2120"/>
                    <a:pt x="1238" y="2170"/>
                  </a:cubicBezTo>
                  <a:cubicBezTo>
                    <a:pt x="1393" y="1649"/>
                    <a:pt x="894" y="1332"/>
                    <a:pt x="971" y="922"/>
                  </a:cubicBezTo>
                  <a:lnTo>
                    <a:pt x="195"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56" name="Google Shape;656;p58"/>
            <p:cNvSpPr/>
            <p:nvPr/>
          </p:nvSpPr>
          <p:spPr>
            <a:xfrm>
              <a:off x="239350" y="1641300"/>
              <a:ext cx="57050" cy="29700"/>
            </a:xfrm>
            <a:custGeom>
              <a:avLst/>
              <a:gdLst/>
              <a:ahLst/>
              <a:cxnLst/>
              <a:rect l="l" t="t" r="r" b="b"/>
              <a:pathLst>
                <a:path w="2282" h="1188" extrusionOk="0">
                  <a:moveTo>
                    <a:pt x="56" y="0"/>
                  </a:moveTo>
                  <a:cubicBezTo>
                    <a:pt x="29" y="73"/>
                    <a:pt x="12" y="145"/>
                    <a:pt x="1" y="217"/>
                  </a:cubicBezTo>
                  <a:cubicBezTo>
                    <a:pt x="6" y="300"/>
                    <a:pt x="18" y="383"/>
                    <a:pt x="34" y="467"/>
                  </a:cubicBezTo>
                  <a:cubicBezTo>
                    <a:pt x="756" y="516"/>
                    <a:pt x="756" y="516"/>
                    <a:pt x="1566" y="1188"/>
                  </a:cubicBezTo>
                  <a:lnTo>
                    <a:pt x="2282" y="811"/>
                  </a:lnTo>
                  <a:cubicBezTo>
                    <a:pt x="1810" y="589"/>
                    <a:pt x="1272" y="550"/>
                    <a:pt x="983" y="78"/>
                  </a:cubicBezTo>
                  <a:lnTo>
                    <a:pt x="561" y="211"/>
                  </a:lnTo>
                  <a:lnTo>
                    <a:pt x="5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57" name="Google Shape;657;p58"/>
            <p:cNvSpPr/>
            <p:nvPr/>
          </p:nvSpPr>
          <p:spPr>
            <a:xfrm>
              <a:off x="6079100" y="3034925"/>
              <a:ext cx="24450" cy="47050"/>
            </a:xfrm>
            <a:custGeom>
              <a:avLst/>
              <a:gdLst/>
              <a:ahLst/>
              <a:cxnLst/>
              <a:rect l="l" t="t" r="r" b="b"/>
              <a:pathLst>
                <a:path w="978" h="1882" extrusionOk="0">
                  <a:moveTo>
                    <a:pt x="572" y="0"/>
                  </a:moveTo>
                  <a:lnTo>
                    <a:pt x="1" y="155"/>
                  </a:lnTo>
                  <a:lnTo>
                    <a:pt x="583" y="744"/>
                  </a:lnTo>
                  <a:cubicBezTo>
                    <a:pt x="422" y="866"/>
                    <a:pt x="295" y="949"/>
                    <a:pt x="178" y="1049"/>
                  </a:cubicBezTo>
                  <a:cubicBezTo>
                    <a:pt x="134" y="1104"/>
                    <a:pt x="95" y="1160"/>
                    <a:pt x="62" y="1221"/>
                  </a:cubicBezTo>
                  <a:lnTo>
                    <a:pt x="367" y="1493"/>
                  </a:lnTo>
                  <a:cubicBezTo>
                    <a:pt x="469" y="1606"/>
                    <a:pt x="336" y="1882"/>
                    <a:pt x="634" y="1882"/>
                  </a:cubicBezTo>
                  <a:cubicBezTo>
                    <a:pt x="643" y="1882"/>
                    <a:pt x="652" y="1882"/>
                    <a:pt x="661" y="1881"/>
                  </a:cubicBezTo>
                  <a:cubicBezTo>
                    <a:pt x="694" y="1676"/>
                    <a:pt x="722" y="1476"/>
                    <a:pt x="744" y="1293"/>
                  </a:cubicBezTo>
                  <a:lnTo>
                    <a:pt x="977" y="1088"/>
                  </a:lnTo>
                  <a:cubicBezTo>
                    <a:pt x="938" y="783"/>
                    <a:pt x="905" y="533"/>
                    <a:pt x="872" y="255"/>
                  </a:cubicBezTo>
                  <a:lnTo>
                    <a:pt x="572"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58" name="Google Shape;658;p58"/>
            <p:cNvSpPr/>
            <p:nvPr/>
          </p:nvSpPr>
          <p:spPr>
            <a:xfrm>
              <a:off x="2357550" y="2145550"/>
              <a:ext cx="49400" cy="25125"/>
            </a:xfrm>
            <a:custGeom>
              <a:avLst/>
              <a:gdLst/>
              <a:ahLst/>
              <a:cxnLst/>
              <a:rect l="l" t="t" r="r" b="b"/>
              <a:pathLst>
                <a:path w="1976" h="1005" extrusionOk="0">
                  <a:moveTo>
                    <a:pt x="0" y="1"/>
                  </a:moveTo>
                  <a:lnTo>
                    <a:pt x="0" y="1"/>
                  </a:lnTo>
                  <a:cubicBezTo>
                    <a:pt x="189" y="167"/>
                    <a:pt x="289" y="245"/>
                    <a:pt x="389" y="339"/>
                  </a:cubicBezTo>
                  <a:cubicBezTo>
                    <a:pt x="483" y="439"/>
                    <a:pt x="566" y="545"/>
                    <a:pt x="666" y="650"/>
                  </a:cubicBezTo>
                  <a:cubicBezTo>
                    <a:pt x="966" y="761"/>
                    <a:pt x="1260" y="883"/>
                    <a:pt x="1571" y="972"/>
                  </a:cubicBezTo>
                  <a:cubicBezTo>
                    <a:pt x="1622" y="988"/>
                    <a:pt x="1680" y="1004"/>
                    <a:pt x="1737" y="1004"/>
                  </a:cubicBezTo>
                  <a:cubicBezTo>
                    <a:pt x="1832" y="1004"/>
                    <a:pt x="1924" y="960"/>
                    <a:pt x="1976" y="800"/>
                  </a:cubicBezTo>
                  <a:cubicBezTo>
                    <a:pt x="1465" y="284"/>
                    <a:pt x="805" y="123"/>
                    <a:pt x="0"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59" name="Google Shape;659;p58"/>
            <p:cNvSpPr/>
            <p:nvPr/>
          </p:nvSpPr>
          <p:spPr>
            <a:xfrm>
              <a:off x="6867325" y="3695450"/>
              <a:ext cx="48300" cy="38250"/>
            </a:xfrm>
            <a:custGeom>
              <a:avLst/>
              <a:gdLst/>
              <a:ahLst/>
              <a:cxnLst/>
              <a:rect l="l" t="t" r="r" b="b"/>
              <a:pathLst>
                <a:path w="1932" h="1530" extrusionOk="0">
                  <a:moveTo>
                    <a:pt x="132" y="1"/>
                  </a:moveTo>
                  <a:cubicBezTo>
                    <a:pt x="106" y="1"/>
                    <a:pt x="62" y="22"/>
                    <a:pt x="1" y="36"/>
                  </a:cubicBezTo>
                  <a:cubicBezTo>
                    <a:pt x="378" y="885"/>
                    <a:pt x="1183" y="1168"/>
                    <a:pt x="1932" y="1529"/>
                  </a:cubicBezTo>
                  <a:cubicBezTo>
                    <a:pt x="1699" y="1096"/>
                    <a:pt x="1255" y="891"/>
                    <a:pt x="928" y="547"/>
                  </a:cubicBezTo>
                  <a:cubicBezTo>
                    <a:pt x="711" y="325"/>
                    <a:pt x="411" y="181"/>
                    <a:pt x="145" y="3"/>
                  </a:cubicBezTo>
                  <a:cubicBezTo>
                    <a:pt x="142" y="1"/>
                    <a:pt x="137" y="1"/>
                    <a:pt x="132"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60" name="Google Shape;660;p58"/>
            <p:cNvSpPr/>
            <p:nvPr/>
          </p:nvSpPr>
          <p:spPr>
            <a:xfrm>
              <a:off x="6142075" y="3247725"/>
              <a:ext cx="22375" cy="44275"/>
            </a:xfrm>
            <a:custGeom>
              <a:avLst/>
              <a:gdLst/>
              <a:ahLst/>
              <a:cxnLst/>
              <a:rect l="l" t="t" r="r" b="b"/>
              <a:pathLst>
                <a:path w="895" h="1771" extrusionOk="0">
                  <a:moveTo>
                    <a:pt x="367" y="0"/>
                  </a:moveTo>
                  <a:cubicBezTo>
                    <a:pt x="123" y="33"/>
                    <a:pt x="29" y="189"/>
                    <a:pt x="17" y="378"/>
                  </a:cubicBezTo>
                  <a:cubicBezTo>
                    <a:pt x="1" y="860"/>
                    <a:pt x="101" y="1337"/>
                    <a:pt x="306" y="1770"/>
                  </a:cubicBezTo>
                  <a:cubicBezTo>
                    <a:pt x="317" y="1587"/>
                    <a:pt x="323" y="1399"/>
                    <a:pt x="334" y="1215"/>
                  </a:cubicBezTo>
                  <a:lnTo>
                    <a:pt x="633" y="1138"/>
                  </a:lnTo>
                  <a:cubicBezTo>
                    <a:pt x="728" y="905"/>
                    <a:pt x="811" y="716"/>
                    <a:pt x="894" y="516"/>
                  </a:cubicBezTo>
                  <a:lnTo>
                    <a:pt x="761" y="378"/>
                  </a:lnTo>
                  <a:lnTo>
                    <a:pt x="439" y="583"/>
                  </a:lnTo>
                  <a:cubicBezTo>
                    <a:pt x="411" y="361"/>
                    <a:pt x="389" y="183"/>
                    <a:pt x="367"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61" name="Google Shape;661;p58"/>
            <p:cNvSpPr/>
            <p:nvPr/>
          </p:nvSpPr>
          <p:spPr>
            <a:xfrm>
              <a:off x="325925" y="1782650"/>
              <a:ext cx="30825" cy="19750"/>
            </a:xfrm>
            <a:custGeom>
              <a:avLst/>
              <a:gdLst/>
              <a:ahLst/>
              <a:cxnLst/>
              <a:rect l="l" t="t" r="r" b="b"/>
              <a:pathLst>
                <a:path w="1233" h="790" extrusionOk="0">
                  <a:moveTo>
                    <a:pt x="716" y="1"/>
                  </a:moveTo>
                  <a:lnTo>
                    <a:pt x="1" y="295"/>
                  </a:lnTo>
                  <a:cubicBezTo>
                    <a:pt x="106" y="595"/>
                    <a:pt x="361" y="656"/>
                    <a:pt x="555" y="767"/>
                  </a:cubicBezTo>
                  <a:cubicBezTo>
                    <a:pt x="646" y="779"/>
                    <a:pt x="733" y="790"/>
                    <a:pt x="818" y="790"/>
                  </a:cubicBezTo>
                  <a:cubicBezTo>
                    <a:pt x="962" y="790"/>
                    <a:pt x="1100" y="758"/>
                    <a:pt x="1232" y="650"/>
                  </a:cubicBezTo>
                  <a:lnTo>
                    <a:pt x="1232" y="134"/>
                  </a:lnTo>
                  <a:lnTo>
                    <a:pt x="716"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62" name="Google Shape;662;p58"/>
            <p:cNvSpPr/>
            <p:nvPr/>
          </p:nvSpPr>
          <p:spPr>
            <a:xfrm>
              <a:off x="6029725" y="3000225"/>
              <a:ext cx="43025" cy="25425"/>
            </a:xfrm>
            <a:custGeom>
              <a:avLst/>
              <a:gdLst/>
              <a:ahLst/>
              <a:cxnLst/>
              <a:rect l="l" t="t" r="r" b="b"/>
              <a:pathLst>
                <a:path w="1721" h="1017" extrusionOk="0">
                  <a:moveTo>
                    <a:pt x="17" y="301"/>
                  </a:moveTo>
                  <a:lnTo>
                    <a:pt x="0" y="312"/>
                  </a:lnTo>
                  <a:lnTo>
                    <a:pt x="0" y="312"/>
                  </a:lnTo>
                  <a:lnTo>
                    <a:pt x="19" y="302"/>
                  </a:lnTo>
                  <a:lnTo>
                    <a:pt x="19" y="302"/>
                  </a:lnTo>
                  <a:lnTo>
                    <a:pt x="17" y="301"/>
                  </a:lnTo>
                  <a:close/>
                  <a:moveTo>
                    <a:pt x="577" y="1"/>
                  </a:moveTo>
                  <a:lnTo>
                    <a:pt x="19" y="302"/>
                  </a:lnTo>
                  <a:lnTo>
                    <a:pt x="19" y="302"/>
                  </a:lnTo>
                  <a:lnTo>
                    <a:pt x="522" y="617"/>
                  </a:lnTo>
                  <a:lnTo>
                    <a:pt x="733" y="384"/>
                  </a:lnTo>
                  <a:lnTo>
                    <a:pt x="1337" y="1016"/>
                  </a:lnTo>
                  <a:lnTo>
                    <a:pt x="1720" y="983"/>
                  </a:lnTo>
                  <a:lnTo>
                    <a:pt x="1376" y="301"/>
                  </a:lnTo>
                  <a:lnTo>
                    <a:pt x="577"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63" name="Google Shape;663;p58"/>
            <p:cNvSpPr/>
            <p:nvPr/>
          </p:nvSpPr>
          <p:spPr>
            <a:xfrm>
              <a:off x="6157075" y="3341500"/>
              <a:ext cx="51075" cy="16850"/>
            </a:xfrm>
            <a:custGeom>
              <a:avLst/>
              <a:gdLst/>
              <a:ahLst/>
              <a:cxnLst/>
              <a:rect l="l" t="t" r="r" b="b"/>
              <a:pathLst>
                <a:path w="2043" h="674" extrusionOk="0">
                  <a:moveTo>
                    <a:pt x="1032" y="0"/>
                  </a:moveTo>
                  <a:lnTo>
                    <a:pt x="0" y="100"/>
                  </a:lnTo>
                  <a:cubicBezTo>
                    <a:pt x="89" y="250"/>
                    <a:pt x="139" y="344"/>
                    <a:pt x="161" y="378"/>
                  </a:cubicBezTo>
                  <a:cubicBezTo>
                    <a:pt x="493" y="404"/>
                    <a:pt x="772" y="439"/>
                    <a:pt x="1042" y="439"/>
                  </a:cubicBezTo>
                  <a:cubicBezTo>
                    <a:pt x="1061" y="439"/>
                    <a:pt x="1080" y="439"/>
                    <a:pt x="1099" y="439"/>
                  </a:cubicBezTo>
                  <a:cubicBezTo>
                    <a:pt x="1102" y="439"/>
                    <a:pt x="1105" y="439"/>
                    <a:pt x="1109" y="439"/>
                  </a:cubicBezTo>
                  <a:cubicBezTo>
                    <a:pt x="1408" y="439"/>
                    <a:pt x="1653" y="673"/>
                    <a:pt x="1997" y="673"/>
                  </a:cubicBezTo>
                  <a:cubicBezTo>
                    <a:pt x="2012" y="673"/>
                    <a:pt x="2027" y="673"/>
                    <a:pt x="2042" y="672"/>
                  </a:cubicBezTo>
                  <a:cubicBezTo>
                    <a:pt x="1853" y="95"/>
                    <a:pt x="1349" y="145"/>
                    <a:pt x="1032"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64" name="Google Shape;664;p58"/>
            <p:cNvSpPr/>
            <p:nvPr/>
          </p:nvSpPr>
          <p:spPr>
            <a:xfrm>
              <a:off x="4984575" y="4393725"/>
              <a:ext cx="33875" cy="20675"/>
            </a:xfrm>
            <a:custGeom>
              <a:avLst/>
              <a:gdLst/>
              <a:ahLst/>
              <a:cxnLst/>
              <a:rect l="l" t="t" r="r" b="b"/>
              <a:pathLst>
                <a:path w="1355" h="827" extrusionOk="0">
                  <a:moveTo>
                    <a:pt x="322" y="0"/>
                  </a:moveTo>
                  <a:lnTo>
                    <a:pt x="0" y="222"/>
                  </a:lnTo>
                  <a:cubicBezTo>
                    <a:pt x="67" y="444"/>
                    <a:pt x="128" y="649"/>
                    <a:pt x="183" y="827"/>
                  </a:cubicBezTo>
                  <a:lnTo>
                    <a:pt x="921" y="827"/>
                  </a:lnTo>
                  <a:lnTo>
                    <a:pt x="1354" y="350"/>
                  </a:lnTo>
                  <a:lnTo>
                    <a:pt x="522" y="350"/>
                  </a:lnTo>
                  <a:lnTo>
                    <a:pt x="322"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65" name="Google Shape;665;p58"/>
            <p:cNvSpPr/>
            <p:nvPr/>
          </p:nvSpPr>
          <p:spPr>
            <a:xfrm>
              <a:off x="5990050" y="3449825"/>
              <a:ext cx="50375" cy="11300"/>
            </a:xfrm>
            <a:custGeom>
              <a:avLst/>
              <a:gdLst/>
              <a:ahLst/>
              <a:cxnLst/>
              <a:rect l="l" t="t" r="r" b="b"/>
              <a:pathLst>
                <a:path w="2015" h="452" extrusionOk="0">
                  <a:moveTo>
                    <a:pt x="541" y="0"/>
                  </a:moveTo>
                  <a:cubicBezTo>
                    <a:pt x="353" y="0"/>
                    <a:pt x="162" y="85"/>
                    <a:pt x="0" y="334"/>
                  </a:cubicBezTo>
                  <a:cubicBezTo>
                    <a:pt x="320" y="440"/>
                    <a:pt x="604" y="451"/>
                    <a:pt x="881" y="451"/>
                  </a:cubicBezTo>
                  <a:cubicBezTo>
                    <a:pt x="950" y="451"/>
                    <a:pt x="1019" y="450"/>
                    <a:pt x="1088" y="450"/>
                  </a:cubicBezTo>
                  <a:cubicBezTo>
                    <a:pt x="1114" y="451"/>
                    <a:pt x="1140" y="451"/>
                    <a:pt x="1164" y="451"/>
                  </a:cubicBezTo>
                  <a:cubicBezTo>
                    <a:pt x="1560" y="451"/>
                    <a:pt x="1664" y="405"/>
                    <a:pt x="2014" y="212"/>
                  </a:cubicBezTo>
                  <a:cubicBezTo>
                    <a:pt x="1604" y="212"/>
                    <a:pt x="1215" y="212"/>
                    <a:pt x="838" y="62"/>
                  </a:cubicBezTo>
                  <a:cubicBezTo>
                    <a:pt x="743" y="25"/>
                    <a:pt x="642" y="0"/>
                    <a:pt x="54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66" name="Google Shape;666;p58"/>
            <p:cNvSpPr/>
            <p:nvPr/>
          </p:nvSpPr>
          <p:spPr>
            <a:xfrm>
              <a:off x="5931500" y="3448075"/>
              <a:ext cx="43175" cy="15100"/>
            </a:xfrm>
            <a:custGeom>
              <a:avLst/>
              <a:gdLst/>
              <a:ahLst/>
              <a:cxnLst/>
              <a:rect l="l" t="t" r="r" b="b"/>
              <a:pathLst>
                <a:path w="1727" h="604" extrusionOk="0">
                  <a:moveTo>
                    <a:pt x="1210" y="1"/>
                  </a:moveTo>
                  <a:cubicBezTo>
                    <a:pt x="1123" y="1"/>
                    <a:pt x="1013" y="7"/>
                    <a:pt x="866" y="16"/>
                  </a:cubicBezTo>
                  <a:cubicBezTo>
                    <a:pt x="905" y="126"/>
                    <a:pt x="938" y="237"/>
                    <a:pt x="999" y="432"/>
                  </a:cubicBezTo>
                  <a:cubicBezTo>
                    <a:pt x="748" y="367"/>
                    <a:pt x="531" y="234"/>
                    <a:pt x="316" y="234"/>
                  </a:cubicBezTo>
                  <a:cubicBezTo>
                    <a:pt x="217" y="234"/>
                    <a:pt x="118" y="262"/>
                    <a:pt x="17" y="337"/>
                  </a:cubicBezTo>
                  <a:cubicBezTo>
                    <a:pt x="17" y="393"/>
                    <a:pt x="12" y="465"/>
                    <a:pt x="0" y="604"/>
                  </a:cubicBezTo>
                  <a:cubicBezTo>
                    <a:pt x="628" y="565"/>
                    <a:pt x="1182" y="509"/>
                    <a:pt x="1726" y="282"/>
                  </a:cubicBezTo>
                  <a:cubicBezTo>
                    <a:pt x="1522" y="57"/>
                    <a:pt x="1471" y="1"/>
                    <a:pt x="1210"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67" name="Google Shape;667;p58"/>
            <p:cNvSpPr/>
            <p:nvPr/>
          </p:nvSpPr>
          <p:spPr>
            <a:xfrm>
              <a:off x="3797775" y="2351700"/>
              <a:ext cx="18750" cy="32200"/>
            </a:xfrm>
            <a:custGeom>
              <a:avLst/>
              <a:gdLst/>
              <a:ahLst/>
              <a:cxnLst/>
              <a:rect l="l" t="t" r="r" b="b"/>
              <a:pathLst>
                <a:path w="750" h="1288" extrusionOk="0">
                  <a:moveTo>
                    <a:pt x="461" y="1"/>
                  </a:moveTo>
                  <a:lnTo>
                    <a:pt x="1" y="322"/>
                  </a:lnTo>
                  <a:cubicBezTo>
                    <a:pt x="1" y="666"/>
                    <a:pt x="106" y="999"/>
                    <a:pt x="295" y="1288"/>
                  </a:cubicBezTo>
                  <a:cubicBezTo>
                    <a:pt x="406" y="1177"/>
                    <a:pt x="506" y="1116"/>
                    <a:pt x="539" y="1033"/>
                  </a:cubicBezTo>
                  <a:cubicBezTo>
                    <a:pt x="667" y="705"/>
                    <a:pt x="750" y="378"/>
                    <a:pt x="461"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68" name="Google Shape;668;p58"/>
            <p:cNvSpPr/>
            <p:nvPr/>
          </p:nvSpPr>
          <p:spPr>
            <a:xfrm>
              <a:off x="2357825" y="2233375"/>
              <a:ext cx="44125" cy="27775"/>
            </a:xfrm>
            <a:custGeom>
              <a:avLst/>
              <a:gdLst/>
              <a:ahLst/>
              <a:cxnLst/>
              <a:rect l="l" t="t" r="r" b="b"/>
              <a:pathLst>
                <a:path w="1765" h="1111" extrusionOk="0">
                  <a:moveTo>
                    <a:pt x="222" y="0"/>
                  </a:moveTo>
                  <a:lnTo>
                    <a:pt x="0" y="278"/>
                  </a:lnTo>
                  <a:cubicBezTo>
                    <a:pt x="311" y="733"/>
                    <a:pt x="761" y="899"/>
                    <a:pt x="1232" y="1110"/>
                  </a:cubicBezTo>
                  <a:lnTo>
                    <a:pt x="1765" y="572"/>
                  </a:lnTo>
                  <a:lnTo>
                    <a:pt x="1765" y="572"/>
                  </a:lnTo>
                  <a:cubicBezTo>
                    <a:pt x="1552" y="621"/>
                    <a:pt x="1365" y="646"/>
                    <a:pt x="1197" y="646"/>
                  </a:cubicBezTo>
                  <a:cubicBezTo>
                    <a:pt x="927" y="646"/>
                    <a:pt x="705" y="581"/>
                    <a:pt x="500" y="444"/>
                  </a:cubicBezTo>
                  <a:lnTo>
                    <a:pt x="222"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69" name="Google Shape;669;p58"/>
            <p:cNvSpPr/>
            <p:nvPr/>
          </p:nvSpPr>
          <p:spPr>
            <a:xfrm>
              <a:off x="2451725" y="4470425"/>
              <a:ext cx="30825" cy="23050"/>
            </a:xfrm>
            <a:custGeom>
              <a:avLst/>
              <a:gdLst/>
              <a:ahLst/>
              <a:cxnLst/>
              <a:rect l="l" t="t" r="r" b="b"/>
              <a:pathLst>
                <a:path w="1233" h="922" extrusionOk="0">
                  <a:moveTo>
                    <a:pt x="783" y="1"/>
                  </a:moveTo>
                  <a:cubicBezTo>
                    <a:pt x="511" y="256"/>
                    <a:pt x="317" y="439"/>
                    <a:pt x="118" y="622"/>
                  </a:cubicBezTo>
                  <a:cubicBezTo>
                    <a:pt x="18" y="711"/>
                    <a:pt x="1" y="805"/>
                    <a:pt x="118" y="922"/>
                  </a:cubicBezTo>
                  <a:lnTo>
                    <a:pt x="1211" y="433"/>
                  </a:lnTo>
                  <a:cubicBezTo>
                    <a:pt x="1216" y="300"/>
                    <a:pt x="1222" y="189"/>
                    <a:pt x="1233" y="51"/>
                  </a:cubicBezTo>
                  <a:lnTo>
                    <a:pt x="783"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70" name="Google Shape;670;p58"/>
            <p:cNvSpPr/>
            <p:nvPr/>
          </p:nvSpPr>
          <p:spPr>
            <a:xfrm>
              <a:off x="2085375" y="2914475"/>
              <a:ext cx="32200" cy="11425"/>
            </a:xfrm>
            <a:custGeom>
              <a:avLst/>
              <a:gdLst/>
              <a:ahLst/>
              <a:cxnLst/>
              <a:rect l="l" t="t" r="r" b="b"/>
              <a:pathLst>
                <a:path w="1288" h="457" extrusionOk="0">
                  <a:moveTo>
                    <a:pt x="497" y="0"/>
                  </a:moveTo>
                  <a:cubicBezTo>
                    <a:pt x="342" y="0"/>
                    <a:pt x="178" y="30"/>
                    <a:pt x="0" y="102"/>
                  </a:cubicBezTo>
                  <a:lnTo>
                    <a:pt x="289" y="457"/>
                  </a:lnTo>
                  <a:lnTo>
                    <a:pt x="1288" y="457"/>
                  </a:lnTo>
                  <a:lnTo>
                    <a:pt x="1288" y="235"/>
                  </a:lnTo>
                  <a:cubicBezTo>
                    <a:pt x="1030" y="99"/>
                    <a:pt x="778" y="0"/>
                    <a:pt x="497"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71" name="Google Shape;671;p58"/>
            <p:cNvSpPr/>
            <p:nvPr/>
          </p:nvSpPr>
          <p:spPr>
            <a:xfrm>
              <a:off x="5703575" y="3316525"/>
              <a:ext cx="29575" cy="28250"/>
            </a:xfrm>
            <a:custGeom>
              <a:avLst/>
              <a:gdLst/>
              <a:ahLst/>
              <a:cxnLst/>
              <a:rect l="l" t="t" r="r" b="b"/>
              <a:pathLst>
                <a:path w="1183" h="1130" extrusionOk="0">
                  <a:moveTo>
                    <a:pt x="544" y="0"/>
                  </a:moveTo>
                  <a:lnTo>
                    <a:pt x="139" y="28"/>
                  </a:lnTo>
                  <a:lnTo>
                    <a:pt x="1" y="295"/>
                  </a:lnTo>
                  <a:lnTo>
                    <a:pt x="394" y="472"/>
                  </a:lnTo>
                  <a:cubicBezTo>
                    <a:pt x="427" y="623"/>
                    <a:pt x="454" y="775"/>
                    <a:pt x="486" y="926"/>
                  </a:cubicBezTo>
                  <a:lnTo>
                    <a:pt x="486" y="926"/>
                  </a:lnTo>
                  <a:cubicBezTo>
                    <a:pt x="480" y="923"/>
                    <a:pt x="473" y="919"/>
                    <a:pt x="467" y="916"/>
                  </a:cubicBezTo>
                  <a:lnTo>
                    <a:pt x="467" y="916"/>
                  </a:lnTo>
                  <a:lnTo>
                    <a:pt x="489" y="938"/>
                  </a:lnTo>
                  <a:cubicBezTo>
                    <a:pt x="488" y="934"/>
                    <a:pt x="487" y="930"/>
                    <a:pt x="486" y="926"/>
                  </a:cubicBezTo>
                  <a:lnTo>
                    <a:pt x="486" y="926"/>
                  </a:lnTo>
                  <a:cubicBezTo>
                    <a:pt x="624" y="995"/>
                    <a:pt x="762" y="1063"/>
                    <a:pt x="905" y="1127"/>
                  </a:cubicBezTo>
                  <a:cubicBezTo>
                    <a:pt x="911" y="1129"/>
                    <a:pt x="918" y="1130"/>
                    <a:pt x="926" y="1130"/>
                  </a:cubicBezTo>
                  <a:cubicBezTo>
                    <a:pt x="958" y="1130"/>
                    <a:pt x="1001" y="1114"/>
                    <a:pt x="1055" y="1105"/>
                  </a:cubicBezTo>
                  <a:cubicBezTo>
                    <a:pt x="1088" y="1044"/>
                    <a:pt x="1133" y="972"/>
                    <a:pt x="1182" y="872"/>
                  </a:cubicBezTo>
                  <a:lnTo>
                    <a:pt x="800" y="605"/>
                  </a:lnTo>
                  <a:lnTo>
                    <a:pt x="544"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72" name="Google Shape;672;p58"/>
            <p:cNvSpPr/>
            <p:nvPr/>
          </p:nvSpPr>
          <p:spPr>
            <a:xfrm>
              <a:off x="4094650" y="2534250"/>
              <a:ext cx="50375" cy="14600"/>
            </a:xfrm>
            <a:custGeom>
              <a:avLst/>
              <a:gdLst/>
              <a:ahLst/>
              <a:cxnLst/>
              <a:rect l="l" t="t" r="r" b="b"/>
              <a:pathLst>
                <a:path w="2015" h="584" extrusionOk="0">
                  <a:moveTo>
                    <a:pt x="73" y="1"/>
                  </a:moveTo>
                  <a:cubicBezTo>
                    <a:pt x="45" y="101"/>
                    <a:pt x="28" y="156"/>
                    <a:pt x="1" y="240"/>
                  </a:cubicBezTo>
                  <a:cubicBezTo>
                    <a:pt x="178" y="267"/>
                    <a:pt x="345" y="267"/>
                    <a:pt x="489" y="323"/>
                  </a:cubicBezTo>
                  <a:cubicBezTo>
                    <a:pt x="633" y="373"/>
                    <a:pt x="755" y="484"/>
                    <a:pt x="905" y="584"/>
                  </a:cubicBezTo>
                  <a:lnTo>
                    <a:pt x="2015" y="445"/>
                  </a:lnTo>
                  <a:cubicBezTo>
                    <a:pt x="1305" y="34"/>
                    <a:pt x="628" y="378"/>
                    <a:pt x="73"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73" name="Google Shape;673;p58"/>
            <p:cNvSpPr/>
            <p:nvPr/>
          </p:nvSpPr>
          <p:spPr>
            <a:xfrm>
              <a:off x="2431350" y="4471525"/>
              <a:ext cx="24425" cy="24025"/>
            </a:xfrm>
            <a:custGeom>
              <a:avLst/>
              <a:gdLst/>
              <a:ahLst/>
              <a:cxnLst/>
              <a:rect l="l" t="t" r="r" b="b"/>
              <a:pathLst>
                <a:path w="977" h="961" extrusionOk="0">
                  <a:moveTo>
                    <a:pt x="428" y="1"/>
                  </a:moveTo>
                  <a:lnTo>
                    <a:pt x="0" y="384"/>
                  </a:lnTo>
                  <a:cubicBezTo>
                    <a:pt x="22" y="550"/>
                    <a:pt x="39" y="700"/>
                    <a:pt x="67" y="961"/>
                  </a:cubicBezTo>
                  <a:cubicBezTo>
                    <a:pt x="472" y="689"/>
                    <a:pt x="794" y="506"/>
                    <a:pt x="977" y="73"/>
                  </a:cubicBezTo>
                  <a:lnTo>
                    <a:pt x="428"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74" name="Google Shape;674;p58"/>
            <p:cNvSpPr/>
            <p:nvPr/>
          </p:nvSpPr>
          <p:spPr>
            <a:xfrm>
              <a:off x="2042925" y="1700950"/>
              <a:ext cx="17350" cy="28600"/>
            </a:xfrm>
            <a:custGeom>
              <a:avLst/>
              <a:gdLst/>
              <a:ahLst/>
              <a:cxnLst/>
              <a:rect l="l" t="t" r="r" b="b"/>
              <a:pathLst>
                <a:path w="694" h="1144" extrusionOk="0">
                  <a:moveTo>
                    <a:pt x="316" y="0"/>
                  </a:moveTo>
                  <a:cubicBezTo>
                    <a:pt x="28" y="239"/>
                    <a:pt x="0" y="500"/>
                    <a:pt x="72" y="855"/>
                  </a:cubicBezTo>
                  <a:lnTo>
                    <a:pt x="372" y="1144"/>
                  </a:lnTo>
                  <a:cubicBezTo>
                    <a:pt x="538" y="866"/>
                    <a:pt x="649" y="561"/>
                    <a:pt x="694" y="239"/>
                  </a:cubicBezTo>
                  <a:lnTo>
                    <a:pt x="31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75" name="Google Shape;675;p58"/>
            <p:cNvSpPr/>
            <p:nvPr/>
          </p:nvSpPr>
          <p:spPr>
            <a:xfrm>
              <a:off x="6044425" y="3069875"/>
              <a:ext cx="17775" cy="32350"/>
            </a:xfrm>
            <a:custGeom>
              <a:avLst/>
              <a:gdLst/>
              <a:ahLst/>
              <a:cxnLst/>
              <a:rect l="l" t="t" r="r" b="b"/>
              <a:pathLst>
                <a:path w="711" h="1294" extrusionOk="0">
                  <a:moveTo>
                    <a:pt x="511" y="0"/>
                  </a:moveTo>
                  <a:cubicBezTo>
                    <a:pt x="95" y="206"/>
                    <a:pt x="294" y="689"/>
                    <a:pt x="0" y="910"/>
                  </a:cubicBezTo>
                  <a:cubicBezTo>
                    <a:pt x="145" y="1116"/>
                    <a:pt x="261" y="1271"/>
                    <a:pt x="544" y="1293"/>
                  </a:cubicBezTo>
                  <a:cubicBezTo>
                    <a:pt x="527" y="1099"/>
                    <a:pt x="511" y="927"/>
                    <a:pt x="494" y="744"/>
                  </a:cubicBezTo>
                  <a:cubicBezTo>
                    <a:pt x="561" y="572"/>
                    <a:pt x="633" y="383"/>
                    <a:pt x="711" y="184"/>
                  </a:cubicBezTo>
                  <a:lnTo>
                    <a:pt x="511"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76" name="Google Shape;676;p58"/>
            <p:cNvSpPr/>
            <p:nvPr/>
          </p:nvSpPr>
          <p:spPr>
            <a:xfrm>
              <a:off x="4268325" y="2538875"/>
              <a:ext cx="26950" cy="18150"/>
            </a:xfrm>
            <a:custGeom>
              <a:avLst/>
              <a:gdLst/>
              <a:ahLst/>
              <a:cxnLst/>
              <a:rect l="l" t="t" r="r" b="b"/>
              <a:pathLst>
                <a:path w="1078" h="726" extrusionOk="0">
                  <a:moveTo>
                    <a:pt x="906" y="0"/>
                  </a:moveTo>
                  <a:cubicBezTo>
                    <a:pt x="648" y="0"/>
                    <a:pt x="432" y="137"/>
                    <a:pt x="189" y="188"/>
                  </a:cubicBezTo>
                  <a:lnTo>
                    <a:pt x="1" y="560"/>
                  </a:lnTo>
                  <a:lnTo>
                    <a:pt x="339" y="726"/>
                  </a:lnTo>
                  <a:lnTo>
                    <a:pt x="1016" y="343"/>
                  </a:lnTo>
                  <a:cubicBezTo>
                    <a:pt x="1038" y="221"/>
                    <a:pt x="1055" y="132"/>
                    <a:pt x="1077" y="21"/>
                  </a:cubicBezTo>
                  <a:cubicBezTo>
                    <a:pt x="1018" y="7"/>
                    <a:pt x="961" y="0"/>
                    <a:pt x="906"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77" name="Google Shape;677;p58"/>
            <p:cNvSpPr/>
            <p:nvPr/>
          </p:nvSpPr>
          <p:spPr>
            <a:xfrm>
              <a:off x="7125650" y="3634825"/>
              <a:ext cx="25675" cy="16375"/>
            </a:xfrm>
            <a:custGeom>
              <a:avLst/>
              <a:gdLst/>
              <a:ahLst/>
              <a:cxnLst/>
              <a:rect l="l" t="t" r="r" b="b"/>
              <a:pathLst>
                <a:path w="1027" h="655" extrusionOk="0">
                  <a:moveTo>
                    <a:pt x="538" y="1"/>
                  </a:moveTo>
                  <a:cubicBezTo>
                    <a:pt x="369" y="1"/>
                    <a:pt x="260" y="81"/>
                    <a:pt x="161" y="181"/>
                  </a:cubicBezTo>
                  <a:cubicBezTo>
                    <a:pt x="61" y="286"/>
                    <a:pt x="0" y="408"/>
                    <a:pt x="122" y="547"/>
                  </a:cubicBezTo>
                  <a:cubicBezTo>
                    <a:pt x="265" y="607"/>
                    <a:pt x="406" y="655"/>
                    <a:pt x="550" y="655"/>
                  </a:cubicBezTo>
                  <a:cubicBezTo>
                    <a:pt x="646" y="655"/>
                    <a:pt x="744" y="634"/>
                    <a:pt x="844" y="580"/>
                  </a:cubicBezTo>
                  <a:cubicBezTo>
                    <a:pt x="905" y="553"/>
                    <a:pt x="960" y="514"/>
                    <a:pt x="1027" y="475"/>
                  </a:cubicBezTo>
                  <a:lnTo>
                    <a:pt x="733" y="31"/>
                  </a:lnTo>
                  <a:cubicBezTo>
                    <a:pt x="659" y="10"/>
                    <a:pt x="595" y="1"/>
                    <a:pt x="538"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78" name="Google Shape;678;p58"/>
            <p:cNvSpPr/>
            <p:nvPr/>
          </p:nvSpPr>
          <p:spPr>
            <a:xfrm>
              <a:off x="6035000" y="3054425"/>
              <a:ext cx="20950" cy="18050"/>
            </a:xfrm>
            <a:custGeom>
              <a:avLst/>
              <a:gdLst/>
              <a:ahLst/>
              <a:cxnLst/>
              <a:rect l="l" t="t" r="r" b="b"/>
              <a:pathLst>
                <a:path w="838" h="722" extrusionOk="0">
                  <a:moveTo>
                    <a:pt x="267" y="1"/>
                  </a:moveTo>
                  <a:cubicBezTo>
                    <a:pt x="191" y="1"/>
                    <a:pt x="114" y="11"/>
                    <a:pt x="33" y="36"/>
                  </a:cubicBezTo>
                  <a:cubicBezTo>
                    <a:pt x="17" y="158"/>
                    <a:pt x="6" y="274"/>
                    <a:pt x="0" y="396"/>
                  </a:cubicBezTo>
                  <a:cubicBezTo>
                    <a:pt x="6" y="507"/>
                    <a:pt x="22" y="613"/>
                    <a:pt x="44" y="718"/>
                  </a:cubicBezTo>
                  <a:cubicBezTo>
                    <a:pt x="72" y="721"/>
                    <a:pt x="99" y="722"/>
                    <a:pt x="126" y="722"/>
                  </a:cubicBezTo>
                  <a:cubicBezTo>
                    <a:pt x="487" y="722"/>
                    <a:pt x="672" y="509"/>
                    <a:pt x="838" y="141"/>
                  </a:cubicBezTo>
                  <a:cubicBezTo>
                    <a:pt x="626" y="63"/>
                    <a:pt x="450" y="1"/>
                    <a:pt x="267"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79" name="Google Shape;679;p58"/>
            <p:cNvSpPr/>
            <p:nvPr/>
          </p:nvSpPr>
          <p:spPr>
            <a:xfrm>
              <a:off x="4816700" y="1342075"/>
              <a:ext cx="450" cy="575"/>
            </a:xfrm>
            <a:custGeom>
              <a:avLst/>
              <a:gdLst/>
              <a:ahLst/>
              <a:cxnLst/>
              <a:rect l="l" t="t" r="r" b="b"/>
              <a:pathLst>
                <a:path w="18" h="23" extrusionOk="0">
                  <a:moveTo>
                    <a:pt x="18" y="0"/>
                  </a:moveTo>
                  <a:lnTo>
                    <a:pt x="1" y="23"/>
                  </a:lnTo>
                  <a:lnTo>
                    <a:pt x="18" y="23"/>
                  </a:lnTo>
                  <a:lnTo>
                    <a:pt x="18"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80" name="Google Shape;680;p58"/>
            <p:cNvSpPr/>
            <p:nvPr/>
          </p:nvSpPr>
          <p:spPr>
            <a:xfrm>
              <a:off x="1145775" y="1104450"/>
              <a:ext cx="203400" cy="152475"/>
            </a:xfrm>
            <a:custGeom>
              <a:avLst/>
              <a:gdLst/>
              <a:ahLst/>
              <a:cxnLst/>
              <a:rect l="l" t="t" r="r" b="b"/>
              <a:pathLst>
                <a:path w="8136" h="6099" extrusionOk="0">
                  <a:moveTo>
                    <a:pt x="1172" y="0"/>
                  </a:moveTo>
                  <a:lnTo>
                    <a:pt x="778" y="871"/>
                  </a:lnTo>
                  <a:cubicBezTo>
                    <a:pt x="855" y="1071"/>
                    <a:pt x="917" y="1237"/>
                    <a:pt x="989" y="1437"/>
                  </a:cubicBezTo>
                  <a:lnTo>
                    <a:pt x="517" y="1720"/>
                  </a:lnTo>
                  <a:cubicBezTo>
                    <a:pt x="556" y="1942"/>
                    <a:pt x="595" y="2142"/>
                    <a:pt x="622" y="2297"/>
                  </a:cubicBezTo>
                  <a:lnTo>
                    <a:pt x="1" y="3601"/>
                  </a:lnTo>
                  <a:cubicBezTo>
                    <a:pt x="34" y="3707"/>
                    <a:pt x="68" y="3818"/>
                    <a:pt x="73" y="3845"/>
                  </a:cubicBezTo>
                  <a:cubicBezTo>
                    <a:pt x="445" y="4090"/>
                    <a:pt x="750" y="4289"/>
                    <a:pt x="1055" y="4489"/>
                  </a:cubicBezTo>
                  <a:cubicBezTo>
                    <a:pt x="1444" y="4733"/>
                    <a:pt x="1704" y="5061"/>
                    <a:pt x="1777" y="5532"/>
                  </a:cubicBezTo>
                  <a:cubicBezTo>
                    <a:pt x="1815" y="5754"/>
                    <a:pt x="1876" y="5987"/>
                    <a:pt x="2110" y="6098"/>
                  </a:cubicBezTo>
                  <a:cubicBezTo>
                    <a:pt x="2526" y="5965"/>
                    <a:pt x="2886" y="5710"/>
                    <a:pt x="3142" y="5360"/>
                  </a:cubicBezTo>
                  <a:cubicBezTo>
                    <a:pt x="3608" y="5333"/>
                    <a:pt x="3608" y="5333"/>
                    <a:pt x="4091" y="5044"/>
                  </a:cubicBezTo>
                  <a:cubicBezTo>
                    <a:pt x="4346" y="4517"/>
                    <a:pt x="4229" y="3890"/>
                    <a:pt x="4429" y="3313"/>
                  </a:cubicBezTo>
                  <a:lnTo>
                    <a:pt x="5001" y="2897"/>
                  </a:lnTo>
                  <a:cubicBezTo>
                    <a:pt x="5095" y="2641"/>
                    <a:pt x="5178" y="2425"/>
                    <a:pt x="5234" y="2275"/>
                  </a:cubicBezTo>
                  <a:cubicBezTo>
                    <a:pt x="5611" y="1975"/>
                    <a:pt x="5938" y="1720"/>
                    <a:pt x="6255" y="1454"/>
                  </a:cubicBezTo>
                  <a:cubicBezTo>
                    <a:pt x="6737" y="1049"/>
                    <a:pt x="7198" y="627"/>
                    <a:pt x="7753" y="333"/>
                  </a:cubicBezTo>
                  <a:cubicBezTo>
                    <a:pt x="7908" y="261"/>
                    <a:pt x="8047" y="144"/>
                    <a:pt x="8136"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81" name="Google Shape;681;p58"/>
            <p:cNvSpPr/>
            <p:nvPr/>
          </p:nvSpPr>
          <p:spPr>
            <a:xfrm>
              <a:off x="1277300" y="1104450"/>
              <a:ext cx="361675" cy="303400"/>
            </a:xfrm>
            <a:custGeom>
              <a:avLst/>
              <a:gdLst/>
              <a:ahLst/>
              <a:cxnLst/>
              <a:rect l="l" t="t" r="r" b="b"/>
              <a:pathLst>
                <a:path w="14467" h="12136" extrusionOk="0">
                  <a:moveTo>
                    <a:pt x="9739" y="0"/>
                  </a:moveTo>
                  <a:cubicBezTo>
                    <a:pt x="10316" y="605"/>
                    <a:pt x="10527" y="927"/>
                    <a:pt x="10682" y="1448"/>
                  </a:cubicBezTo>
                  <a:cubicBezTo>
                    <a:pt x="10249" y="1249"/>
                    <a:pt x="10072" y="805"/>
                    <a:pt x="9733" y="566"/>
                  </a:cubicBezTo>
                  <a:lnTo>
                    <a:pt x="9406" y="755"/>
                  </a:lnTo>
                  <a:lnTo>
                    <a:pt x="8862" y="383"/>
                  </a:lnTo>
                  <a:lnTo>
                    <a:pt x="8546" y="932"/>
                  </a:lnTo>
                  <a:cubicBezTo>
                    <a:pt x="8762" y="2103"/>
                    <a:pt x="8906" y="3268"/>
                    <a:pt x="9251" y="4423"/>
                  </a:cubicBezTo>
                  <a:lnTo>
                    <a:pt x="8834" y="4606"/>
                  </a:lnTo>
                  <a:lnTo>
                    <a:pt x="8568" y="4467"/>
                  </a:lnTo>
                  <a:cubicBezTo>
                    <a:pt x="8451" y="3868"/>
                    <a:pt x="8335" y="3235"/>
                    <a:pt x="8202" y="2541"/>
                  </a:cubicBezTo>
                  <a:lnTo>
                    <a:pt x="7325" y="1459"/>
                  </a:lnTo>
                  <a:lnTo>
                    <a:pt x="6681" y="1332"/>
                  </a:lnTo>
                  <a:lnTo>
                    <a:pt x="6681" y="1332"/>
                  </a:lnTo>
                  <a:cubicBezTo>
                    <a:pt x="6820" y="1631"/>
                    <a:pt x="6925" y="1853"/>
                    <a:pt x="7031" y="2064"/>
                  </a:cubicBezTo>
                  <a:cubicBezTo>
                    <a:pt x="7003" y="2214"/>
                    <a:pt x="6975" y="2347"/>
                    <a:pt x="6948" y="2469"/>
                  </a:cubicBezTo>
                  <a:lnTo>
                    <a:pt x="6126" y="2869"/>
                  </a:lnTo>
                  <a:cubicBezTo>
                    <a:pt x="5921" y="2614"/>
                    <a:pt x="6215" y="2386"/>
                    <a:pt x="6154" y="2075"/>
                  </a:cubicBezTo>
                  <a:cubicBezTo>
                    <a:pt x="5786" y="1707"/>
                    <a:pt x="5378" y="1339"/>
                    <a:pt x="4747" y="1339"/>
                  </a:cubicBezTo>
                  <a:cubicBezTo>
                    <a:pt x="4712" y="1339"/>
                    <a:pt x="4676" y="1341"/>
                    <a:pt x="4639" y="1343"/>
                  </a:cubicBezTo>
                  <a:cubicBezTo>
                    <a:pt x="4545" y="1609"/>
                    <a:pt x="4451" y="1870"/>
                    <a:pt x="4367" y="2103"/>
                  </a:cubicBezTo>
                  <a:cubicBezTo>
                    <a:pt x="4197" y="2180"/>
                    <a:pt x="4050" y="2284"/>
                    <a:pt x="3898" y="2284"/>
                  </a:cubicBezTo>
                  <a:cubicBezTo>
                    <a:pt x="3843" y="2284"/>
                    <a:pt x="3787" y="2270"/>
                    <a:pt x="3729" y="2236"/>
                  </a:cubicBezTo>
                  <a:cubicBezTo>
                    <a:pt x="3851" y="1798"/>
                    <a:pt x="3968" y="1376"/>
                    <a:pt x="4084" y="977"/>
                  </a:cubicBezTo>
                  <a:lnTo>
                    <a:pt x="3813" y="394"/>
                  </a:lnTo>
                  <a:lnTo>
                    <a:pt x="3530" y="300"/>
                  </a:lnTo>
                  <a:cubicBezTo>
                    <a:pt x="2897" y="649"/>
                    <a:pt x="2264" y="993"/>
                    <a:pt x="1648" y="1343"/>
                  </a:cubicBezTo>
                  <a:cubicBezTo>
                    <a:pt x="1510" y="1426"/>
                    <a:pt x="1382" y="1532"/>
                    <a:pt x="1282" y="1654"/>
                  </a:cubicBezTo>
                  <a:cubicBezTo>
                    <a:pt x="1060" y="1892"/>
                    <a:pt x="855" y="2142"/>
                    <a:pt x="655" y="2397"/>
                  </a:cubicBezTo>
                  <a:cubicBezTo>
                    <a:pt x="583" y="2508"/>
                    <a:pt x="516" y="2630"/>
                    <a:pt x="466" y="2758"/>
                  </a:cubicBezTo>
                  <a:lnTo>
                    <a:pt x="833" y="3207"/>
                  </a:lnTo>
                  <a:cubicBezTo>
                    <a:pt x="644" y="3363"/>
                    <a:pt x="466" y="3468"/>
                    <a:pt x="344" y="3623"/>
                  </a:cubicBezTo>
                  <a:cubicBezTo>
                    <a:pt x="200" y="3795"/>
                    <a:pt x="106" y="4012"/>
                    <a:pt x="0" y="4189"/>
                  </a:cubicBezTo>
                  <a:cubicBezTo>
                    <a:pt x="45" y="4406"/>
                    <a:pt x="84" y="4578"/>
                    <a:pt x="117" y="4728"/>
                  </a:cubicBezTo>
                  <a:cubicBezTo>
                    <a:pt x="394" y="4828"/>
                    <a:pt x="677" y="4678"/>
                    <a:pt x="866" y="4905"/>
                  </a:cubicBezTo>
                  <a:lnTo>
                    <a:pt x="705" y="5366"/>
                  </a:lnTo>
                  <a:cubicBezTo>
                    <a:pt x="734" y="5367"/>
                    <a:pt x="762" y="5367"/>
                    <a:pt x="790" y="5367"/>
                  </a:cubicBezTo>
                  <a:cubicBezTo>
                    <a:pt x="1167" y="5367"/>
                    <a:pt x="1478" y="5300"/>
                    <a:pt x="1793" y="5238"/>
                  </a:cubicBezTo>
                  <a:cubicBezTo>
                    <a:pt x="2223" y="5156"/>
                    <a:pt x="2417" y="5119"/>
                    <a:pt x="2546" y="5119"/>
                  </a:cubicBezTo>
                  <a:cubicBezTo>
                    <a:pt x="2651" y="5119"/>
                    <a:pt x="2713" y="5143"/>
                    <a:pt x="2825" y="5188"/>
                  </a:cubicBezTo>
                  <a:cubicBezTo>
                    <a:pt x="2780" y="5238"/>
                    <a:pt x="2742" y="5305"/>
                    <a:pt x="2686" y="5333"/>
                  </a:cubicBezTo>
                  <a:cubicBezTo>
                    <a:pt x="2226" y="5532"/>
                    <a:pt x="1765" y="5749"/>
                    <a:pt x="1288" y="5915"/>
                  </a:cubicBezTo>
                  <a:cubicBezTo>
                    <a:pt x="999" y="6026"/>
                    <a:pt x="755" y="6159"/>
                    <a:pt x="594" y="6403"/>
                  </a:cubicBezTo>
                  <a:cubicBezTo>
                    <a:pt x="749" y="6881"/>
                    <a:pt x="1127" y="7064"/>
                    <a:pt x="1504" y="7302"/>
                  </a:cubicBezTo>
                  <a:cubicBezTo>
                    <a:pt x="1785" y="7302"/>
                    <a:pt x="2074" y="7307"/>
                    <a:pt x="2365" y="7307"/>
                  </a:cubicBezTo>
                  <a:cubicBezTo>
                    <a:pt x="2510" y="7307"/>
                    <a:pt x="2656" y="7306"/>
                    <a:pt x="2803" y="7302"/>
                  </a:cubicBezTo>
                  <a:cubicBezTo>
                    <a:pt x="2825" y="7303"/>
                    <a:pt x="2848" y="7303"/>
                    <a:pt x="2871" y="7303"/>
                  </a:cubicBezTo>
                  <a:cubicBezTo>
                    <a:pt x="3077" y="7303"/>
                    <a:pt x="3285" y="7281"/>
                    <a:pt x="3485" y="7236"/>
                  </a:cubicBezTo>
                  <a:cubicBezTo>
                    <a:pt x="3718" y="7176"/>
                    <a:pt x="3949" y="7147"/>
                    <a:pt x="4142" y="7147"/>
                  </a:cubicBezTo>
                  <a:cubicBezTo>
                    <a:pt x="4252" y="7147"/>
                    <a:pt x="4350" y="7157"/>
                    <a:pt x="4428" y="7175"/>
                  </a:cubicBezTo>
                  <a:lnTo>
                    <a:pt x="5572" y="7646"/>
                  </a:lnTo>
                  <a:cubicBezTo>
                    <a:pt x="5633" y="7757"/>
                    <a:pt x="5710" y="7913"/>
                    <a:pt x="5788" y="8063"/>
                  </a:cubicBezTo>
                  <a:cubicBezTo>
                    <a:pt x="5622" y="8180"/>
                    <a:pt x="5466" y="8218"/>
                    <a:pt x="5309" y="8218"/>
                  </a:cubicBezTo>
                  <a:cubicBezTo>
                    <a:pt x="5193" y="8218"/>
                    <a:pt x="5076" y="8197"/>
                    <a:pt x="4956" y="8174"/>
                  </a:cubicBezTo>
                  <a:cubicBezTo>
                    <a:pt x="4596" y="8099"/>
                    <a:pt x="4240" y="8062"/>
                    <a:pt x="3888" y="8062"/>
                  </a:cubicBezTo>
                  <a:cubicBezTo>
                    <a:pt x="3121" y="8062"/>
                    <a:pt x="2373" y="8234"/>
                    <a:pt x="1643" y="8545"/>
                  </a:cubicBezTo>
                  <a:cubicBezTo>
                    <a:pt x="1582" y="8579"/>
                    <a:pt x="1526" y="8623"/>
                    <a:pt x="1476" y="8673"/>
                  </a:cubicBezTo>
                  <a:lnTo>
                    <a:pt x="1476" y="9239"/>
                  </a:lnTo>
                  <a:cubicBezTo>
                    <a:pt x="1748" y="9561"/>
                    <a:pt x="1981" y="9844"/>
                    <a:pt x="2248" y="10166"/>
                  </a:cubicBezTo>
                  <a:cubicBezTo>
                    <a:pt x="2430" y="10328"/>
                    <a:pt x="2669" y="10354"/>
                    <a:pt x="2921" y="10354"/>
                  </a:cubicBezTo>
                  <a:cubicBezTo>
                    <a:pt x="3014" y="10354"/>
                    <a:pt x="3108" y="10350"/>
                    <a:pt x="3202" y="10349"/>
                  </a:cubicBezTo>
                  <a:cubicBezTo>
                    <a:pt x="3574" y="10349"/>
                    <a:pt x="3935" y="10377"/>
                    <a:pt x="4251" y="10626"/>
                  </a:cubicBezTo>
                  <a:cubicBezTo>
                    <a:pt x="4306" y="11220"/>
                    <a:pt x="4251" y="11869"/>
                    <a:pt x="5028" y="12136"/>
                  </a:cubicBezTo>
                  <a:cubicBezTo>
                    <a:pt x="5655" y="11952"/>
                    <a:pt x="6365" y="12063"/>
                    <a:pt x="7020" y="11847"/>
                  </a:cubicBezTo>
                  <a:cubicBezTo>
                    <a:pt x="7669" y="11631"/>
                    <a:pt x="8296" y="11325"/>
                    <a:pt x="8940" y="11059"/>
                  </a:cubicBezTo>
                  <a:cubicBezTo>
                    <a:pt x="9023" y="11026"/>
                    <a:pt x="9106" y="10998"/>
                    <a:pt x="9195" y="10965"/>
                  </a:cubicBezTo>
                  <a:cubicBezTo>
                    <a:pt x="9484" y="10787"/>
                    <a:pt x="9484" y="10449"/>
                    <a:pt x="9617" y="10171"/>
                  </a:cubicBezTo>
                  <a:lnTo>
                    <a:pt x="10000" y="10077"/>
                  </a:lnTo>
                  <a:cubicBezTo>
                    <a:pt x="10111" y="10293"/>
                    <a:pt x="10199" y="10471"/>
                    <a:pt x="10294" y="10654"/>
                  </a:cubicBezTo>
                  <a:lnTo>
                    <a:pt x="11082" y="10898"/>
                  </a:lnTo>
                  <a:cubicBezTo>
                    <a:pt x="11109" y="11031"/>
                    <a:pt x="11126" y="11131"/>
                    <a:pt x="11148" y="11226"/>
                  </a:cubicBezTo>
                  <a:lnTo>
                    <a:pt x="12375" y="11370"/>
                  </a:lnTo>
                  <a:lnTo>
                    <a:pt x="12957" y="11259"/>
                  </a:lnTo>
                  <a:lnTo>
                    <a:pt x="13601" y="10893"/>
                  </a:lnTo>
                  <a:cubicBezTo>
                    <a:pt x="13523" y="10598"/>
                    <a:pt x="13612" y="10271"/>
                    <a:pt x="13368" y="9938"/>
                  </a:cubicBezTo>
                  <a:lnTo>
                    <a:pt x="12624" y="10032"/>
                  </a:lnTo>
                  <a:cubicBezTo>
                    <a:pt x="12574" y="9922"/>
                    <a:pt x="12524" y="9805"/>
                    <a:pt x="12463" y="9661"/>
                  </a:cubicBezTo>
                  <a:lnTo>
                    <a:pt x="12463" y="9661"/>
                  </a:lnTo>
                  <a:lnTo>
                    <a:pt x="13002" y="9755"/>
                  </a:lnTo>
                  <a:cubicBezTo>
                    <a:pt x="13113" y="9522"/>
                    <a:pt x="13212" y="9317"/>
                    <a:pt x="13323" y="9095"/>
                  </a:cubicBezTo>
                  <a:lnTo>
                    <a:pt x="14217" y="9444"/>
                  </a:lnTo>
                  <a:cubicBezTo>
                    <a:pt x="14467" y="9111"/>
                    <a:pt x="14356" y="8801"/>
                    <a:pt x="14189" y="8507"/>
                  </a:cubicBezTo>
                  <a:cubicBezTo>
                    <a:pt x="13767" y="8212"/>
                    <a:pt x="13384" y="7868"/>
                    <a:pt x="12941" y="7658"/>
                  </a:cubicBezTo>
                  <a:cubicBezTo>
                    <a:pt x="12580" y="7497"/>
                    <a:pt x="12258" y="7264"/>
                    <a:pt x="11992" y="6969"/>
                  </a:cubicBezTo>
                  <a:cubicBezTo>
                    <a:pt x="11786" y="6587"/>
                    <a:pt x="11631" y="6309"/>
                    <a:pt x="11470" y="6021"/>
                  </a:cubicBezTo>
                  <a:cubicBezTo>
                    <a:pt x="11470" y="5954"/>
                    <a:pt x="11481" y="5887"/>
                    <a:pt x="11498" y="5826"/>
                  </a:cubicBezTo>
                  <a:cubicBezTo>
                    <a:pt x="11709" y="5321"/>
                    <a:pt x="11687" y="4839"/>
                    <a:pt x="11392" y="4367"/>
                  </a:cubicBezTo>
                  <a:cubicBezTo>
                    <a:pt x="11309" y="4228"/>
                    <a:pt x="11248" y="4078"/>
                    <a:pt x="11215" y="3923"/>
                  </a:cubicBezTo>
                  <a:cubicBezTo>
                    <a:pt x="11082" y="3357"/>
                    <a:pt x="10960" y="2797"/>
                    <a:pt x="10849" y="2231"/>
                  </a:cubicBezTo>
                  <a:cubicBezTo>
                    <a:pt x="10821" y="2036"/>
                    <a:pt x="10804" y="1842"/>
                    <a:pt x="10799" y="1648"/>
                  </a:cubicBezTo>
                  <a:cubicBezTo>
                    <a:pt x="11176" y="1126"/>
                    <a:pt x="11465" y="616"/>
                    <a:pt x="11459"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82" name="Google Shape;682;p58"/>
            <p:cNvSpPr/>
            <p:nvPr/>
          </p:nvSpPr>
          <p:spPr>
            <a:xfrm>
              <a:off x="1602325" y="1104300"/>
              <a:ext cx="123625" cy="140700"/>
            </a:xfrm>
            <a:custGeom>
              <a:avLst/>
              <a:gdLst/>
              <a:ahLst/>
              <a:cxnLst/>
              <a:rect l="l" t="t" r="r" b="b"/>
              <a:pathLst>
                <a:path w="4945" h="5628" extrusionOk="0">
                  <a:moveTo>
                    <a:pt x="994" y="0"/>
                  </a:moveTo>
                  <a:cubicBezTo>
                    <a:pt x="1027" y="100"/>
                    <a:pt x="1049" y="178"/>
                    <a:pt x="1066" y="245"/>
                  </a:cubicBezTo>
                  <a:cubicBezTo>
                    <a:pt x="1231" y="377"/>
                    <a:pt x="1376" y="468"/>
                    <a:pt x="1550" y="468"/>
                  </a:cubicBezTo>
                  <a:cubicBezTo>
                    <a:pt x="1587" y="468"/>
                    <a:pt x="1625" y="464"/>
                    <a:pt x="1665" y="455"/>
                  </a:cubicBezTo>
                  <a:cubicBezTo>
                    <a:pt x="1666" y="455"/>
                    <a:pt x="1667" y="455"/>
                    <a:pt x="1669" y="455"/>
                  </a:cubicBezTo>
                  <a:cubicBezTo>
                    <a:pt x="1691" y="455"/>
                    <a:pt x="1728" y="507"/>
                    <a:pt x="1754" y="533"/>
                  </a:cubicBezTo>
                  <a:cubicBezTo>
                    <a:pt x="1726" y="644"/>
                    <a:pt x="1699" y="750"/>
                    <a:pt x="1676" y="838"/>
                  </a:cubicBezTo>
                  <a:lnTo>
                    <a:pt x="2032" y="1243"/>
                  </a:lnTo>
                  <a:cubicBezTo>
                    <a:pt x="1532" y="1338"/>
                    <a:pt x="1893" y="1732"/>
                    <a:pt x="1682" y="1954"/>
                  </a:cubicBezTo>
                  <a:cubicBezTo>
                    <a:pt x="1594" y="2019"/>
                    <a:pt x="1490" y="2051"/>
                    <a:pt x="1385" y="2051"/>
                  </a:cubicBezTo>
                  <a:cubicBezTo>
                    <a:pt x="1285" y="2051"/>
                    <a:pt x="1183" y="2022"/>
                    <a:pt x="1094" y="1965"/>
                  </a:cubicBezTo>
                  <a:lnTo>
                    <a:pt x="483" y="1188"/>
                  </a:lnTo>
                  <a:lnTo>
                    <a:pt x="128" y="1238"/>
                  </a:lnTo>
                  <a:cubicBezTo>
                    <a:pt x="84" y="1538"/>
                    <a:pt x="39" y="1826"/>
                    <a:pt x="1" y="2054"/>
                  </a:cubicBezTo>
                  <a:lnTo>
                    <a:pt x="722" y="3008"/>
                  </a:lnTo>
                  <a:lnTo>
                    <a:pt x="1638" y="3507"/>
                  </a:lnTo>
                  <a:cubicBezTo>
                    <a:pt x="1948" y="3979"/>
                    <a:pt x="2248" y="4417"/>
                    <a:pt x="2525" y="4872"/>
                  </a:cubicBezTo>
                  <a:cubicBezTo>
                    <a:pt x="2625" y="5044"/>
                    <a:pt x="2659" y="5261"/>
                    <a:pt x="2725" y="5466"/>
                  </a:cubicBezTo>
                  <a:lnTo>
                    <a:pt x="3114" y="5627"/>
                  </a:lnTo>
                  <a:lnTo>
                    <a:pt x="3491" y="5311"/>
                  </a:lnTo>
                  <a:lnTo>
                    <a:pt x="3535" y="4817"/>
                  </a:lnTo>
                  <a:lnTo>
                    <a:pt x="4068" y="4773"/>
                  </a:lnTo>
                  <a:cubicBezTo>
                    <a:pt x="4345" y="4578"/>
                    <a:pt x="4673" y="4462"/>
                    <a:pt x="4773" y="4090"/>
                  </a:cubicBezTo>
                  <a:cubicBezTo>
                    <a:pt x="4734" y="3973"/>
                    <a:pt x="4690" y="3851"/>
                    <a:pt x="4645" y="3735"/>
                  </a:cubicBezTo>
                  <a:cubicBezTo>
                    <a:pt x="4867" y="3219"/>
                    <a:pt x="4945" y="2703"/>
                    <a:pt x="4812" y="2165"/>
                  </a:cubicBezTo>
                  <a:cubicBezTo>
                    <a:pt x="4806" y="2131"/>
                    <a:pt x="4751" y="2109"/>
                    <a:pt x="4723" y="2076"/>
                  </a:cubicBezTo>
                  <a:lnTo>
                    <a:pt x="4590" y="2098"/>
                  </a:lnTo>
                  <a:lnTo>
                    <a:pt x="4390" y="2126"/>
                  </a:lnTo>
                  <a:cubicBezTo>
                    <a:pt x="4345" y="1754"/>
                    <a:pt x="4218" y="1449"/>
                    <a:pt x="3890" y="1210"/>
                  </a:cubicBezTo>
                  <a:lnTo>
                    <a:pt x="3286" y="1271"/>
                  </a:lnTo>
                  <a:cubicBezTo>
                    <a:pt x="3602" y="849"/>
                    <a:pt x="3802" y="461"/>
                    <a:pt x="4168" y="211"/>
                  </a:cubicBezTo>
                  <a:lnTo>
                    <a:pt x="4118"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83" name="Google Shape;683;p58"/>
            <p:cNvSpPr/>
            <p:nvPr/>
          </p:nvSpPr>
          <p:spPr>
            <a:xfrm>
              <a:off x="2188150" y="4536175"/>
              <a:ext cx="600" cy="725"/>
            </a:xfrm>
            <a:custGeom>
              <a:avLst/>
              <a:gdLst/>
              <a:ahLst/>
              <a:cxnLst/>
              <a:rect l="l" t="t" r="r" b="b"/>
              <a:pathLst>
                <a:path w="24" h="29" extrusionOk="0">
                  <a:moveTo>
                    <a:pt x="1" y="1"/>
                  </a:moveTo>
                  <a:lnTo>
                    <a:pt x="23" y="29"/>
                  </a:lnTo>
                  <a:lnTo>
                    <a:pt x="23"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84" name="Google Shape;684;p58"/>
            <p:cNvSpPr/>
            <p:nvPr/>
          </p:nvSpPr>
          <p:spPr>
            <a:xfrm>
              <a:off x="314275" y="1104450"/>
              <a:ext cx="2631625" cy="3444800"/>
            </a:xfrm>
            <a:custGeom>
              <a:avLst/>
              <a:gdLst/>
              <a:ahLst/>
              <a:cxnLst/>
              <a:rect l="l" t="t" r="r" b="b"/>
              <a:pathLst>
                <a:path w="105265" h="137792" extrusionOk="0">
                  <a:moveTo>
                    <a:pt x="44773" y="17208"/>
                  </a:moveTo>
                  <a:cubicBezTo>
                    <a:pt x="44780" y="17208"/>
                    <a:pt x="44786" y="17210"/>
                    <a:pt x="44792" y="17213"/>
                  </a:cubicBezTo>
                  <a:cubicBezTo>
                    <a:pt x="44903" y="17285"/>
                    <a:pt x="45097" y="17374"/>
                    <a:pt x="45097" y="17457"/>
                  </a:cubicBezTo>
                  <a:cubicBezTo>
                    <a:pt x="45091" y="17834"/>
                    <a:pt x="45668" y="17879"/>
                    <a:pt x="45530" y="18384"/>
                  </a:cubicBezTo>
                  <a:lnTo>
                    <a:pt x="45197" y="18367"/>
                  </a:lnTo>
                  <a:lnTo>
                    <a:pt x="45114" y="18051"/>
                  </a:lnTo>
                  <a:lnTo>
                    <a:pt x="44531" y="17651"/>
                  </a:lnTo>
                  <a:cubicBezTo>
                    <a:pt x="44564" y="17524"/>
                    <a:pt x="44609" y="17379"/>
                    <a:pt x="44642" y="17252"/>
                  </a:cubicBezTo>
                  <a:cubicBezTo>
                    <a:pt x="44696" y="17234"/>
                    <a:pt x="44743" y="17208"/>
                    <a:pt x="44773" y="17208"/>
                  </a:cubicBezTo>
                  <a:close/>
                  <a:moveTo>
                    <a:pt x="37833" y="15138"/>
                  </a:moveTo>
                  <a:lnTo>
                    <a:pt x="38388" y="15421"/>
                  </a:lnTo>
                  <a:cubicBezTo>
                    <a:pt x="38249" y="15543"/>
                    <a:pt x="38155" y="15637"/>
                    <a:pt x="38050" y="15720"/>
                  </a:cubicBezTo>
                  <a:cubicBezTo>
                    <a:pt x="37961" y="15792"/>
                    <a:pt x="37867" y="15859"/>
                    <a:pt x="37761" y="15937"/>
                  </a:cubicBezTo>
                  <a:cubicBezTo>
                    <a:pt x="37700" y="16070"/>
                    <a:pt x="37645" y="16220"/>
                    <a:pt x="37578" y="16380"/>
                  </a:cubicBezTo>
                  <a:cubicBezTo>
                    <a:pt x="37622" y="16419"/>
                    <a:pt x="37667" y="16491"/>
                    <a:pt x="37722" y="16508"/>
                  </a:cubicBezTo>
                  <a:cubicBezTo>
                    <a:pt x="37895" y="16566"/>
                    <a:pt x="38073" y="16595"/>
                    <a:pt x="38251" y="16595"/>
                  </a:cubicBezTo>
                  <a:cubicBezTo>
                    <a:pt x="38598" y="16595"/>
                    <a:pt x="38942" y="16486"/>
                    <a:pt x="39232" y="16281"/>
                  </a:cubicBezTo>
                  <a:cubicBezTo>
                    <a:pt x="39326" y="16214"/>
                    <a:pt x="39415" y="16142"/>
                    <a:pt x="39504" y="16070"/>
                  </a:cubicBezTo>
                  <a:lnTo>
                    <a:pt x="39504" y="16070"/>
                  </a:lnTo>
                  <a:cubicBezTo>
                    <a:pt x="39676" y="16242"/>
                    <a:pt x="39498" y="16380"/>
                    <a:pt x="39498" y="16525"/>
                  </a:cubicBezTo>
                  <a:cubicBezTo>
                    <a:pt x="39504" y="16697"/>
                    <a:pt x="39520" y="16869"/>
                    <a:pt x="39548" y="17035"/>
                  </a:cubicBezTo>
                  <a:lnTo>
                    <a:pt x="38960" y="17773"/>
                  </a:lnTo>
                  <a:lnTo>
                    <a:pt x="38050" y="17690"/>
                  </a:lnTo>
                  <a:cubicBezTo>
                    <a:pt x="37989" y="17812"/>
                    <a:pt x="37939" y="17912"/>
                    <a:pt x="37889" y="18012"/>
                  </a:cubicBezTo>
                  <a:cubicBezTo>
                    <a:pt x="37944" y="18151"/>
                    <a:pt x="38000" y="18273"/>
                    <a:pt x="38044" y="18373"/>
                  </a:cubicBezTo>
                  <a:lnTo>
                    <a:pt x="36873" y="19455"/>
                  </a:lnTo>
                  <a:lnTo>
                    <a:pt x="36651" y="19333"/>
                  </a:lnTo>
                  <a:lnTo>
                    <a:pt x="37395" y="18406"/>
                  </a:lnTo>
                  <a:cubicBezTo>
                    <a:pt x="37351" y="18295"/>
                    <a:pt x="37312" y="18195"/>
                    <a:pt x="37278" y="18112"/>
                  </a:cubicBezTo>
                  <a:cubicBezTo>
                    <a:pt x="37222" y="18108"/>
                    <a:pt x="37178" y="18099"/>
                    <a:pt x="37145" y="18099"/>
                  </a:cubicBezTo>
                  <a:cubicBezTo>
                    <a:pt x="37130" y="18099"/>
                    <a:pt x="37117" y="18101"/>
                    <a:pt x="37106" y="18106"/>
                  </a:cubicBezTo>
                  <a:cubicBezTo>
                    <a:pt x="36840" y="18201"/>
                    <a:pt x="36640" y="18428"/>
                    <a:pt x="36579" y="18700"/>
                  </a:cubicBezTo>
                  <a:cubicBezTo>
                    <a:pt x="36513" y="18944"/>
                    <a:pt x="36352" y="19094"/>
                    <a:pt x="36096" y="19238"/>
                  </a:cubicBezTo>
                  <a:lnTo>
                    <a:pt x="35103" y="18878"/>
                  </a:lnTo>
                  <a:lnTo>
                    <a:pt x="35514" y="18517"/>
                  </a:lnTo>
                  <a:cubicBezTo>
                    <a:pt x="35525" y="18411"/>
                    <a:pt x="35536" y="18295"/>
                    <a:pt x="35547" y="18167"/>
                  </a:cubicBezTo>
                  <a:lnTo>
                    <a:pt x="36041" y="17701"/>
                  </a:lnTo>
                  <a:cubicBezTo>
                    <a:pt x="36002" y="17562"/>
                    <a:pt x="35969" y="17440"/>
                    <a:pt x="35930" y="17285"/>
                  </a:cubicBezTo>
                  <a:lnTo>
                    <a:pt x="36574" y="17285"/>
                  </a:lnTo>
                  <a:lnTo>
                    <a:pt x="36690" y="17091"/>
                  </a:lnTo>
                  <a:cubicBezTo>
                    <a:pt x="36352" y="16830"/>
                    <a:pt x="35930" y="16902"/>
                    <a:pt x="35569" y="16758"/>
                  </a:cubicBezTo>
                  <a:lnTo>
                    <a:pt x="35347" y="16924"/>
                  </a:lnTo>
                  <a:lnTo>
                    <a:pt x="34476" y="16858"/>
                  </a:lnTo>
                  <a:lnTo>
                    <a:pt x="34027" y="17157"/>
                  </a:lnTo>
                  <a:cubicBezTo>
                    <a:pt x="33805" y="17130"/>
                    <a:pt x="33766" y="17013"/>
                    <a:pt x="33849" y="16636"/>
                  </a:cubicBezTo>
                  <a:lnTo>
                    <a:pt x="34626" y="16586"/>
                  </a:lnTo>
                  <a:lnTo>
                    <a:pt x="35275" y="16170"/>
                  </a:lnTo>
                  <a:cubicBezTo>
                    <a:pt x="35764" y="16125"/>
                    <a:pt x="36230" y="15909"/>
                    <a:pt x="36690" y="15615"/>
                  </a:cubicBezTo>
                  <a:cubicBezTo>
                    <a:pt x="37029" y="15393"/>
                    <a:pt x="37445" y="15298"/>
                    <a:pt x="37833" y="15138"/>
                  </a:cubicBezTo>
                  <a:close/>
                  <a:moveTo>
                    <a:pt x="52999" y="21724"/>
                  </a:moveTo>
                  <a:lnTo>
                    <a:pt x="53071" y="21979"/>
                  </a:lnTo>
                  <a:lnTo>
                    <a:pt x="52766" y="22257"/>
                  </a:lnTo>
                  <a:lnTo>
                    <a:pt x="52766" y="22867"/>
                  </a:lnTo>
                  <a:lnTo>
                    <a:pt x="52433" y="23128"/>
                  </a:lnTo>
                  <a:cubicBezTo>
                    <a:pt x="52139" y="22962"/>
                    <a:pt x="51978" y="22690"/>
                    <a:pt x="51783" y="22407"/>
                  </a:cubicBezTo>
                  <a:lnTo>
                    <a:pt x="52211" y="21918"/>
                  </a:lnTo>
                  <a:lnTo>
                    <a:pt x="52682" y="21990"/>
                  </a:lnTo>
                  <a:lnTo>
                    <a:pt x="52999" y="21724"/>
                  </a:lnTo>
                  <a:close/>
                  <a:moveTo>
                    <a:pt x="45691" y="22801"/>
                  </a:moveTo>
                  <a:cubicBezTo>
                    <a:pt x="45968" y="22839"/>
                    <a:pt x="46173" y="22962"/>
                    <a:pt x="46468" y="23195"/>
                  </a:cubicBezTo>
                  <a:lnTo>
                    <a:pt x="45857" y="23195"/>
                  </a:lnTo>
                  <a:cubicBezTo>
                    <a:pt x="45541" y="23572"/>
                    <a:pt x="45136" y="23855"/>
                    <a:pt x="44670" y="24010"/>
                  </a:cubicBezTo>
                  <a:cubicBezTo>
                    <a:pt x="44481" y="24082"/>
                    <a:pt x="44320" y="24227"/>
                    <a:pt x="44104" y="24360"/>
                  </a:cubicBezTo>
                  <a:lnTo>
                    <a:pt x="44231" y="24565"/>
                  </a:lnTo>
                  <a:lnTo>
                    <a:pt x="43921" y="24959"/>
                  </a:lnTo>
                  <a:lnTo>
                    <a:pt x="43704" y="24643"/>
                  </a:lnTo>
                  <a:lnTo>
                    <a:pt x="43704" y="24643"/>
                  </a:lnTo>
                  <a:cubicBezTo>
                    <a:pt x="43421" y="24793"/>
                    <a:pt x="43715" y="25042"/>
                    <a:pt x="43554" y="25242"/>
                  </a:cubicBezTo>
                  <a:cubicBezTo>
                    <a:pt x="43515" y="25275"/>
                    <a:pt x="43477" y="25303"/>
                    <a:pt x="43427" y="25320"/>
                  </a:cubicBezTo>
                  <a:cubicBezTo>
                    <a:pt x="43221" y="25342"/>
                    <a:pt x="43005" y="25331"/>
                    <a:pt x="42844" y="25525"/>
                  </a:cubicBezTo>
                  <a:cubicBezTo>
                    <a:pt x="42794" y="25697"/>
                    <a:pt x="42739" y="25875"/>
                    <a:pt x="42672" y="26091"/>
                  </a:cubicBezTo>
                  <a:cubicBezTo>
                    <a:pt x="42378" y="26158"/>
                    <a:pt x="42067" y="26235"/>
                    <a:pt x="41756" y="26291"/>
                  </a:cubicBezTo>
                  <a:cubicBezTo>
                    <a:pt x="41648" y="26311"/>
                    <a:pt x="41538" y="26321"/>
                    <a:pt x="41426" y="26321"/>
                  </a:cubicBezTo>
                  <a:cubicBezTo>
                    <a:pt x="40983" y="26321"/>
                    <a:pt x="40505" y="26167"/>
                    <a:pt x="39992" y="25875"/>
                  </a:cubicBezTo>
                  <a:cubicBezTo>
                    <a:pt x="39986" y="25858"/>
                    <a:pt x="39964" y="25819"/>
                    <a:pt x="39970" y="25819"/>
                  </a:cubicBezTo>
                  <a:cubicBezTo>
                    <a:pt x="40125" y="25736"/>
                    <a:pt x="40286" y="25658"/>
                    <a:pt x="40458" y="25575"/>
                  </a:cubicBezTo>
                  <a:lnTo>
                    <a:pt x="40952" y="25675"/>
                  </a:lnTo>
                  <a:lnTo>
                    <a:pt x="41346" y="24865"/>
                  </a:lnTo>
                  <a:lnTo>
                    <a:pt x="41984" y="24676"/>
                  </a:lnTo>
                  <a:cubicBezTo>
                    <a:pt x="41917" y="24243"/>
                    <a:pt x="41573" y="24021"/>
                    <a:pt x="41473" y="23694"/>
                  </a:cubicBezTo>
                  <a:lnTo>
                    <a:pt x="41163" y="23566"/>
                  </a:lnTo>
                  <a:cubicBezTo>
                    <a:pt x="41168" y="23494"/>
                    <a:pt x="41174" y="23417"/>
                    <a:pt x="41185" y="23283"/>
                  </a:cubicBezTo>
                  <a:lnTo>
                    <a:pt x="41945" y="23738"/>
                  </a:lnTo>
                  <a:lnTo>
                    <a:pt x="42239" y="23677"/>
                  </a:lnTo>
                  <a:cubicBezTo>
                    <a:pt x="42444" y="23910"/>
                    <a:pt x="42633" y="24127"/>
                    <a:pt x="42822" y="24343"/>
                  </a:cubicBezTo>
                  <a:cubicBezTo>
                    <a:pt x="42827" y="24343"/>
                    <a:pt x="42832" y="24343"/>
                    <a:pt x="42838" y="24343"/>
                  </a:cubicBezTo>
                  <a:cubicBezTo>
                    <a:pt x="43274" y="24343"/>
                    <a:pt x="43604" y="24120"/>
                    <a:pt x="44020" y="24027"/>
                  </a:cubicBezTo>
                  <a:lnTo>
                    <a:pt x="44836" y="23067"/>
                  </a:lnTo>
                  <a:lnTo>
                    <a:pt x="45691" y="22801"/>
                  </a:lnTo>
                  <a:close/>
                  <a:moveTo>
                    <a:pt x="10804" y="27983"/>
                  </a:moveTo>
                  <a:lnTo>
                    <a:pt x="10371" y="28572"/>
                  </a:lnTo>
                  <a:lnTo>
                    <a:pt x="9467" y="28677"/>
                  </a:lnTo>
                  <a:cubicBezTo>
                    <a:pt x="9550" y="28472"/>
                    <a:pt x="9583" y="28388"/>
                    <a:pt x="9639" y="28261"/>
                  </a:cubicBezTo>
                  <a:lnTo>
                    <a:pt x="10804" y="27983"/>
                  </a:lnTo>
                  <a:close/>
                  <a:moveTo>
                    <a:pt x="46274" y="28348"/>
                  </a:moveTo>
                  <a:cubicBezTo>
                    <a:pt x="46471" y="28348"/>
                    <a:pt x="46623" y="28430"/>
                    <a:pt x="46762" y="28588"/>
                  </a:cubicBezTo>
                  <a:cubicBezTo>
                    <a:pt x="46866" y="28541"/>
                    <a:pt x="46968" y="28522"/>
                    <a:pt x="47069" y="28522"/>
                  </a:cubicBezTo>
                  <a:cubicBezTo>
                    <a:pt x="47323" y="28522"/>
                    <a:pt x="47574" y="28640"/>
                    <a:pt x="47871" y="28727"/>
                  </a:cubicBezTo>
                  <a:cubicBezTo>
                    <a:pt x="47527" y="28916"/>
                    <a:pt x="47228" y="28927"/>
                    <a:pt x="46934" y="28932"/>
                  </a:cubicBezTo>
                  <a:cubicBezTo>
                    <a:pt x="46418" y="28932"/>
                    <a:pt x="45913" y="29110"/>
                    <a:pt x="45508" y="29437"/>
                  </a:cubicBezTo>
                  <a:cubicBezTo>
                    <a:pt x="45469" y="29537"/>
                    <a:pt x="45419" y="29665"/>
                    <a:pt x="45352" y="29826"/>
                  </a:cubicBezTo>
                  <a:lnTo>
                    <a:pt x="44986" y="29753"/>
                  </a:lnTo>
                  <a:cubicBezTo>
                    <a:pt x="44980" y="29687"/>
                    <a:pt x="44964" y="29626"/>
                    <a:pt x="44980" y="29604"/>
                  </a:cubicBezTo>
                  <a:cubicBezTo>
                    <a:pt x="45336" y="29182"/>
                    <a:pt x="45691" y="28766"/>
                    <a:pt x="46012" y="28388"/>
                  </a:cubicBezTo>
                  <a:cubicBezTo>
                    <a:pt x="46108" y="28361"/>
                    <a:pt x="46195" y="28348"/>
                    <a:pt x="46274" y="28348"/>
                  </a:cubicBezTo>
                  <a:close/>
                  <a:moveTo>
                    <a:pt x="51972" y="30824"/>
                  </a:moveTo>
                  <a:lnTo>
                    <a:pt x="52238" y="31152"/>
                  </a:lnTo>
                  <a:cubicBezTo>
                    <a:pt x="52144" y="31302"/>
                    <a:pt x="52061" y="31440"/>
                    <a:pt x="51978" y="31573"/>
                  </a:cubicBezTo>
                  <a:cubicBezTo>
                    <a:pt x="51944" y="31851"/>
                    <a:pt x="52044" y="32173"/>
                    <a:pt x="51750" y="32417"/>
                  </a:cubicBezTo>
                  <a:cubicBezTo>
                    <a:pt x="51450" y="32067"/>
                    <a:pt x="51500" y="31679"/>
                    <a:pt x="51506" y="31252"/>
                  </a:cubicBezTo>
                  <a:lnTo>
                    <a:pt x="51972" y="30824"/>
                  </a:lnTo>
                  <a:close/>
                  <a:moveTo>
                    <a:pt x="77386" y="35275"/>
                  </a:moveTo>
                  <a:lnTo>
                    <a:pt x="78002" y="35325"/>
                  </a:lnTo>
                  <a:cubicBezTo>
                    <a:pt x="78058" y="35430"/>
                    <a:pt x="78102" y="35508"/>
                    <a:pt x="78185" y="35669"/>
                  </a:cubicBezTo>
                  <a:lnTo>
                    <a:pt x="77980" y="35841"/>
                  </a:lnTo>
                  <a:lnTo>
                    <a:pt x="77536" y="35491"/>
                  </a:lnTo>
                  <a:lnTo>
                    <a:pt x="77536" y="35491"/>
                  </a:lnTo>
                  <a:cubicBezTo>
                    <a:pt x="77431" y="35746"/>
                    <a:pt x="77481" y="35924"/>
                    <a:pt x="77597" y="36113"/>
                  </a:cubicBezTo>
                  <a:cubicBezTo>
                    <a:pt x="77653" y="36218"/>
                    <a:pt x="77642" y="36390"/>
                    <a:pt x="77386" y="36423"/>
                  </a:cubicBezTo>
                  <a:lnTo>
                    <a:pt x="77065" y="35841"/>
                  </a:lnTo>
                  <a:lnTo>
                    <a:pt x="77386" y="35275"/>
                  </a:lnTo>
                  <a:close/>
                  <a:moveTo>
                    <a:pt x="81753" y="35547"/>
                  </a:moveTo>
                  <a:lnTo>
                    <a:pt x="82375" y="36501"/>
                  </a:lnTo>
                  <a:cubicBezTo>
                    <a:pt x="82301" y="36553"/>
                    <a:pt x="82232" y="36572"/>
                    <a:pt x="82166" y="36572"/>
                  </a:cubicBezTo>
                  <a:cubicBezTo>
                    <a:pt x="81986" y="36572"/>
                    <a:pt x="81830" y="36425"/>
                    <a:pt x="81659" y="36401"/>
                  </a:cubicBezTo>
                  <a:lnTo>
                    <a:pt x="80977" y="36595"/>
                  </a:lnTo>
                  <a:lnTo>
                    <a:pt x="80977" y="36179"/>
                  </a:lnTo>
                  <a:lnTo>
                    <a:pt x="81465" y="36107"/>
                  </a:lnTo>
                  <a:cubicBezTo>
                    <a:pt x="81543" y="35957"/>
                    <a:pt x="81631" y="35780"/>
                    <a:pt x="81753" y="35547"/>
                  </a:cubicBezTo>
                  <a:close/>
                  <a:moveTo>
                    <a:pt x="55141" y="36468"/>
                  </a:moveTo>
                  <a:cubicBezTo>
                    <a:pt x="55185" y="36512"/>
                    <a:pt x="55235" y="36534"/>
                    <a:pt x="55246" y="36573"/>
                  </a:cubicBezTo>
                  <a:cubicBezTo>
                    <a:pt x="55607" y="37544"/>
                    <a:pt x="55967" y="38515"/>
                    <a:pt x="56328" y="39497"/>
                  </a:cubicBezTo>
                  <a:cubicBezTo>
                    <a:pt x="56528" y="40041"/>
                    <a:pt x="56528" y="40041"/>
                    <a:pt x="56467" y="40751"/>
                  </a:cubicBezTo>
                  <a:lnTo>
                    <a:pt x="56134" y="40996"/>
                  </a:lnTo>
                  <a:cubicBezTo>
                    <a:pt x="56067" y="40929"/>
                    <a:pt x="56012" y="40901"/>
                    <a:pt x="56012" y="40874"/>
                  </a:cubicBezTo>
                  <a:cubicBezTo>
                    <a:pt x="56001" y="40668"/>
                    <a:pt x="56001" y="40463"/>
                    <a:pt x="56012" y="40258"/>
                  </a:cubicBezTo>
                  <a:cubicBezTo>
                    <a:pt x="56028" y="40036"/>
                    <a:pt x="56067" y="39814"/>
                    <a:pt x="56101" y="39575"/>
                  </a:cubicBezTo>
                  <a:lnTo>
                    <a:pt x="55745" y="39575"/>
                  </a:lnTo>
                  <a:cubicBezTo>
                    <a:pt x="55673" y="39375"/>
                    <a:pt x="55618" y="39225"/>
                    <a:pt x="55557" y="39053"/>
                  </a:cubicBezTo>
                  <a:lnTo>
                    <a:pt x="55179" y="39053"/>
                  </a:lnTo>
                  <a:cubicBezTo>
                    <a:pt x="54957" y="38715"/>
                    <a:pt x="54713" y="38354"/>
                    <a:pt x="54475" y="37994"/>
                  </a:cubicBezTo>
                  <a:cubicBezTo>
                    <a:pt x="54530" y="37888"/>
                    <a:pt x="54569" y="37811"/>
                    <a:pt x="54636" y="37694"/>
                  </a:cubicBezTo>
                  <a:lnTo>
                    <a:pt x="54164" y="37405"/>
                  </a:lnTo>
                  <a:cubicBezTo>
                    <a:pt x="54231" y="37150"/>
                    <a:pt x="54303" y="36889"/>
                    <a:pt x="54375" y="36606"/>
                  </a:cubicBezTo>
                  <a:lnTo>
                    <a:pt x="54891" y="36606"/>
                  </a:lnTo>
                  <a:lnTo>
                    <a:pt x="55141" y="36468"/>
                  </a:lnTo>
                  <a:close/>
                  <a:moveTo>
                    <a:pt x="62548" y="41206"/>
                  </a:moveTo>
                  <a:lnTo>
                    <a:pt x="62998" y="41567"/>
                  </a:lnTo>
                  <a:lnTo>
                    <a:pt x="62831" y="42216"/>
                  </a:lnTo>
                  <a:lnTo>
                    <a:pt x="62310" y="42183"/>
                  </a:lnTo>
                  <a:cubicBezTo>
                    <a:pt x="62066" y="41756"/>
                    <a:pt x="62299" y="41501"/>
                    <a:pt x="62548" y="41206"/>
                  </a:cubicBezTo>
                  <a:close/>
                  <a:moveTo>
                    <a:pt x="63375" y="42910"/>
                  </a:moveTo>
                  <a:lnTo>
                    <a:pt x="64319" y="43082"/>
                  </a:lnTo>
                  <a:cubicBezTo>
                    <a:pt x="64452" y="43337"/>
                    <a:pt x="64585" y="43598"/>
                    <a:pt x="64735" y="43892"/>
                  </a:cubicBezTo>
                  <a:lnTo>
                    <a:pt x="65445" y="44003"/>
                  </a:lnTo>
                  <a:cubicBezTo>
                    <a:pt x="65451" y="44120"/>
                    <a:pt x="65456" y="44242"/>
                    <a:pt x="65467" y="44414"/>
                  </a:cubicBezTo>
                  <a:lnTo>
                    <a:pt x="65678" y="44702"/>
                  </a:lnTo>
                  <a:lnTo>
                    <a:pt x="65678" y="45035"/>
                  </a:lnTo>
                  <a:cubicBezTo>
                    <a:pt x="65750" y="45130"/>
                    <a:pt x="65811" y="45218"/>
                    <a:pt x="65894" y="45329"/>
                  </a:cubicBezTo>
                  <a:lnTo>
                    <a:pt x="65512" y="45768"/>
                  </a:lnTo>
                  <a:lnTo>
                    <a:pt x="65312" y="45462"/>
                  </a:lnTo>
                  <a:cubicBezTo>
                    <a:pt x="65247" y="45446"/>
                    <a:pt x="65180" y="45438"/>
                    <a:pt x="65112" y="45438"/>
                  </a:cubicBezTo>
                  <a:cubicBezTo>
                    <a:pt x="64867" y="45438"/>
                    <a:pt x="64607" y="45535"/>
                    <a:pt x="64368" y="45635"/>
                  </a:cubicBezTo>
                  <a:cubicBezTo>
                    <a:pt x="64221" y="45692"/>
                    <a:pt x="64066" y="45722"/>
                    <a:pt x="63910" y="45722"/>
                  </a:cubicBezTo>
                  <a:cubicBezTo>
                    <a:pt x="63826" y="45722"/>
                    <a:pt x="63742" y="45713"/>
                    <a:pt x="63658" y="45696"/>
                  </a:cubicBezTo>
                  <a:lnTo>
                    <a:pt x="62892" y="45063"/>
                  </a:lnTo>
                  <a:lnTo>
                    <a:pt x="62981" y="44536"/>
                  </a:lnTo>
                  <a:lnTo>
                    <a:pt x="62981" y="44536"/>
                  </a:lnTo>
                  <a:cubicBezTo>
                    <a:pt x="62310" y="45057"/>
                    <a:pt x="61716" y="45518"/>
                    <a:pt x="60923" y="45601"/>
                  </a:cubicBezTo>
                  <a:lnTo>
                    <a:pt x="60645" y="45241"/>
                  </a:lnTo>
                  <a:lnTo>
                    <a:pt x="59963" y="45307"/>
                  </a:lnTo>
                  <a:cubicBezTo>
                    <a:pt x="60551" y="44702"/>
                    <a:pt x="61067" y="44197"/>
                    <a:pt x="61705" y="43992"/>
                  </a:cubicBezTo>
                  <a:lnTo>
                    <a:pt x="61699" y="43992"/>
                  </a:lnTo>
                  <a:lnTo>
                    <a:pt x="62504" y="43021"/>
                  </a:lnTo>
                  <a:lnTo>
                    <a:pt x="62959" y="43143"/>
                  </a:lnTo>
                  <a:lnTo>
                    <a:pt x="63375" y="42910"/>
                  </a:lnTo>
                  <a:close/>
                  <a:moveTo>
                    <a:pt x="72039" y="48212"/>
                  </a:moveTo>
                  <a:cubicBezTo>
                    <a:pt x="72125" y="48212"/>
                    <a:pt x="72211" y="48237"/>
                    <a:pt x="72287" y="48287"/>
                  </a:cubicBezTo>
                  <a:cubicBezTo>
                    <a:pt x="72464" y="48492"/>
                    <a:pt x="72387" y="48720"/>
                    <a:pt x="72326" y="49008"/>
                  </a:cubicBezTo>
                  <a:cubicBezTo>
                    <a:pt x="71902" y="49290"/>
                    <a:pt x="71445" y="49353"/>
                    <a:pt x="70975" y="49353"/>
                  </a:cubicBezTo>
                  <a:cubicBezTo>
                    <a:pt x="70595" y="49353"/>
                    <a:pt x="70206" y="49311"/>
                    <a:pt x="69819" y="49311"/>
                  </a:cubicBezTo>
                  <a:cubicBezTo>
                    <a:pt x="69771" y="49311"/>
                    <a:pt x="69722" y="49312"/>
                    <a:pt x="69673" y="49313"/>
                  </a:cubicBezTo>
                  <a:cubicBezTo>
                    <a:pt x="69623" y="49003"/>
                    <a:pt x="69812" y="48886"/>
                    <a:pt x="70001" y="48825"/>
                  </a:cubicBezTo>
                  <a:cubicBezTo>
                    <a:pt x="70417" y="48681"/>
                    <a:pt x="70839" y="48564"/>
                    <a:pt x="71266" y="48476"/>
                  </a:cubicBezTo>
                  <a:cubicBezTo>
                    <a:pt x="71443" y="48442"/>
                    <a:pt x="71610" y="48437"/>
                    <a:pt x="71765" y="48309"/>
                  </a:cubicBezTo>
                  <a:cubicBezTo>
                    <a:pt x="71845" y="48244"/>
                    <a:pt x="71941" y="48212"/>
                    <a:pt x="72039" y="48212"/>
                  </a:cubicBezTo>
                  <a:close/>
                  <a:moveTo>
                    <a:pt x="66527" y="45951"/>
                  </a:moveTo>
                  <a:cubicBezTo>
                    <a:pt x="67065" y="46006"/>
                    <a:pt x="67620" y="45995"/>
                    <a:pt x="68219" y="46345"/>
                  </a:cubicBezTo>
                  <a:lnTo>
                    <a:pt x="68630" y="46345"/>
                  </a:lnTo>
                  <a:cubicBezTo>
                    <a:pt x="69024" y="46633"/>
                    <a:pt x="69196" y="47038"/>
                    <a:pt x="69424" y="47427"/>
                  </a:cubicBezTo>
                  <a:cubicBezTo>
                    <a:pt x="69424" y="47516"/>
                    <a:pt x="69418" y="47604"/>
                    <a:pt x="69401" y="47693"/>
                  </a:cubicBezTo>
                  <a:cubicBezTo>
                    <a:pt x="69368" y="47776"/>
                    <a:pt x="69324" y="47854"/>
                    <a:pt x="69279" y="47926"/>
                  </a:cubicBezTo>
                  <a:cubicBezTo>
                    <a:pt x="69185" y="47915"/>
                    <a:pt x="69102" y="47926"/>
                    <a:pt x="69052" y="47893"/>
                  </a:cubicBezTo>
                  <a:cubicBezTo>
                    <a:pt x="68824" y="47749"/>
                    <a:pt x="68597" y="47588"/>
                    <a:pt x="68342" y="47410"/>
                  </a:cubicBezTo>
                  <a:lnTo>
                    <a:pt x="67925" y="49241"/>
                  </a:lnTo>
                  <a:lnTo>
                    <a:pt x="67637" y="49463"/>
                  </a:lnTo>
                  <a:cubicBezTo>
                    <a:pt x="67565" y="49424"/>
                    <a:pt x="67504" y="49413"/>
                    <a:pt x="67487" y="49380"/>
                  </a:cubicBezTo>
                  <a:cubicBezTo>
                    <a:pt x="67348" y="49092"/>
                    <a:pt x="67221" y="48803"/>
                    <a:pt x="67099" y="48548"/>
                  </a:cubicBezTo>
                  <a:cubicBezTo>
                    <a:pt x="67043" y="48526"/>
                    <a:pt x="66993" y="48516"/>
                    <a:pt x="66947" y="48516"/>
                  </a:cubicBezTo>
                  <a:cubicBezTo>
                    <a:pt x="66732" y="48516"/>
                    <a:pt x="66615" y="48729"/>
                    <a:pt x="66399" y="48797"/>
                  </a:cubicBezTo>
                  <a:cubicBezTo>
                    <a:pt x="66399" y="48670"/>
                    <a:pt x="66361" y="48531"/>
                    <a:pt x="66411" y="48476"/>
                  </a:cubicBezTo>
                  <a:cubicBezTo>
                    <a:pt x="66655" y="48198"/>
                    <a:pt x="66710" y="47860"/>
                    <a:pt x="66755" y="47516"/>
                  </a:cubicBezTo>
                  <a:cubicBezTo>
                    <a:pt x="66771" y="47388"/>
                    <a:pt x="66721" y="47255"/>
                    <a:pt x="66705" y="47111"/>
                  </a:cubicBezTo>
                  <a:lnTo>
                    <a:pt x="65645" y="46567"/>
                  </a:lnTo>
                  <a:lnTo>
                    <a:pt x="64485" y="47682"/>
                  </a:lnTo>
                  <a:cubicBezTo>
                    <a:pt x="64307" y="48259"/>
                    <a:pt x="64235" y="48797"/>
                    <a:pt x="64313" y="49363"/>
                  </a:cubicBezTo>
                  <a:cubicBezTo>
                    <a:pt x="64357" y="49680"/>
                    <a:pt x="64324" y="50007"/>
                    <a:pt x="64324" y="50429"/>
                  </a:cubicBezTo>
                  <a:lnTo>
                    <a:pt x="63908" y="50956"/>
                  </a:lnTo>
                  <a:lnTo>
                    <a:pt x="63497" y="50956"/>
                  </a:lnTo>
                  <a:cubicBezTo>
                    <a:pt x="63453" y="50884"/>
                    <a:pt x="63397" y="50839"/>
                    <a:pt x="63381" y="50778"/>
                  </a:cubicBezTo>
                  <a:cubicBezTo>
                    <a:pt x="63298" y="50440"/>
                    <a:pt x="63231" y="50101"/>
                    <a:pt x="63181" y="49757"/>
                  </a:cubicBezTo>
                  <a:cubicBezTo>
                    <a:pt x="63164" y="49530"/>
                    <a:pt x="63181" y="49302"/>
                    <a:pt x="63237" y="49080"/>
                  </a:cubicBezTo>
                  <a:cubicBezTo>
                    <a:pt x="63342" y="48587"/>
                    <a:pt x="63475" y="48098"/>
                    <a:pt x="63619" y="47527"/>
                  </a:cubicBezTo>
                  <a:lnTo>
                    <a:pt x="63619" y="47527"/>
                  </a:lnTo>
                  <a:lnTo>
                    <a:pt x="63076" y="47826"/>
                  </a:lnTo>
                  <a:lnTo>
                    <a:pt x="63076" y="47826"/>
                  </a:lnTo>
                  <a:lnTo>
                    <a:pt x="63675" y="46644"/>
                  </a:lnTo>
                  <a:cubicBezTo>
                    <a:pt x="64062" y="46391"/>
                    <a:pt x="64472" y="46227"/>
                    <a:pt x="64907" y="46227"/>
                  </a:cubicBezTo>
                  <a:cubicBezTo>
                    <a:pt x="64959" y="46227"/>
                    <a:pt x="65010" y="46229"/>
                    <a:pt x="65062" y="46234"/>
                  </a:cubicBezTo>
                  <a:cubicBezTo>
                    <a:pt x="65130" y="46240"/>
                    <a:pt x="65197" y="46243"/>
                    <a:pt x="65263" y="46243"/>
                  </a:cubicBezTo>
                  <a:cubicBezTo>
                    <a:pt x="65708" y="46243"/>
                    <a:pt x="66111" y="46105"/>
                    <a:pt x="66527" y="45951"/>
                  </a:cubicBezTo>
                  <a:close/>
                  <a:moveTo>
                    <a:pt x="69692" y="49741"/>
                  </a:moveTo>
                  <a:cubicBezTo>
                    <a:pt x="69792" y="49741"/>
                    <a:pt x="69896" y="49754"/>
                    <a:pt x="70003" y="49779"/>
                  </a:cubicBezTo>
                  <a:lnTo>
                    <a:pt x="70003" y="49779"/>
                  </a:lnTo>
                  <a:cubicBezTo>
                    <a:pt x="69739" y="50117"/>
                    <a:pt x="69080" y="50576"/>
                    <a:pt x="67975" y="51189"/>
                  </a:cubicBezTo>
                  <a:cubicBezTo>
                    <a:pt x="67165" y="51161"/>
                    <a:pt x="67165" y="51161"/>
                    <a:pt x="66694" y="50873"/>
                  </a:cubicBezTo>
                  <a:lnTo>
                    <a:pt x="66821" y="50629"/>
                  </a:lnTo>
                  <a:lnTo>
                    <a:pt x="67409" y="50695"/>
                  </a:lnTo>
                  <a:lnTo>
                    <a:pt x="68286" y="49968"/>
                  </a:lnTo>
                  <a:lnTo>
                    <a:pt x="69007" y="50002"/>
                  </a:lnTo>
                  <a:cubicBezTo>
                    <a:pt x="69206" y="49823"/>
                    <a:pt x="69438" y="49741"/>
                    <a:pt x="69692" y="49741"/>
                  </a:cubicBezTo>
                  <a:close/>
                  <a:moveTo>
                    <a:pt x="83245" y="112152"/>
                  </a:moveTo>
                  <a:cubicBezTo>
                    <a:pt x="83275" y="112152"/>
                    <a:pt x="83305" y="112153"/>
                    <a:pt x="83335" y="112155"/>
                  </a:cubicBezTo>
                  <a:cubicBezTo>
                    <a:pt x="83368" y="112333"/>
                    <a:pt x="83401" y="112505"/>
                    <a:pt x="83440" y="112710"/>
                  </a:cubicBezTo>
                  <a:lnTo>
                    <a:pt x="82863" y="112932"/>
                  </a:lnTo>
                  <a:lnTo>
                    <a:pt x="82552" y="112388"/>
                  </a:lnTo>
                  <a:cubicBezTo>
                    <a:pt x="82751" y="112235"/>
                    <a:pt x="82994" y="112152"/>
                    <a:pt x="83245" y="112152"/>
                  </a:cubicBezTo>
                  <a:close/>
                  <a:moveTo>
                    <a:pt x="56999" y="0"/>
                  </a:moveTo>
                  <a:cubicBezTo>
                    <a:pt x="57005" y="39"/>
                    <a:pt x="57016" y="83"/>
                    <a:pt x="57027" y="122"/>
                  </a:cubicBezTo>
                  <a:cubicBezTo>
                    <a:pt x="57127" y="472"/>
                    <a:pt x="57072" y="805"/>
                    <a:pt x="56911" y="1160"/>
                  </a:cubicBezTo>
                  <a:cubicBezTo>
                    <a:pt x="57088" y="1670"/>
                    <a:pt x="57266" y="2192"/>
                    <a:pt x="57466" y="2797"/>
                  </a:cubicBezTo>
                  <a:cubicBezTo>
                    <a:pt x="57460" y="3263"/>
                    <a:pt x="57499" y="3818"/>
                    <a:pt x="57338" y="4317"/>
                  </a:cubicBezTo>
                  <a:lnTo>
                    <a:pt x="56833" y="4933"/>
                  </a:lnTo>
                  <a:cubicBezTo>
                    <a:pt x="56983" y="5088"/>
                    <a:pt x="57099" y="5205"/>
                    <a:pt x="57282" y="5388"/>
                  </a:cubicBezTo>
                  <a:cubicBezTo>
                    <a:pt x="56850" y="5466"/>
                    <a:pt x="56550" y="5610"/>
                    <a:pt x="56395" y="5987"/>
                  </a:cubicBezTo>
                  <a:cubicBezTo>
                    <a:pt x="56367" y="6254"/>
                    <a:pt x="56334" y="6553"/>
                    <a:pt x="56300" y="6853"/>
                  </a:cubicBezTo>
                  <a:lnTo>
                    <a:pt x="56644" y="7325"/>
                  </a:lnTo>
                  <a:cubicBezTo>
                    <a:pt x="56273" y="7907"/>
                    <a:pt x="56256" y="8495"/>
                    <a:pt x="56705" y="9089"/>
                  </a:cubicBezTo>
                  <a:cubicBezTo>
                    <a:pt x="57127" y="9222"/>
                    <a:pt x="57432" y="9666"/>
                    <a:pt x="57943" y="9700"/>
                  </a:cubicBezTo>
                  <a:lnTo>
                    <a:pt x="58137" y="9927"/>
                  </a:lnTo>
                  <a:lnTo>
                    <a:pt x="58586" y="9855"/>
                  </a:lnTo>
                  <a:lnTo>
                    <a:pt x="58625" y="10099"/>
                  </a:lnTo>
                  <a:lnTo>
                    <a:pt x="58192" y="10349"/>
                  </a:lnTo>
                  <a:lnTo>
                    <a:pt x="58192" y="10837"/>
                  </a:lnTo>
                  <a:cubicBezTo>
                    <a:pt x="58093" y="11065"/>
                    <a:pt x="57821" y="11159"/>
                    <a:pt x="57987" y="11447"/>
                  </a:cubicBezTo>
                  <a:lnTo>
                    <a:pt x="58664" y="11309"/>
                  </a:lnTo>
                  <a:lnTo>
                    <a:pt x="58664" y="11309"/>
                  </a:lnTo>
                  <a:cubicBezTo>
                    <a:pt x="58525" y="12097"/>
                    <a:pt x="58226" y="12674"/>
                    <a:pt x="57665" y="13073"/>
                  </a:cubicBezTo>
                  <a:lnTo>
                    <a:pt x="57255" y="13134"/>
                  </a:lnTo>
                  <a:cubicBezTo>
                    <a:pt x="57177" y="13373"/>
                    <a:pt x="57116" y="13567"/>
                    <a:pt x="57060" y="13750"/>
                  </a:cubicBezTo>
                  <a:cubicBezTo>
                    <a:pt x="57160" y="13911"/>
                    <a:pt x="57244" y="14050"/>
                    <a:pt x="57343" y="14227"/>
                  </a:cubicBezTo>
                  <a:lnTo>
                    <a:pt x="57216" y="14721"/>
                  </a:lnTo>
                  <a:lnTo>
                    <a:pt x="56938" y="14566"/>
                  </a:lnTo>
                  <a:lnTo>
                    <a:pt x="56600" y="14621"/>
                  </a:lnTo>
                  <a:cubicBezTo>
                    <a:pt x="56539" y="14455"/>
                    <a:pt x="56489" y="14327"/>
                    <a:pt x="56439" y="14211"/>
                  </a:cubicBezTo>
                  <a:cubicBezTo>
                    <a:pt x="56689" y="13761"/>
                    <a:pt x="56572" y="13262"/>
                    <a:pt x="56755" y="12774"/>
                  </a:cubicBezTo>
                  <a:lnTo>
                    <a:pt x="56755" y="12774"/>
                  </a:lnTo>
                  <a:lnTo>
                    <a:pt x="56261" y="12879"/>
                  </a:lnTo>
                  <a:cubicBezTo>
                    <a:pt x="56345" y="12568"/>
                    <a:pt x="56051" y="12618"/>
                    <a:pt x="55934" y="12491"/>
                  </a:cubicBezTo>
                  <a:cubicBezTo>
                    <a:pt x="55801" y="12346"/>
                    <a:pt x="55756" y="12097"/>
                    <a:pt x="55523" y="12086"/>
                  </a:cubicBezTo>
                  <a:lnTo>
                    <a:pt x="54752" y="12546"/>
                  </a:lnTo>
                  <a:lnTo>
                    <a:pt x="54752" y="13595"/>
                  </a:lnTo>
                  <a:cubicBezTo>
                    <a:pt x="54601" y="13651"/>
                    <a:pt x="54457" y="13689"/>
                    <a:pt x="54320" y="13689"/>
                  </a:cubicBezTo>
                  <a:cubicBezTo>
                    <a:pt x="54226" y="13689"/>
                    <a:pt x="54136" y="13671"/>
                    <a:pt x="54047" y="13628"/>
                  </a:cubicBezTo>
                  <a:cubicBezTo>
                    <a:pt x="53816" y="13521"/>
                    <a:pt x="53582" y="13503"/>
                    <a:pt x="53339" y="13503"/>
                  </a:cubicBezTo>
                  <a:cubicBezTo>
                    <a:pt x="53256" y="13503"/>
                    <a:pt x="53172" y="13505"/>
                    <a:pt x="53087" y="13506"/>
                  </a:cubicBezTo>
                  <a:lnTo>
                    <a:pt x="52560" y="13778"/>
                  </a:lnTo>
                  <a:cubicBezTo>
                    <a:pt x="52467" y="13779"/>
                    <a:pt x="52375" y="13782"/>
                    <a:pt x="52284" y="13782"/>
                  </a:cubicBezTo>
                  <a:cubicBezTo>
                    <a:pt x="51988" y="13782"/>
                    <a:pt x="51712" y="13752"/>
                    <a:pt x="51478" y="13539"/>
                  </a:cubicBezTo>
                  <a:cubicBezTo>
                    <a:pt x="51073" y="13173"/>
                    <a:pt x="50607" y="12951"/>
                    <a:pt x="50024" y="12946"/>
                  </a:cubicBezTo>
                  <a:cubicBezTo>
                    <a:pt x="50035" y="12530"/>
                    <a:pt x="49614" y="12535"/>
                    <a:pt x="49453" y="12308"/>
                  </a:cubicBezTo>
                  <a:cubicBezTo>
                    <a:pt x="49198" y="11392"/>
                    <a:pt x="49198" y="11392"/>
                    <a:pt x="48715" y="11231"/>
                  </a:cubicBezTo>
                  <a:lnTo>
                    <a:pt x="46972" y="11980"/>
                  </a:lnTo>
                  <a:lnTo>
                    <a:pt x="46800" y="12430"/>
                  </a:lnTo>
                  <a:cubicBezTo>
                    <a:pt x="46928" y="12574"/>
                    <a:pt x="47045" y="12707"/>
                    <a:pt x="47156" y="12840"/>
                  </a:cubicBezTo>
                  <a:lnTo>
                    <a:pt x="47444" y="12790"/>
                  </a:lnTo>
                  <a:cubicBezTo>
                    <a:pt x="47489" y="12690"/>
                    <a:pt x="47522" y="12607"/>
                    <a:pt x="47550" y="12541"/>
                  </a:cubicBezTo>
                  <a:lnTo>
                    <a:pt x="48204" y="12541"/>
                  </a:lnTo>
                  <a:lnTo>
                    <a:pt x="48204" y="12923"/>
                  </a:lnTo>
                  <a:lnTo>
                    <a:pt x="47561" y="13118"/>
                  </a:lnTo>
                  <a:lnTo>
                    <a:pt x="47328" y="13750"/>
                  </a:lnTo>
                  <a:cubicBezTo>
                    <a:pt x="47644" y="14050"/>
                    <a:pt x="47489" y="14527"/>
                    <a:pt x="47727" y="14788"/>
                  </a:cubicBezTo>
                  <a:cubicBezTo>
                    <a:pt x="47605" y="15121"/>
                    <a:pt x="47505" y="15387"/>
                    <a:pt x="47394" y="15676"/>
                  </a:cubicBezTo>
                  <a:lnTo>
                    <a:pt x="47172" y="15487"/>
                  </a:lnTo>
                  <a:cubicBezTo>
                    <a:pt x="47206" y="15326"/>
                    <a:pt x="47244" y="15176"/>
                    <a:pt x="47278" y="15010"/>
                  </a:cubicBezTo>
                  <a:cubicBezTo>
                    <a:pt x="47239" y="14888"/>
                    <a:pt x="47194" y="14760"/>
                    <a:pt x="47183" y="14721"/>
                  </a:cubicBezTo>
                  <a:lnTo>
                    <a:pt x="46262" y="13745"/>
                  </a:lnTo>
                  <a:lnTo>
                    <a:pt x="45963" y="13706"/>
                  </a:lnTo>
                  <a:lnTo>
                    <a:pt x="45646" y="13218"/>
                  </a:lnTo>
                  <a:cubicBezTo>
                    <a:pt x="45202" y="13556"/>
                    <a:pt x="44725" y="13678"/>
                    <a:pt x="44204" y="13684"/>
                  </a:cubicBezTo>
                  <a:cubicBezTo>
                    <a:pt x="44115" y="13689"/>
                    <a:pt x="44020" y="13711"/>
                    <a:pt x="43937" y="13745"/>
                  </a:cubicBezTo>
                  <a:cubicBezTo>
                    <a:pt x="43708" y="13815"/>
                    <a:pt x="43469" y="13851"/>
                    <a:pt x="43230" y="13851"/>
                  </a:cubicBezTo>
                  <a:cubicBezTo>
                    <a:pt x="43074" y="13851"/>
                    <a:pt x="42919" y="13836"/>
                    <a:pt x="42766" y="13806"/>
                  </a:cubicBezTo>
                  <a:cubicBezTo>
                    <a:pt x="42306" y="13723"/>
                    <a:pt x="41795" y="13717"/>
                    <a:pt x="41418" y="13351"/>
                  </a:cubicBezTo>
                  <a:cubicBezTo>
                    <a:pt x="41490" y="13256"/>
                    <a:pt x="41557" y="13162"/>
                    <a:pt x="41618" y="13062"/>
                  </a:cubicBezTo>
                  <a:cubicBezTo>
                    <a:pt x="41657" y="12962"/>
                    <a:pt x="41695" y="12857"/>
                    <a:pt x="41723" y="12751"/>
                  </a:cubicBezTo>
                  <a:lnTo>
                    <a:pt x="42478" y="12618"/>
                  </a:lnTo>
                  <a:lnTo>
                    <a:pt x="42367" y="11952"/>
                  </a:lnTo>
                  <a:cubicBezTo>
                    <a:pt x="41956" y="11536"/>
                    <a:pt x="41640" y="11053"/>
                    <a:pt x="40996" y="11053"/>
                  </a:cubicBezTo>
                  <a:cubicBezTo>
                    <a:pt x="40946" y="11109"/>
                    <a:pt x="40907" y="11159"/>
                    <a:pt x="40857" y="11203"/>
                  </a:cubicBezTo>
                  <a:cubicBezTo>
                    <a:pt x="40808" y="11253"/>
                    <a:pt x="40758" y="11292"/>
                    <a:pt x="40708" y="11331"/>
                  </a:cubicBezTo>
                  <a:cubicBezTo>
                    <a:pt x="40008" y="11275"/>
                    <a:pt x="39387" y="11065"/>
                    <a:pt x="38893" y="10537"/>
                  </a:cubicBezTo>
                  <a:cubicBezTo>
                    <a:pt x="38205" y="10438"/>
                    <a:pt x="37572" y="10116"/>
                    <a:pt x="37090" y="9622"/>
                  </a:cubicBezTo>
                  <a:cubicBezTo>
                    <a:pt x="36800" y="9335"/>
                    <a:pt x="36440" y="9146"/>
                    <a:pt x="36037" y="9146"/>
                  </a:cubicBezTo>
                  <a:cubicBezTo>
                    <a:pt x="35838" y="9146"/>
                    <a:pt x="35630" y="9192"/>
                    <a:pt x="35414" y="9294"/>
                  </a:cubicBezTo>
                  <a:cubicBezTo>
                    <a:pt x="35375" y="9489"/>
                    <a:pt x="35331" y="9688"/>
                    <a:pt x="35281" y="9905"/>
                  </a:cubicBezTo>
                  <a:lnTo>
                    <a:pt x="34792" y="10304"/>
                  </a:lnTo>
                  <a:lnTo>
                    <a:pt x="34265" y="10082"/>
                  </a:lnTo>
                  <a:cubicBezTo>
                    <a:pt x="34332" y="9872"/>
                    <a:pt x="34387" y="9705"/>
                    <a:pt x="34404" y="9650"/>
                  </a:cubicBezTo>
                  <a:cubicBezTo>
                    <a:pt x="34299" y="9250"/>
                    <a:pt x="34221" y="8962"/>
                    <a:pt x="34127" y="8606"/>
                  </a:cubicBezTo>
                  <a:lnTo>
                    <a:pt x="33511" y="9827"/>
                  </a:lnTo>
                  <a:cubicBezTo>
                    <a:pt x="33549" y="9933"/>
                    <a:pt x="33583" y="10021"/>
                    <a:pt x="33644" y="10171"/>
                  </a:cubicBezTo>
                  <a:lnTo>
                    <a:pt x="33477" y="10349"/>
                  </a:lnTo>
                  <a:cubicBezTo>
                    <a:pt x="33006" y="10099"/>
                    <a:pt x="32645" y="9677"/>
                    <a:pt x="32467" y="9178"/>
                  </a:cubicBezTo>
                  <a:cubicBezTo>
                    <a:pt x="32351" y="8851"/>
                    <a:pt x="32229" y="8529"/>
                    <a:pt x="32101" y="8207"/>
                  </a:cubicBezTo>
                  <a:cubicBezTo>
                    <a:pt x="32001" y="7941"/>
                    <a:pt x="31807" y="7757"/>
                    <a:pt x="31580" y="7597"/>
                  </a:cubicBezTo>
                  <a:lnTo>
                    <a:pt x="31580" y="7597"/>
                  </a:lnTo>
                  <a:cubicBezTo>
                    <a:pt x="31252" y="7874"/>
                    <a:pt x="31602" y="8074"/>
                    <a:pt x="31607" y="8301"/>
                  </a:cubicBezTo>
                  <a:lnTo>
                    <a:pt x="31347" y="8490"/>
                  </a:lnTo>
                  <a:lnTo>
                    <a:pt x="31247" y="8895"/>
                  </a:lnTo>
                  <a:cubicBezTo>
                    <a:pt x="31064" y="9056"/>
                    <a:pt x="30897" y="9211"/>
                    <a:pt x="30742" y="9356"/>
                  </a:cubicBezTo>
                  <a:lnTo>
                    <a:pt x="30392" y="9217"/>
                  </a:lnTo>
                  <a:lnTo>
                    <a:pt x="29637" y="9550"/>
                  </a:lnTo>
                  <a:cubicBezTo>
                    <a:pt x="29515" y="9766"/>
                    <a:pt x="29404" y="9966"/>
                    <a:pt x="29277" y="10160"/>
                  </a:cubicBezTo>
                  <a:cubicBezTo>
                    <a:pt x="29249" y="10210"/>
                    <a:pt x="29166" y="10221"/>
                    <a:pt x="29083" y="10266"/>
                  </a:cubicBezTo>
                  <a:cubicBezTo>
                    <a:pt x="29027" y="10188"/>
                    <a:pt x="28983" y="10110"/>
                    <a:pt x="28949" y="10021"/>
                  </a:cubicBezTo>
                  <a:cubicBezTo>
                    <a:pt x="28933" y="9966"/>
                    <a:pt x="28922" y="9905"/>
                    <a:pt x="28927" y="9849"/>
                  </a:cubicBezTo>
                  <a:cubicBezTo>
                    <a:pt x="29194" y="9589"/>
                    <a:pt x="29410" y="9394"/>
                    <a:pt x="29610" y="9184"/>
                  </a:cubicBezTo>
                  <a:cubicBezTo>
                    <a:pt x="29832" y="8962"/>
                    <a:pt x="30142" y="8823"/>
                    <a:pt x="30298" y="8523"/>
                  </a:cubicBezTo>
                  <a:lnTo>
                    <a:pt x="30137" y="8346"/>
                  </a:lnTo>
                  <a:lnTo>
                    <a:pt x="29887" y="8540"/>
                  </a:lnTo>
                  <a:lnTo>
                    <a:pt x="29493" y="8490"/>
                  </a:lnTo>
                  <a:cubicBezTo>
                    <a:pt x="28977" y="8695"/>
                    <a:pt x="28700" y="9161"/>
                    <a:pt x="28261" y="9455"/>
                  </a:cubicBezTo>
                  <a:cubicBezTo>
                    <a:pt x="28252" y="9456"/>
                    <a:pt x="28242" y="9456"/>
                    <a:pt x="28232" y="9456"/>
                  </a:cubicBezTo>
                  <a:cubicBezTo>
                    <a:pt x="28159" y="9456"/>
                    <a:pt x="28080" y="9443"/>
                    <a:pt x="28001" y="9443"/>
                  </a:cubicBezTo>
                  <a:cubicBezTo>
                    <a:pt x="27870" y="9443"/>
                    <a:pt x="27740" y="9479"/>
                    <a:pt x="27634" y="9666"/>
                  </a:cubicBezTo>
                  <a:cubicBezTo>
                    <a:pt x="27595" y="9755"/>
                    <a:pt x="27540" y="9899"/>
                    <a:pt x="27479" y="10049"/>
                  </a:cubicBezTo>
                  <a:lnTo>
                    <a:pt x="26924" y="10232"/>
                  </a:lnTo>
                  <a:cubicBezTo>
                    <a:pt x="26869" y="10060"/>
                    <a:pt x="26819" y="9916"/>
                    <a:pt x="26769" y="9772"/>
                  </a:cubicBezTo>
                  <a:lnTo>
                    <a:pt x="26552" y="9683"/>
                  </a:lnTo>
                  <a:lnTo>
                    <a:pt x="25775" y="10155"/>
                  </a:lnTo>
                  <a:lnTo>
                    <a:pt x="25775" y="10488"/>
                  </a:lnTo>
                  <a:cubicBezTo>
                    <a:pt x="25676" y="10488"/>
                    <a:pt x="25571" y="10453"/>
                    <a:pt x="25471" y="10453"/>
                  </a:cubicBezTo>
                  <a:cubicBezTo>
                    <a:pt x="25366" y="10453"/>
                    <a:pt x="25267" y="10492"/>
                    <a:pt x="25187" y="10648"/>
                  </a:cubicBezTo>
                  <a:lnTo>
                    <a:pt x="25576" y="10915"/>
                  </a:lnTo>
                  <a:lnTo>
                    <a:pt x="25576" y="11536"/>
                  </a:lnTo>
                  <a:cubicBezTo>
                    <a:pt x="25376" y="11475"/>
                    <a:pt x="25204" y="11392"/>
                    <a:pt x="25021" y="11370"/>
                  </a:cubicBezTo>
                  <a:cubicBezTo>
                    <a:pt x="24299" y="11287"/>
                    <a:pt x="23722" y="10926"/>
                    <a:pt x="23206" y="10443"/>
                  </a:cubicBezTo>
                  <a:cubicBezTo>
                    <a:pt x="22890" y="10138"/>
                    <a:pt x="22563" y="9849"/>
                    <a:pt x="22191" y="9694"/>
                  </a:cubicBezTo>
                  <a:cubicBezTo>
                    <a:pt x="22159" y="9693"/>
                    <a:pt x="22128" y="9692"/>
                    <a:pt x="22097" y="9692"/>
                  </a:cubicBezTo>
                  <a:cubicBezTo>
                    <a:pt x="22010" y="9692"/>
                    <a:pt x="21927" y="9696"/>
                    <a:pt x="21847" y="9696"/>
                  </a:cubicBezTo>
                  <a:cubicBezTo>
                    <a:pt x="21730" y="9696"/>
                    <a:pt x="21623" y="9687"/>
                    <a:pt x="21530" y="9644"/>
                  </a:cubicBezTo>
                  <a:cubicBezTo>
                    <a:pt x="20976" y="9383"/>
                    <a:pt x="20348" y="9239"/>
                    <a:pt x="19910" y="8745"/>
                  </a:cubicBezTo>
                  <a:cubicBezTo>
                    <a:pt x="19832" y="8656"/>
                    <a:pt x="19683" y="8618"/>
                    <a:pt x="19522" y="8540"/>
                  </a:cubicBezTo>
                  <a:cubicBezTo>
                    <a:pt x="19494" y="8806"/>
                    <a:pt x="19466" y="9023"/>
                    <a:pt x="19438" y="9272"/>
                  </a:cubicBezTo>
                  <a:lnTo>
                    <a:pt x="19244" y="9172"/>
                  </a:lnTo>
                  <a:cubicBezTo>
                    <a:pt x="19150" y="8956"/>
                    <a:pt x="19383" y="8773"/>
                    <a:pt x="19283" y="8556"/>
                  </a:cubicBezTo>
                  <a:cubicBezTo>
                    <a:pt x="19246" y="8549"/>
                    <a:pt x="19210" y="8546"/>
                    <a:pt x="19175" y="8546"/>
                  </a:cubicBezTo>
                  <a:cubicBezTo>
                    <a:pt x="18862" y="8546"/>
                    <a:pt x="18635" y="8808"/>
                    <a:pt x="18295" y="8823"/>
                  </a:cubicBezTo>
                  <a:cubicBezTo>
                    <a:pt x="18173" y="8790"/>
                    <a:pt x="17996" y="8712"/>
                    <a:pt x="17818" y="8695"/>
                  </a:cubicBezTo>
                  <a:cubicBezTo>
                    <a:pt x="17788" y="8693"/>
                    <a:pt x="17758" y="8692"/>
                    <a:pt x="17728" y="8692"/>
                  </a:cubicBezTo>
                  <a:cubicBezTo>
                    <a:pt x="17562" y="8692"/>
                    <a:pt x="17393" y="8725"/>
                    <a:pt x="17219" y="8740"/>
                  </a:cubicBezTo>
                  <a:lnTo>
                    <a:pt x="17219" y="8507"/>
                  </a:lnTo>
                  <a:cubicBezTo>
                    <a:pt x="17098" y="8371"/>
                    <a:pt x="16971" y="8334"/>
                    <a:pt x="16842" y="8334"/>
                  </a:cubicBezTo>
                  <a:cubicBezTo>
                    <a:pt x="16683" y="8334"/>
                    <a:pt x="16521" y="8390"/>
                    <a:pt x="16365" y="8390"/>
                  </a:cubicBezTo>
                  <a:cubicBezTo>
                    <a:pt x="16358" y="8390"/>
                    <a:pt x="16350" y="8390"/>
                    <a:pt x="16342" y="8390"/>
                  </a:cubicBezTo>
                  <a:lnTo>
                    <a:pt x="15682" y="8218"/>
                  </a:lnTo>
                  <a:cubicBezTo>
                    <a:pt x="15360" y="7619"/>
                    <a:pt x="14733" y="7769"/>
                    <a:pt x="14267" y="7602"/>
                  </a:cubicBezTo>
                  <a:lnTo>
                    <a:pt x="13573" y="7946"/>
                  </a:lnTo>
                  <a:lnTo>
                    <a:pt x="12791" y="7791"/>
                  </a:lnTo>
                  <a:cubicBezTo>
                    <a:pt x="12708" y="7674"/>
                    <a:pt x="12652" y="7547"/>
                    <a:pt x="12552" y="7463"/>
                  </a:cubicBezTo>
                  <a:cubicBezTo>
                    <a:pt x="12452" y="7375"/>
                    <a:pt x="12325" y="7325"/>
                    <a:pt x="12214" y="7258"/>
                  </a:cubicBezTo>
                  <a:lnTo>
                    <a:pt x="12214" y="6792"/>
                  </a:lnTo>
                  <a:cubicBezTo>
                    <a:pt x="12012" y="6677"/>
                    <a:pt x="11786" y="6619"/>
                    <a:pt x="11558" y="6619"/>
                  </a:cubicBezTo>
                  <a:cubicBezTo>
                    <a:pt x="11423" y="6619"/>
                    <a:pt x="11286" y="6640"/>
                    <a:pt x="11154" y="6681"/>
                  </a:cubicBezTo>
                  <a:lnTo>
                    <a:pt x="10782" y="6936"/>
                  </a:lnTo>
                  <a:lnTo>
                    <a:pt x="10549" y="6820"/>
                  </a:lnTo>
                  <a:cubicBezTo>
                    <a:pt x="10410" y="6625"/>
                    <a:pt x="10543" y="6354"/>
                    <a:pt x="10249" y="6237"/>
                  </a:cubicBezTo>
                  <a:lnTo>
                    <a:pt x="9467" y="6903"/>
                  </a:lnTo>
                  <a:cubicBezTo>
                    <a:pt x="9417" y="6753"/>
                    <a:pt x="9389" y="6675"/>
                    <a:pt x="9362" y="6587"/>
                  </a:cubicBezTo>
                  <a:lnTo>
                    <a:pt x="9761" y="6109"/>
                  </a:lnTo>
                  <a:cubicBezTo>
                    <a:pt x="9511" y="5821"/>
                    <a:pt x="9195" y="5760"/>
                    <a:pt x="8901" y="5649"/>
                  </a:cubicBezTo>
                  <a:lnTo>
                    <a:pt x="8069" y="6686"/>
                  </a:lnTo>
                  <a:cubicBezTo>
                    <a:pt x="7618" y="6825"/>
                    <a:pt x="7217" y="6942"/>
                    <a:pt x="6806" y="6942"/>
                  </a:cubicBezTo>
                  <a:cubicBezTo>
                    <a:pt x="6706" y="6942"/>
                    <a:pt x="6606" y="6935"/>
                    <a:pt x="6504" y="6920"/>
                  </a:cubicBezTo>
                  <a:cubicBezTo>
                    <a:pt x="6298" y="7153"/>
                    <a:pt x="6104" y="7380"/>
                    <a:pt x="5910" y="7608"/>
                  </a:cubicBezTo>
                  <a:cubicBezTo>
                    <a:pt x="5716" y="7835"/>
                    <a:pt x="5522" y="8068"/>
                    <a:pt x="5211" y="8140"/>
                  </a:cubicBezTo>
                  <a:lnTo>
                    <a:pt x="4723" y="8118"/>
                  </a:lnTo>
                  <a:lnTo>
                    <a:pt x="3929" y="9261"/>
                  </a:lnTo>
                  <a:cubicBezTo>
                    <a:pt x="3935" y="9361"/>
                    <a:pt x="3935" y="9455"/>
                    <a:pt x="3929" y="9555"/>
                  </a:cubicBezTo>
                  <a:cubicBezTo>
                    <a:pt x="3829" y="10424"/>
                    <a:pt x="3178" y="11337"/>
                    <a:pt x="2069" y="11337"/>
                  </a:cubicBezTo>
                  <a:cubicBezTo>
                    <a:pt x="2066" y="11337"/>
                    <a:pt x="2062" y="11337"/>
                    <a:pt x="2059" y="11336"/>
                  </a:cubicBezTo>
                  <a:lnTo>
                    <a:pt x="1782" y="11336"/>
                  </a:lnTo>
                  <a:cubicBezTo>
                    <a:pt x="1648" y="11348"/>
                    <a:pt x="1515" y="11364"/>
                    <a:pt x="1349" y="11386"/>
                  </a:cubicBezTo>
                  <a:lnTo>
                    <a:pt x="1349" y="12530"/>
                  </a:lnTo>
                  <a:lnTo>
                    <a:pt x="1560" y="12868"/>
                  </a:lnTo>
                  <a:cubicBezTo>
                    <a:pt x="2309" y="13168"/>
                    <a:pt x="2792" y="13750"/>
                    <a:pt x="3208" y="14350"/>
                  </a:cubicBezTo>
                  <a:cubicBezTo>
                    <a:pt x="3285" y="14583"/>
                    <a:pt x="3346" y="14777"/>
                    <a:pt x="3424" y="15010"/>
                  </a:cubicBezTo>
                  <a:cubicBezTo>
                    <a:pt x="3674" y="15060"/>
                    <a:pt x="3912" y="15126"/>
                    <a:pt x="4162" y="15165"/>
                  </a:cubicBezTo>
                  <a:cubicBezTo>
                    <a:pt x="4367" y="15199"/>
                    <a:pt x="4578" y="15193"/>
                    <a:pt x="4784" y="15215"/>
                  </a:cubicBezTo>
                  <a:cubicBezTo>
                    <a:pt x="4817" y="15221"/>
                    <a:pt x="4850" y="15265"/>
                    <a:pt x="4900" y="15310"/>
                  </a:cubicBezTo>
                  <a:cubicBezTo>
                    <a:pt x="4867" y="15448"/>
                    <a:pt x="4834" y="15604"/>
                    <a:pt x="4789" y="15759"/>
                  </a:cubicBezTo>
                  <a:cubicBezTo>
                    <a:pt x="4972" y="16048"/>
                    <a:pt x="5017" y="16408"/>
                    <a:pt x="5294" y="16636"/>
                  </a:cubicBezTo>
                  <a:lnTo>
                    <a:pt x="4600" y="17091"/>
                  </a:lnTo>
                  <a:cubicBezTo>
                    <a:pt x="4416" y="17133"/>
                    <a:pt x="4234" y="17158"/>
                    <a:pt x="4052" y="17158"/>
                  </a:cubicBezTo>
                  <a:cubicBezTo>
                    <a:pt x="3785" y="17158"/>
                    <a:pt x="3519" y="17105"/>
                    <a:pt x="3252" y="16980"/>
                  </a:cubicBezTo>
                  <a:cubicBezTo>
                    <a:pt x="3219" y="16669"/>
                    <a:pt x="3191" y="16380"/>
                    <a:pt x="3163" y="16097"/>
                  </a:cubicBezTo>
                  <a:cubicBezTo>
                    <a:pt x="3146" y="16097"/>
                    <a:pt x="3129" y="16097"/>
                    <a:pt x="3112" y="16097"/>
                  </a:cubicBezTo>
                  <a:cubicBezTo>
                    <a:pt x="2442" y="16097"/>
                    <a:pt x="2002" y="16311"/>
                    <a:pt x="1515" y="16841"/>
                  </a:cubicBezTo>
                  <a:cubicBezTo>
                    <a:pt x="777" y="16935"/>
                    <a:pt x="467" y="17574"/>
                    <a:pt x="0" y="17973"/>
                  </a:cubicBezTo>
                  <a:cubicBezTo>
                    <a:pt x="272" y="18495"/>
                    <a:pt x="855" y="18295"/>
                    <a:pt x="1249" y="18567"/>
                  </a:cubicBezTo>
                  <a:cubicBezTo>
                    <a:pt x="1171" y="18711"/>
                    <a:pt x="1094" y="18844"/>
                    <a:pt x="1016" y="18983"/>
                  </a:cubicBezTo>
                  <a:cubicBezTo>
                    <a:pt x="1099" y="19249"/>
                    <a:pt x="1177" y="19505"/>
                    <a:pt x="1266" y="19804"/>
                  </a:cubicBezTo>
                  <a:lnTo>
                    <a:pt x="2309" y="20115"/>
                  </a:lnTo>
                  <a:lnTo>
                    <a:pt x="2797" y="19915"/>
                  </a:lnTo>
                  <a:cubicBezTo>
                    <a:pt x="2867" y="19906"/>
                    <a:pt x="2935" y="19902"/>
                    <a:pt x="3001" y="19902"/>
                  </a:cubicBezTo>
                  <a:cubicBezTo>
                    <a:pt x="3403" y="19902"/>
                    <a:pt x="3758" y="20046"/>
                    <a:pt x="4129" y="20165"/>
                  </a:cubicBezTo>
                  <a:lnTo>
                    <a:pt x="4478" y="19738"/>
                  </a:lnTo>
                  <a:lnTo>
                    <a:pt x="5388" y="19371"/>
                  </a:lnTo>
                  <a:cubicBezTo>
                    <a:pt x="5444" y="19432"/>
                    <a:pt x="5516" y="19510"/>
                    <a:pt x="5616" y="19621"/>
                  </a:cubicBezTo>
                  <a:cubicBezTo>
                    <a:pt x="5488" y="19843"/>
                    <a:pt x="5372" y="20054"/>
                    <a:pt x="5255" y="20259"/>
                  </a:cubicBezTo>
                  <a:cubicBezTo>
                    <a:pt x="5311" y="20337"/>
                    <a:pt x="5394" y="20398"/>
                    <a:pt x="5416" y="20487"/>
                  </a:cubicBezTo>
                  <a:cubicBezTo>
                    <a:pt x="5494" y="20725"/>
                    <a:pt x="5549" y="20969"/>
                    <a:pt x="5616" y="21230"/>
                  </a:cubicBezTo>
                  <a:lnTo>
                    <a:pt x="5289" y="21830"/>
                  </a:lnTo>
                  <a:lnTo>
                    <a:pt x="4517" y="21874"/>
                  </a:lnTo>
                  <a:lnTo>
                    <a:pt x="3829" y="22612"/>
                  </a:lnTo>
                  <a:lnTo>
                    <a:pt x="3130" y="22790"/>
                  </a:lnTo>
                  <a:cubicBezTo>
                    <a:pt x="3108" y="23000"/>
                    <a:pt x="3091" y="23167"/>
                    <a:pt x="3063" y="23422"/>
                  </a:cubicBezTo>
                  <a:cubicBezTo>
                    <a:pt x="2947" y="23222"/>
                    <a:pt x="2880" y="23100"/>
                    <a:pt x="2814" y="22984"/>
                  </a:cubicBezTo>
                  <a:cubicBezTo>
                    <a:pt x="2747" y="22867"/>
                    <a:pt x="2686" y="22773"/>
                    <a:pt x="2620" y="22667"/>
                  </a:cubicBezTo>
                  <a:cubicBezTo>
                    <a:pt x="2237" y="22945"/>
                    <a:pt x="2553" y="23239"/>
                    <a:pt x="2553" y="23539"/>
                  </a:cubicBezTo>
                  <a:lnTo>
                    <a:pt x="2159" y="23677"/>
                  </a:lnTo>
                  <a:lnTo>
                    <a:pt x="1787" y="24155"/>
                  </a:lnTo>
                  <a:cubicBezTo>
                    <a:pt x="1693" y="24521"/>
                    <a:pt x="1610" y="24826"/>
                    <a:pt x="1526" y="25159"/>
                  </a:cubicBezTo>
                  <a:lnTo>
                    <a:pt x="1948" y="25398"/>
                  </a:lnTo>
                  <a:cubicBezTo>
                    <a:pt x="1915" y="25553"/>
                    <a:pt x="1887" y="25675"/>
                    <a:pt x="1848" y="25847"/>
                  </a:cubicBezTo>
                  <a:lnTo>
                    <a:pt x="2298" y="25703"/>
                  </a:lnTo>
                  <a:cubicBezTo>
                    <a:pt x="2325" y="25897"/>
                    <a:pt x="2359" y="26091"/>
                    <a:pt x="2392" y="26308"/>
                  </a:cubicBezTo>
                  <a:cubicBezTo>
                    <a:pt x="2320" y="26446"/>
                    <a:pt x="2231" y="26602"/>
                    <a:pt x="2115" y="26807"/>
                  </a:cubicBezTo>
                  <a:cubicBezTo>
                    <a:pt x="2314" y="26985"/>
                    <a:pt x="2514" y="27140"/>
                    <a:pt x="2686" y="27323"/>
                  </a:cubicBezTo>
                  <a:cubicBezTo>
                    <a:pt x="2869" y="27523"/>
                    <a:pt x="3030" y="27745"/>
                    <a:pt x="3185" y="27944"/>
                  </a:cubicBezTo>
                  <a:cubicBezTo>
                    <a:pt x="3252" y="27955"/>
                    <a:pt x="3315" y="27959"/>
                    <a:pt x="3376" y="27959"/>
                  </a:cubicBezTo>
                  <a:cubicBezTo>
                    <a:pt x="3681" y="27959"/>
                    <a:pt x="3929" y="27842"/>
                    <a:pt x="4151" y="27689"/>
                  </a:cubicBezTo>
                  <a:cubicBezTo>
                    <a:pt x="4234" y="27434"/>
                    <a:pt x="4062" y="27134"/>
                    <a:pt x="4428" y="26957"/>
                  </a:cubicBezTo>
                  <a:lnTo>
                    <a:pt x="4428" y="26957"/>
                  </a:lnTo>
                  <a:cubicBezTo>
                    <a:pt x="4273" y="27562"/>
                    <a:pt x="4711" y="27961"/>
                    <a:pt x="4850" y="28488"/>
                  </a:cubicBezTo>
                  <a:cubicBezTo>
                    <a:pt x="4811" y="28616"/>
                    <a:pt x="4761" y="28760"/>
                    <a:pt x="4717" y="28893"/>
                  </a:cubicBezTo>
                  <a:lnTo>
                    <a:pt x="4889" y="29149"/>
                  </a:lnTo>
                  <a:cubicBezTo>
                    <a:pt x="4861" y="29371"/>
                    <a:pt x="4773" y="29598"/>
                    <a:pt x="5022" y="29809"/>
                  </a:cubicBezTo>
                  <a:lnTo>
                    <a:pt x="5794" y="29315"/>
                  </a:lnTo>
                  <a:lnTo>
                    <a:pt x="6654" y="29537"/>
                  </a:lnTo>
                  <a:cubicBezTo>
                    <a:pt x="6765" y="29703"/>
                    <a:pt x="6881" y="29870"/>
                    <a:pt x="6987" y="30025"/>
                  </a:cubicBezTo>
                  <a:cubicBezTo>
                    <a:pt x="7386" y="29931"/>
                    <a:pt x="7053" y="29531"/>
                    <a:pt x="7308" y="29393"/>
                  </a:cubicBezTo>
                  <a:lnTo>
                    <a:pt x="7308" y="29393"/>
                  </a:lnTo>
                  <a:lnTo>
                    <a:pt x="7647" y="29776"/>
                  </a:lnTo>
                  <a:cubicBezTo>
                    <a:pt x="7786" y="29726"/>
                    <a:pt x="7924" y="29687"/>
                    <a:pt x="8063" y="29648"/>
                  </a:cubicBezTo>
                  <a:cubicBezTo>
                    <a:pt x="8153" y="29630"/>
                    <a:pt x="8243" y="29554"/>
                    <a:pt x="8350" y="29554"/>
                  </a:cubicBezTo>
                  <a:cubicBezTo>
                    <a:pt x="8407" y="29554"/>
                    <a:pt x="8470" y="29576"/>
                    <a:pt x="8540" y="29642"/>
                  </a:cubicBezTo>
                  <a:cubicBezTo>
                    <a:pt x="8274" y="30092"/>
                    <a:pt x="8091" y="30586"/>
                    <a:pt x="8074" y="31130"/>
                  </a:cubicBezTo>
                  <a:cubicBezTo>
                    <a:pt x="8074" y="31196"/>
                    <a:pt x="8052" y="31268"/>
                    <a:pt x="8013" y="31324"/>
                  </a:cubicBezTo>
                  <a:cubicBezTo>
                    <a:pt x="7680" y="31818"/>
                    <a:pt x="7403" y="32367"/>
                    <a:pt x="6815" y="32633"/>
                  </a:cubicBezTo>
                  <a:cubicBezTo>
                    <a:pt x="6482" y="32783"/>
                    <a:pt x="6160" y="32977"/>
                    <a:pt x="5932" y="33327"/>
                  </a:cubicBezTo>
                  <a:cubicBezTo>
                    <a:pt x="5904" y="33493"/>
                    <a:pt x="5877" y="33682"/>
                    <a:pt x="5843" y="33904"/>
                  </a:cubicBezTo>
                  <a:lnTo>
                    <a:pt x="5289" y="33699"/>
                  </a:lnTo>
                  <a:lnTo>
                    <a:pt x="4695" y="33849"/>
                  </a:lnTo>
                  <a:lnTo>
                    <a:pt x="3946" y="34753"/>
                  </a:lnTo>
                  <a:lnTo>
                    <a:pt x="3596" y="34986"/>
                  </a:lnTo>
                  <a:lnTo>
                    <a:pt x="2620" y="35203"/>
                  </a:lnTo>
                  <a:cubicBezTo>
                    <a:pt x="2608" y="35386"/>
                    <a:pt x="2592" y="35530"/>
                    <a:pt x="2581" y="35691"/>
                  </a:cubicBezTo>
                  <a:lnTo>
                    <a:pt x="3369" y="35530"/>
                  </a:lnTo>
                  <a:lnTo>
                    <a:pt x="3613" y="35214"/>
                  </a:lnTo>
                  <a:lnTo>
                    <a:pt x="4645" y="34875"/>
                  </a:lnTo>
                  <a:cubicBezTo>
                    <a:pt x="4784" y="34614"/>
                    <a:pt x="4900" y="34403"/>
                    <a:pt x="5022" y="34170"/>
                  </a:cubicBezTo>
                  <a:lnTo>
                    <a:pt x="5261" y="34370"/>
                  </a:lnTo>
                  <a:lnTo>
                    <a:pt x="7220" y="33604"/>
                  </a:lnTo>
                  <a:lnTo>
                    <a:pt x="8008" y="32644"/>
                  </a:lnTo>
                  <a:lnTo>
                    <a:pt x="8956" y="32139"/>
                  </a:lnTo>
                  <a:cubicBezTo>
                    <a:pt x="9006" y="31979"/>
                    <a:pt x="9056" y="31829"/>
                    <a:pt x="9067" y="31801"/>
                  </a:cubicBezTo>
                  <a:lnTo>
                    <a:pt x="9789" y="31002"/>
                  </a:lnTo>
                  <a:lnTo>
                    <a:pt x="10765" y="30514"/>
                  </a:lnTo>
                  <a:cubicBezTo>
                    <a:pt x="10810" y="30042"/>
                    <a:pt x="11276" y="29814"/>
                    <a:pt x="11376" y="29348"/>
                  </a:cubicBezTo>
                  <a:lnTo>
                    <a:pt x="10887" y="29093"/>
                  </a:lnTo>
                  <a:lnTo>
                    <a:pt x="10887" y="28705"/>
                  </a:lnTo>
                  <a:cubicBezTo>
                    <a:pt x="11037" y="28577"/>
                    <a:pt x="11187" y="28438"/>
                    <a:pt x="11359" y="28322"/>
                  </a:cubicBezTo>
                  <a:cubicBezTo>
                    <a:pt x="11692" y="28117"/>
                    <a:pt x="11936" y="27800"/>
                    <a:pt x="12064" y="27428"/>
                  </a:cubicBezTo>
                  <a:cubicBezTo>
                    <a:pt x="12280" y="26729"/>
                    <a:pt x="12735" y="26235"/>
                    <a:pt x="13312" y="25819"/>
                  </a:cubicBezTo>
                  <a:cubicBezTo>
                    <a:pt x="13468" y="25703"/>
                    <a:pt x="13590" y="25547"/>
                    <a:pt x="13729" y="25403"/>
                  </a:cubicBezTo>
                  <a:cubicBezTo>
                    <a:pt x="13923" y="25658"/>
                    <a:pt x="14261" y="25775"/>
                    <a:pt x="14378" y="26147"/>
                  </a:cubicBezTo>
                  <a:lnTo>
                    <a:pt x="13618" y="26147"/>
                  </a:lnTo>
                  <a:cubicBezTo>
                    <a:pt x="13446" y="26313"/>
                    <a:pt x="13301" y="26457"/>
                    <a:pt x="13124" y="26629"/>
                  </a:cubicBezTo>
                  <a:cubicBezTo>
                    <a:pt x="13168" y="27140"/>
                    <a:pt x="12746" y="27562"/>
                    <a:pt x="12724" y="28044"/>
                  </a:cubicBezTo>
                  <a:cubicBezTo>
                    <a:pt x="12767" y="28114"/>
                    <a:pt x="12816" y="28135"/>
                    <a:pt x="12867" y="28135"/>
                  </a:cubicBezTo>
                  <a:cubicBezTo>
                    <a:pt x="12943" y="28135"/>
                    <a:pt x="13023" y="28087"/>
                    <a:pt x="13092" y="28087"/>
                  </a:cubicBezTo>
                  <a:cubicBezTo>
                    <a:pt x="13141" y="28087"/>
                    <a:pt x="13185" y="28111"/>
                    <a:pt x="13218" y="28194"/>
                  </a:cubicBezTo>
                  <a:cubicBezTo>
                    <a:pt x="13057" y="28355"/>
                    <a:pt x="12891" y="28510"/>
                    <a:pt x="12741" y="28682"/>
                  </a:cubicBezTo>
                  <a:cubicBezTo>
                    <a:pt x="12713" y="28710"/>
                    <a:pt x="12752" y="28799"/>
                    <a:pt x="12763" y="28904"/>
                  </a:cubicBezTo>
                  <a:lnTo>
                    <a:pt x="13346" y="28855"/>
                  </a:lnTo>
                  <a:lnTo>
                    <a:pt x="14627" y="27584"/>
                  </a:lnTo>
                  <a:cubicBezTo>
                    <a:pt x="14830" y="27674"/>
                    <a:pt x="15029" y="27737"/>
                    <a:pt x="15220" y="27737"/>
                  </a:cubicBezTo>
                  <a:cubicBezTo>
                    <a:pt x="15368" y="27737"/>
                    <a:pt x="15512" y="27698"/>
                    <a:pt x="15648" y="27606"/>
                  </a:cubicBezTo>
                  <a:cubicBezTo>
                    <a:pt x="15593" y="27157"/>
                    <a:pt x="15610" y="26724"/>
                    <a:pt x="15427" y="26324"/>
                  </a:cubicBezTo>
                  <a:lnTo>
                    <a:pt x="15648" y="26025"/>
                  </a:lnTo>
                  <a:lnTo>
                    <a:pt x="15843" y="26230"/>
                  </a:lnTo>
                  <a:cubicBezTo>
                    <a:pt x="16121" y="26164"/>
                    <a:pt x="16386" y="26015"/>
                    <a:pt x="16696" y="26015"/>
                  </a:cubicBezTo>
                  <a:cubicBezTo>
                    <a:pt x="16726" y="26015"/>
                    <a:pt x="16756" y="26016"/>
                    <a:pt x="16786" y="26019"/>
                  </a:cubicBezTo>
                  <a:lnTo>
                    <a:pt x="16897" y="26507"/>
                  </a:lnTo>
                  <a:cubicBezTo>
                    <a:pt x="17342" y="26540"/>
                    <a:pt x="17482" y="27090"/>
                    <a:pt x="17948" y="27090"/>
                  </a:cubicBezTo>
                  <a:cubicBezTo>
                    <a:pt x="17953" y="27090"/>
                    <a:pt x="17958" y="27090"/>
                    <a:pt x="17962" y="27090"/>
                  </a:cubicBezTo>
                  <a:lnTo>
                    <a:pt x="18151" y="27018"/>
                  </a:lnTo>
                  <a:lnTo>
                    <a:pt x="18262" y="27234"/>
                  </a:lnTo>
                  <a:cubicBezTo>
                    <a:pt x="18654" y="27437"/>
                    <a:pt x="19047" y="27559"/>
                    <a:pt x="19463" y="27559"/>
                  </a:cubicBezTo>
                  <a:cubicBezTo>
                    <a:pt x="19559" y="27559"/>
                    <a:pt x="19656" y="27553"/>
                    <a:pt x="19755" y="27539"/>
                  </a:cubicBezTo>
                  <a:cubicBezTo>
                    <a:pt x="19811" y="27531"/>
                    <a:pt x="19867" y="27528"/>
                    <a:pt x="19922" y="27528"/>
                  </a:cubicBezTo>
                  <a:cubicBezTo>
                    <a:pt x="20283" y="27528"/>
                    <a:pt x="20616" y="27687"/>
                    <a:pt x="20953" y="27817"/>
                  </a:cubicBezTo>
                  <a:cubicBezTo>
                    <a:pt x="21164" y="27900"/>
                    <a:pt x="21375" y="28000"/>
                    <a:pt x="21591" y="28078"/>
                  </a:cubicBezTo>
                  <a:cubicBezTo>
                    <a:pt x="21631" y="28087"/>
                    <a:pt x="21671" y="28091"/>
                    <a:pt x="21710" y="28091"/>
                  </a:cubicBezTo>
                  <a:cubicBezTo>
                    <a:pt x="21741" y="28091"/>
                    <a:pt x="21772" y="28088"/>
                    <a:pt x="21802" y="28083"/>
                  </a:cubicBezTo>
                  <a:lnTo>
                    <a:pt x="22396" y="27789"/>
                  </a:lnTo>
                  <a:lnTo>
                    <a:pt x="22396" y="27789"/>
                  </a:lnTo>
                  <a:cubicBezTo>
                    <a:pt x="22352" y="28078"/>
                    <a:pt x="22324" y="28266"/>
                    <a:pt x="22291" y="28499"/>
                  </a:cubicBezTo>
                  <a:cubicBezTo>
                    <a:pt x="23079" y="28893"/>
                    <a:pt x="23783" y="29409"/>
                    <a:pt x="24277" y="30131"/>
                  </a:cubicBezTo>
                  <a:lnTo>
                    <a:pt x="24693" y="30247"/>
                  </a:lnTo>
                  <a:cubicBezTo>
                    <a:pt x="24913" y="30214"/>
                    <a:pt x="25106" y="30103"/>
                    <a:pt x="25316" y="30103"/>
                  </a:cubicBezTo>
                  <a:cubicBezTo>
                    <a:pt x="25382" y="30103"/>
                    <a:pt x="25450" y="30114"/>
                    <a:pt x="25520" y="30142"/>
                  </a:cubicBezTo>
                  <a:cubicBezTo>
                    <a:pt x="25536" y="30148"/>
                    <a:pt x="25554" y="30151"/>
                    <a:pt x="25573" y="30151"/>
                  </a:cubicBezTo>
                  <a:cubicBezTo>
                    <a:pt x="25650" y="30151"/>
                    <a:pt x="25742" y="30105"/>
                    <a:pt x="25809" y="30092"/>
                  </a:cubicBezTo>
                  <a:cubicBezTo>
                    <a:pt x="25870" y="29787"/>
                    <a:pt x="25570" y="29548"/>
                    <a:pt x="25803" y="29221"/>
                  </a:cubicBezTo>
                  <a:lnTo>
                    <a:pt x="25803" y="29221"/>
                  </a:lnTo>
                  <a:cubicBezTo>
                    <a:pt x="25897" y="29448"/>
                    <a:pt x="25953" y="29654"/>
                    <a:pt x="26058" y="29820"/>
                  </a:cubicBezTo>
                  <a:cubicBezTo>
                    <a:pt x="26180" y="30014"/>
                    <a:pt x="26347" y="30175"/>
                    <a:pt x="26491" y="30358"/>
                  </a:cubicBezTo>
                  <a:cubicBezTo>
                    <a:pt x="26513" y="30386"/>
                    <a:pt x="26491" y="30442"/>
                    <a:pt x="26491" y="30491"/>
                  </a:cubicBezTo>
                  <a:lnTo>
                    <a:pt x="26164" y="30591"/>
                  </a:lnTo>
                  <a:cubicBezTo>
                    <a:pt x="26219" y="31008"/>
                    <a:pt x="26269" y="31418"/>
                    <a:pt x="26330" y="31823"/>
                  </a:cubicBezTo>
                  <a:cubicBezTo>
                    <a:pt x="26330" y="31845"/>
                    <a:pt x="26397" y="31862"/>
                    <a:pt x="26463" y="31901"/>
                  </a:cubicBezTo>
                  <a:lnTo>
                    <a:pt x="26752" y="31440"/>
                  </a:lnTo>
                  <a:lnTo>
                    <a:pt x="26752" y="30769"/>
                  </a:lnTo>
                  <a:cubicBezTo>
                    <a:pt x="26807" y="30774"/>
                    <a:pt x="26846" y="30769"/>
                    <a:pt x="26852" y="30780"/>
                  </a:cubicBezTo>
                  <a:cubicBezTo>
                    <a:pt x="27079" y="31252"/>
                    <a:pt x="27301" y="31723"/>
                    <a:pt x="27551" y="32245"/>
                  </a:cubicBezTo>
                  <a:cubicBezTo>
                    <a:pt x="27470" y="32236"/>
                    <a:pt x="27391" y="32232"/>
                    <a:pt x="27315" y="32232"/>
                  </a:cubicBezTo>
                  <a:cubicBezTo>
                    <a:pt x="26992" y="32232"/>
                    <a:pt x="26718" y="32318"/>
                    <a:pt x="26480" y="32583"/>
                  </a:cubicBezTo>
                  <a:lnTo>
                    <a:pt x="26741" y="33011"/>
                  </a:lnTo>
                  <a:lnTo>
                    <a:pt x="27002" y="32839"/>
                  </a:lnTo>
                  <a:lnTo>
                    <a:pt x="27595" y="32988"/>
                  </a:lnTo>
                  <a:cubicBezTo>
                    <a:pt x="27651" y="33127"/>
                    <a:pt x="27668" y="33288"/>
                    <a:pt x="27756" y="33360"/>
                  </a:cubicBezTo>
                  <a:cubicBezTo>
                    <a:pt x="28056" y="33604"/>
                    <a:pt x="28322" y="33887"/>
                    <a:pt x="28616" y="34132"/>
                  </a:cubicBezTo>
                  <a:cubicBezTo>
                    <a:pt x="28683" y="34309"/>
                    <a:pt x="28378" y="34448"/>
                    <a:pt x="28572" y="34648"/>
                  </a:cubicBezTo>
                  <a:lnTo>
                    <a:pt x="29099" y="34520"/>
                  </a:lnTo>
                  <a:lnTo>
                    <a:pt x="29255" y="35236"/>
                  </a:lnTo>
                  <a:cubicBezTo>
                    <a:pt x="29293" y="35254"/>
                    <a:pt x="29326" y="35262"/>
                    <a:pt x="29357" y="35262"/>
                  </a:cubicBezTo>
                  <a:cubicBezTo>
                    <a:pt x="29515" y="35262"/>
                    <a:pt x="29599" y="35064"/>
                    <a:pt x="29762" y="35064"/>
                  </a:cubicBezTo>
                  <a:cubicBezTo>
                    <a:pt x="29791" y="35064"/>
                    <a:pt x="29824" y="35071"/>
                    <a:pt x="29859" y="35086"/>
                  </a:cubicBezTo>
                  <a:cubicBezTo>
                    <a:pt x="29760" y="35369"/>
                    <a:pt x="29671" y="35624"/>
                    <a:pt x="29576" y="35879"/>
                  </a:cubicBezTo>
                  <a:lnTo>
                    <a:pt x="29715" y="36246"/>
                  </a:lnTo>
                  <a:cubicBezTo>
                    <a:pt x="29632" y="36357"/>
                    <a:pt x="29565" y="36445"/>
                    <a:pt x="29499" y="36534"/>
                  </a:cubicBezTo>
                  <a:lnTo>
                    <a:pt x="29676" y="37050"/>
                  </a:lnTo>
                  <a:lnTo>
                    <a:pt x="30614" y="37372"/>
                  </a:lnTo>
                  <a:cubicBezTo>
                    <a:pt x="30592" y="37855"/>
                    <a:pt x="30714" y="38282"/>
                    <a:pt x="31169" y="38482"/>
                  </a:cubicBezTo>
                  <a:lnTo>
                    <a:pt x="31446" y="39131"/>
                  </a:lnTo>
                  <a:lnTo>
                    <a:pt x="31652" y="39153"/>
                  </a:lnTo>
                  <a:lnTo>
                    <a:pt x="31907" y="40213"/>
                  </a:lnTo>
                  <a:cubicBezTo>
                    <a:pt x="32062" y="40313"/>
                    <a:pt x="32245" y="40419"/>
                    <a:pt x="32412" y="40535"/>
                  </a:cubicBezTo>
                  <a:cubicBezTo>
                    <a:pt x="32512" y="40607"/>
                    <a:pt x="32567" y="40707"/>
                    <a:pt x="32417" y="40829"/>
                  </a:cubicBezTo>
                  <a:cubicBezTo>
                    <a:pt x="32167" y="40753"/>
                    <a:pt x="31921" y="40586"/>
                    <a:pt x="31626" y="40586"/>
                  </a:cubicBezTo>
                  <a:cubicBezTo>
                    <a:pt x="31510" y="40586"/>
                    <a:pt x="31387" y="40612"/>
                    <a:pt x="31252" y="40679"/>
                  </a:cubicBezTo>
                  <a:cubicBezTo>
                    <a:pt x="31607" y="41184"/>
                    <a:pt x="32062" y="41612"/>
                    <a:pt x="32595" y="41933"/>
                  </a:cubicBezTo>
                  <a:cubicBezTo>
                    <a:pt x="32645" y="42055"/>
                    <a:pt x="32695" y="42183"/>
                    <a:pt x="32734" y="42277"/>
                  </a:cubicBezTo>
                  <a:cubicBezTo>
                    <a:pt x="33106" y="42494"/>
                    <a:pt x="33472" y="42649"/>
                    <a:pt x="33766" y="42899"/>
                  </a:cubicBezTo>
                  <a:cubicBezTo>
                    <a:pt x="34077" y="43171"/>
                    <a:pt x="34448" y="43365"/>
                    <a:pt x="34848" y="43476"/>
                  </a:cubicBezTo>
                  <a:cubicBezTo>
                    <a:pt x="34853" y="43478"/>
                    <a:pt x="34857" y="43478"/>
                    <a:pt x="34863" y="43478"/>
                  </a:cubicBezTo>
                  <a:cubicBezTo>
                    <a:pt x="34895" y="43478"/>
                    <a:pt x="34940" y="43451"/>
                    <a:pt x="34992" y="43437"/>
                  </a:cubicBezTo>
                  <a:lnTo>
                    <a:pt x="35081" y="43176"/>
                  </a:lnTo>
                  <a:lnTo>
                    <a:pt x="34770" y="42571"/>
                  </a:lnTo>
                  <a:cubicBezTo>
                    <a:pt x="34376" y="42244"/>
                    <a:pt x="33766" y="42139"/>
                    <a:pt x="33683" y="41484"/>
                  </a:cubicBezTo>
                  <a:cubicBezTo>
                    <a:pt x="33722" y="41406"/>
                    <a:pt x="33760" y="41329"/>
                    <a:pt x="33805" y="41245"/>
                  </a:cubicBezTo>
                  <a:lnTo>
                    <a:pt x="34787" y="42166"/>
                  </a:lnTo>
                  <a:lnTo>
                    <a:pt x="35103" y="42272"/>
                  </a:lnTo>
                  <a:cubicBezTo>
                    <a:pt x="35292" y="42483"/>
                    <a:pt x="35464" y="42660"/>
                    <a:pt x="35641" y="42854"/>
                  </a:cubicBezTo>
                  <a:cubicBezTo>
                    <a:pt x="35653" y="43093"/>
                    <a:pt x="35669" y="43348"/>
                    <a:pt x="35680" y="43593"/>
                  </a:cubicBezTo>
                  <a:lnTo>
                    <a:pt x="35974" y="44136"/>
                  </a:lnTo>
                  <a:lnTo>
                    <a:pt x="35813" y="44342"/>
                  </a:lnTo>
                  <a:lnTo>
                    <a:pt x="35492" y="43925"/>
                  </a:lnTo>
                  <a:lnTo>
                    <a:pt x="34143" y="43598"/>
                  </a:lnTo>
                  <a:cubicBezTo>
                    <a:pt x="34127" y="43648"/>
                    <a:pt x="34082" y="43698"/>
                    <a:pt x="34093" y="43726"/>
                  </a:cubicBezTo>
                  <a:cubicBezTo>
                    <a:pt x="34288" y="44242"/>
                    <a:pt x="34493" y="44752"/>
                    <a:pt x="34687" y="45252"/>
                  </a:cubicBezTo>
                  <a:cubicBezTo>
                    <a:pt x="34670" y="46006"/>
                    <a:pt x="34698" y="46767"/>
                    <a:pt x="34632" y="47521"/>
                  </a:cubicBezTo>
                  <a:cubicBezTo>
                    <a:pt x="34559" y="48270"/>
                    <a:pt x="34398" y="49025"/>
                    <a:pt x="34260" y="49868"/>
                  </a:cubicBezTo>
                  <a:cubicBezTo>
                    <a:pt x="34360" y="50246"/>
                    <a:pt x="34482" y="50712"/>
                    <a:pt x="34598" y="51150"/>
                  </a:cubicBezTo>
                  <a:cubicBezTo>
                    <a:pt x="34526" y="51611"/>
                    <a:pt x="34460" y="52044"/>
                    <a:pt x="34393" y="52454"/>
                  </a:cubicBezTo>
                  <a:lnTo>
                    <a:pt x="34726" y="52893"/>
                  </a:lnTo>
                  <a:cubicBezTo>
                    <a:pt x="34798" y="53248"/>
                    <a:pt x="34859" y="53564"/>
                    <a:pt x="34898" y="53764"/>
                  </a:cubicBezTo>
                  <a:cubicBezTo>
                    <a:pt x="35148" y="54119"/>
                    <a:pt x="35331" y="54380"/>
                    <a:pt x="35547" y="54685"/>
                  </a:cubicBezTo>
                  <a:lnTo>
                    <a:pt x="35897" y="54879"/>
                  </a:lnTo>
                  <a:lnTo>
                    <a:pt x="35897" y="55506"/>
                  </a:lnTo>
                  <a:lnTo>
                    <a:pt x="36302" y="55822"/>
                  </a:lnTo>
                  <a:cubicBezTo>
                    <a:pt x="36318" y="56011"/>
                    <a:pt x="36330" y="56194"/>
                    <a:pt x="36341" y="56327"/>
                  </a:cubicBezTo>
                  <a:cubicBezTo>
                    <a:pt x="36757" y="56960"/>
                    <a:pt x="37389" y="57393"/>
                    <a:pt x="37445" y="58170"/>
                  </a:cubicBezTo>
                  <a:lnTo>
                    <a:pt x="38072" y="58258"/>
                  </a:lnTo>
                  <a:lnTo>
                    <a:pt x="38943" y="58669"/>
                  </a:lnTo>
                  <a:lnTo>
                    <a:pt x="39859" y="59385"/>
                  </a:lnTo>
                  <a:cubicBezTo>
                    <a:pt x="39997" y="59757"/>
                    <a:pt x="40136" y="60173"/>
                    <a:pt x="40303" y="60578"/>
                  </a:cubicBezTo>
                  <a:cubicBezTo>
                    <a:pt x="40391" y="60816"/>
                    <a:pt x="40508" y="61038"/>
                    <a:pt x="40652" y="61249"/>
                  </a:cubicBezTo>
                  <a:cubicBezTo>
                    <a:pt x="40841" y="61510"/>
                    <a:pt x="40985" y="61799"/>
                    <a:pt x="41074" y="62109"/>
                  </a:cubicBezTo>
                  <a:cubicBezTo>
                    <a:pt x="41129" y="62287"/>
                    <a:pt x="41196" y="62459"/>
                    <a:pt x="41268" y="62653"/>
                  </a:cubicBezTo>
                  <a:cubicBezTo>
                    <a:pt x="41801" y="62870"/>
                    <a:pt x="42139" y="63308"/>
                    <a:pt x="42478" y="63730"/>
                  </a:cubicBezTo>
                  <a:cubicBezTo>
                    <a:pt x="42511" y="63985"/>
                    <a:pt x="42478" y="64207"/>
                    <a:pt x="42356" y="64390"/>
                  </a:cubicBezTo>
                  <a:lnTo>
                    <a:pt x="41973" y="64490"/>
                  </a:lnTo>
                  <a:cubicBezTo>
                    <a:pt x="42223" y="64806"/>
                    <a:pt x="42533" y="65006"/>
                    <a:pt x="42794" y="65233"/>
                  </a:cubicBezTo>
                  <a:cubicBezTo>
                    <a:pt x="43338" y="65383"/>
                    <a:pt x="43810" y="65594"/>
                    <a:pt x="44026" y="66138"/>
                  </a:cubicBezTo>
                  <a:cubicBezTo>
                    <a:pt x="43998" y="66426"/>
                    <a:pt x="43965" y="66693"/>
                    <a:pt x="43937" y="66954"/>
                  </a:cubicBezTo>
                  <a:cubicBezTo>
                    <a:pt x="44670" y="67336"/>
                    <a:pt x="45291" y="67897"/>
                    <a:pt x="45763" y="68579"/>
                  </a:cubicBezTo>
                  <a:lnTo>
                    <a:pt x="46090" y="68346"/>
                  </a:lnTo>
                  <a:cubicBezTo>
                    <a:pt x="45935" y="67841"/>
                    <a:pt x="45757" y="67403"/>
                    <a:pt x="45213" y="67364"/>
                  </a:cubicBezTo>
                  <a:cubicBezTo>
                    <a:pt x="45097" y="67059"/>
                    <a:pt x="45036" y="66782"/>
                    <a:pt x="44897" y="66554"/>
                  </a:cubicBezTo>
                  <a:cubicBezTo>
                    <a:pt x="44697" y="66238"/>
                    <a:pt x="44559" y="65905"/>
                    <a:pt x="44536" y="65683"/>
                  </a:cubicBezTo>
                  <a:lnTo>
                    <a:pt x="43504" y="64246"/>
                  </a:lnTo>
                  <a:cubicBezTo>
                    <a:pt x="43477" y="64135"/>
                    <a:pt x="43427" y="63963"/>
                    <a:pt x="43388" y="63818"/>
                  </a:cubicBezTo>
                  <a:cubicBezTo>
                    <a:pt x="43205" y="63646"/>
                    <a:pt x="42988" y="63541"/>
                    <a:pt x="42916" y="63363"/>
                  </a:cubicBezTo>
                  <a:cubicBezTo>
                    <a:pt x="42722" y="62919"/>
                    <a:pt x="42361" y="62631"/>
                    <a:pt x="42039" y="62298"/>
                  </a:cubicBezTo>
                  <a:cubicBezTo>
                    <a:pt x="41984" y="61960"/>
                    <a:pt x="41934" y="61621"/>
                    <a:pt x="41873" y="61244"/>
                  </a:cubicBezTo>
                  <a:cubicBezTo>
                    <a:pt x="41928" y="61133"/>
                    <a:pt x="41989" y="60988"/>
                    <a:pt x="42051" y="60866"/>
                  </a:cubicBezTo>
                  <a:cubicBezTo>
                    <a:pt x="42528" y="60911"/>
                    <a:pt x="42905" y="61111"/>
                    <a:pt x="43227" y="61332"/>
                  </a:cubicBezTo>
                  <a:cubicBezTo>
                    <a:pt x="43460" y="62420"/>
                    <a:pt x="43965" y="63319"/>
                    <a:pt x="44675" y="64107"/>
                  </a:cubicBezTo>
                  <a:lnTo>
                    <a:pt x="45208" y="64307"/>
                  </a:lnTo>
                  <a:cubicBezTo>
                    <a:pt x="45241" y="64423"/>
                    <a:pt x="45274" y="64534"/>
                    <a:pt x="45324" y="64690"/>
                  </a:cubicBezTo>
                  <a:lnTo>
                    <a:pt x="46273" y="65555"/>
                  </a:lnTo>
                  <a:cubicBezTo>
                    <a:pt x="46262" y="65733"/>
                    <a:pt x="46251" y="65933"/>
                    <a:pt x="46240" y="66155"/>
                  </a:cubicBezTo>
                  <a:lnTo>
                    <a:pt x="47000" y="66615"/>
                  </a:lnTo>
                  <a:lnTo>
                    <a:pt x="47278" y="67109"/>
                  </a:lnTo>
                  <a:cubicBezTo>
                    <a:pt x="48299" y="67997"/>
                    <a:pt x="49259" y="68829"/>
                    <a:pt x="49442" y="70233"/>
                  </a:cubicBezTo>
                  <a:cubicBezTo>
                    <a:pt x="49353" y="70399"/>
                    <a:pt x="49253" y="70577"/>
                    <a:pt x="49170" y="70738"/>
                  </a:cubicBezTo>
                  <a:cubicBezTo>
                    <a:pt x="49181" y="71154"/>
                    <a:pt x="49458" y="71387"/>
                    <a:pt x="49608" y="71587"/>
                  </a:cubicBezTo>
                  <a:cubicBezTo>
                    <a:pt x="49969" y="71787"/>
                    <a:pt x="50285" y="71903"/>
                    <a:pt x="50518" y="72114"/>
                  </a:cubicBezTo>
                  <a:cubicBezTo>
                    <a:pt x="50979" y="72536"/>
                    <a:pt x="51495" y="72797"/>
                    <a:pt x="52083" y="72830"/>
                  </a:cubicBezTo>
                  <a:cubicBezTo>
                    <a:pt x="52804" y="73479"/>
                    <a:pt x="53642" y="73773"/>
                    <a:pt x="54552" y="73995"/>
                  </a:cubicBezTo>
                  <a:cubicBezTo>
                    <a:pt x="55002" y="74517"/>
                    <a:pt x="55740" y="74372"/>
                    <a:pt x="56273" y="74683"/>
                  </a:cubicBezTo>
                  <a:cubicBezTo>
                    <a:pt x="56528" y="74611"/>
                    <a:pt x="56761" y="74572"/>
                    <a:pt x="56972" y="74483"/>
                  </a:cubicBezTo>
                  <a:cubicBezTo>
                    <a:pt x="57199" y="74378"/>
                    <a:pt x="57421" y="74256"/>
                    <a:pt x="57632" y="74123"/>
                  </a:cubicBezTo>
                  <a:cubicBezTo>
                    <a:pt x="57637" y="74123"/>
                    <a:pt x="57642" y="74123"/>
                    <a:pt x="57648" y="74123"/>
                  </a:cubicBezTo>
                  <a:cubicBezTo>
                    <a:pt x="58095" y="74123"/>
                    <a:pt x="58424" y="74359"/>
                    <a:pt x="58731" y="74644"/>
                  </a:cubicBezTo>
                  <a:cubicBezTo>
                    <a:pt x="59091" y="74972"/>
                    <a:pt x="59430" y="75321"/>
                    <a:pt x="59791" y="75643"/>
                  </a:cubicBezTo>
                  <a:cubicBezTo>
                    <a:pt x="59974" y="75815"/>
                    <a:pt x="60185" y="75954"/>
                    <a:pt x="60351" y="76076"/>
                  </a:cubicBezTo>
                  <a:lnTo>
                    <a:pt x="61034" y="76120"/>
                  </a:lnTo>
                  <a:lnTo>
                    <a:pt x="61017" y="76170"/>
                  </a:lnTo>
                  <a:lnTo>
                    <a:pt x="62709" y="76714"/>
                  </a:lnTo>
                  <a:lnTo>
                    <a:pt x="63364" y="76648"/>
                  </a:lnTo>
                  <a:lnTo>
                    <a:pt x="63569" y="77108"/>
                  </a:lnTo>
                  <a:lnTo>
                    <a:pt x="64851" y="78423"/>
                  </a:lnTo>
                  <a:lnTo>
                    <a:pt x="64851" y="79211"/>
                  </a:lnTo>
                  <a:lnTo>
                    <a:pt x="65262" y="79511"/>
                  </a:lnTo>
                  <a:lnTo>
                    <a:pt x="65473" y="79461"/>
                  </a:lnTo>
                  <a:lnTo>
                    <a:pt x="66449" y="80032"/>
                  </a:lnTo>
                  <a:cubicBezTo>
                    <a:pt x="66483" y="80171"/>
                    <a:pt x="66510" y="80299"/>
                    <a:pt x="66549" y="80454"/>
                  </a:cubicBezTo>
                  <a:lnTo>
                    <a:pt x="66999" y="80687"/>
                  </a:lnTo>
                  <a:lnTo>
                    <a:pt x="67842" y="80687"/>
                  </a:lnTo>
                  <a:lnTo>
                    <a:pt x="68747" y="81475"/>
                  </a:lnTo>
                  <a:cubicBezTo>
                    <a:pt x="68788" y="81484"/>
                    <a:pt x="68827" y="81488"/>
                    <a:pt x="68864" y="81488"/>
                  </a:cubicBezTo>
                  <a:cubicBezTo>
                    <a:pt x="69044" y="81488"/>
                    <a:pt x="69178" y="81387"/>
                    <a:pt x="69252" y="81175"/>
                  </a:cubicBezTo>
                  <a:lnTo>
                    <a:pt x="69063" y="80754"/>
                  </a:lnTo>
                  <a:lnTo>
                    <a:pt x="69862" y="80093"/>
                  </a:lnTo>
                  <a:cubicBezTo>
                    <a:pt x="70284" y="80105"/>
                    <a:pt x="70472" y="80410"/>
                    <a:pt x="70722" y="80626"/>
                  </a:cubicBezTo>
                  <a:lnTo>
                    <a:pt x="70722" y="81148"/>
                  </a:lnTo>
                  <a:lnTo>
                    <a:pt x="71455" y="82008"/>
                  </a:lnTo>
                  <a:lnTo>
                    <a:pt x="71455" y="84044"/>
                  </a:lnTo>
                  <a:lnTo>
                    <a:pt x="71566" y="84344"/>
                  </a:lnTo>
                  <a:lnTo>
                    <a:pt x="71094" y="85076"/>
                  </a:lnTo>
                  <a:lnTo>
                    <a:pt x="70633" y="85237"/>
                  </a:lnTo>
                  <a:lnTo>
                    <a:pt x="70245" y="86153"/>
                  </a:lnTo>
                  <a:lnTo>
                    <a:pt x="69363" y="86597"/>
                  </a:lnTo>
                  <a:cubicBezTo>
                    <a:pt x="69346" y="86797"/>
                    <a:pt x="69335" y="86980"/>
                    <a:pt x="69329" y="87085"/>
                  </a:cubicBezTo>
                  <a:cubicBezTo>
                    <a:pt x="69107" y="87490"/>
                    <a:pt x="68924" y="87834"/>
                    <a:pt x="68763" y="88128"/>
                  </a:cubicBezTo>
                  <a:lnTo>
                    <a:pt x="68763" y="89061"/>
                  </a:lnTo>
                  <a:cubicBezTo>
                    <a:pt x="68835" y="89127"/>
                    <a:pt x="68919" y="89183"/>
                    <a:pt x="69002" y="89238"/>
                  </a:cubicBezTo>
                  <a:cubicBezTo>
                    <a:pt x="69141" y="89299"/>
                    <a:pt x="69290" y="89344"/>
                    <a:pt x="69440" y="89405"/>
                  </a:cubicBezTo>
                  <a:cubicBezTo>
                    <a:pt x="69407" y="90082"/>
                    <a:pt x="68663" y="90165"/>
                    <a:pt x="68397" y="90747"/>
                  </a:cubicBezTo>
                  <a:cubicBezTo>
                    <a:pt x="68447" y="91003"/>
                    <a:pt x="68508" y="91335"/>
                    <a:pt x="68597" y="91779"/>
                  </a:cubicBezTo>
                  <a:lnTo>
                    <a:pt x="68597" y="91779"/>
                  </a:lnTo>
                  <a:cubicBezTo>
                    <a:pt x="68595" y="91779"/>
                    <a:pt x="68573" y="91886"/>
                    <a:pt x="68547" y="92007"/>
                  </a:cubicBezTo>
                  <a:cubicBezTo>
                    <a:pt x="69168" y="92340"/>
                    <a:pt x="69668" y="92767"/>
                    <a:pt x="69901" y="93444"/>
                  </a:cubicBezTo>
                  <a:cubicBezTo>
                    <a:pt x="69906" y="93461"/>
                    <a:pt x="69923" y="93483"/>
                    <a:pt x="69945" y="93494"/>
                  </a:cubicBezTo>
                  <a:cubicBezTo>
                    <a:pt x="70345" y="93844"/>
                    <a:pt x="70495" y="94338"/>
                    <a:pt x="70678" y="94809"/>
                  </a:cubicBezTo>
                  <a:cubicBezTo>
                    <a:pt x="70761" y="95020"/>
                    <a:pt x="70861" y="95231"/>
                    <a:pt x="70955" y="95436"/>
                  </a:cubicBezTo>
                  <a:cubicBezTo>
                    <a:pt x="71077" y="95708"/>
                    <a:pt x="71199" y="95975"/>
                    <a:pt x="71360" y="96330"/>
                  </a:cubicBezTo>
                  <a:lnTo>
                    <a:pt x="72359" y="97817"/>
                  </a:lnTo>
                  <a:lnTo>
                    <a:pt x="72359" y="98616"/>
                  </a:lnTo>
                  <a:cubicBezTo>
                    <a:pt x="72648" y="98893"/>
                    <a:pt x="72919" y="99204"/>
                    <a:pt x="73247" y="99454"/>
                  </a:cubicBezTo>
                  <a:cubicBezTo>
                    <a:pt x="73780" y="99864"/>
                    <a:pt x="74362" y="100208"/>
                    <a:pt x="74984" y="100464"/>
                  </a:cubicBezTo>
                  <a:cubicBezTo>
                    <a:pt x="75217" y="100558"/>
                    <a:pt x="75428" y="100708"/>
                    <a:pt x="75650" y="100830"/>
                  </a:cubicBezTo>
                  <a:cubicBezTo>
                    <a:pt x="76210" y="101124"/>
                    <a:pt x="76482" y="101740"/>
                    <a:pt x="77009" y="102017"/>
                  </a:cubicBezTo>
                  <a:cubicBezTo>
                    <a:pt x="77192" y="103194"/>
                    <a:pt x="77298" y="104320"/>
                    <a:pt x="77076" y="105447"/>
                  </a:cubicBezTo>
                  <a:cubicBezTo>
                    <a:pt x="77031" y="105669"/>
                    <a:pt x="76954" y="105879"/>
                    <a:pt x="76865" y="106201"/>
                  </a:cubicBezTo>
                  <a:lnTo>
                    <a:pt x="76865" y="107905"/>
                  </a:lnTo>
                  <a:cubicBezTo>
                    <a:pt x="76815" y="108177"/>
                    <a:pt x="76776" y="108426"/>
                    <a:pt x="76732" y="108671"/>
                  </a:cubicBezTo>
                  <a:cubicBezTo>
                    <a:pt x="76676" y="108965"/>
                    <a:pt x="76632" y="109259"/>
                    <a:pt x="76571" y="109553"/>
                  </a:cubicBezTo>
                  <a:cubicBezTo>
                    <a:pt x="76526" y="109753"/>
                    <a:pt x="76454" y="109952"/>
                    <a:pt x="76404" y="110152"/>
                  </a:cubicBezTo>
                  <a:cubicBezTo>
                    <a:pt x="76327" y="110457"/>
                    <a:pt x="76254" y="110768"/>
                    <a:pt x="76171" y="111090"/>
                  </a:cubicBezTo>
                  <a:cubicBezTo>
                    <a:pt x="76188" y="111428"/>
                    <a:pt x="76210" y="111795"/>
                    <a:pt x="76227" y="112100"/>
                  </a:cubicBezTo>
                  <a:lnTo>
                    <a:pt x="75960" y="112483"/>
                  </a:lnTo>
                  <a:cubicBezTo>
                    <a:pt x="75988" y="112699"/>
                    <a:pt x="76016" y="112882"/>
                    <a:pt x="76032" y="113065"/>
                  </a:cubicBezTo>
                  <a:cubicBezTo>
                    <a:pt x="76088" y="113726"/>
                    <a:pt x="76221" y="114397"/>
                    <a:pt x="75960" y="115046"/>
                  </a:cubicBezTo>
                  <a:cubicBezTo>
                    <a:pt x="75983" y="115590"/>
                    <a:pt x="75672" y="116062"/>
                    <a:pt x="75616" y="116589"/>
                  </a:cubicBezTo>
                  <a:cubicBezTo>
                    <a:pt x="75605" y="116683"/>
                    <a:pt x="75572" y="116772"/>
                    <a:pt x="75516" y="116844"/>
                  </a:cubicBezTo>
                  <a:cubicBezTo>
                    <a:pt x="75106" y="117449"/>
                    <a:pt x="74939" y="118148"/>
                    <a:pt x="74678" y="118842"/>
                  </a:cubicBezTo>
                  <a:lnTo>
                    <a:pt x="74457" y="119041"/>
                  </a:lnTo>
                  <a:cubicBezTo>
                    <a:pt x="74373" y="119885"/>
                    <a:pt x="74878" y="120673"/>
                    <a:pt x="74651" y="121555"/>
                  </a:cubicBezTo>
                  <a:cubicBezTo>
                    <a:pt x="74168" y="122132"/>
                    <a:pt x="74218" y="122843"/>
                    <a:pt x="74307" y="123542"/>
                  </a:cubicBezTo>
                  <a:lnTo>
                    <a:pt x="74051" y="124058"/>
                  </a:lnTo>
                  <a:cubicBezTo>
                    <a:pt x="74018" y="124474"/>
                    <a:pt x="73985" y="124812"/>
                    <a:pt x="73957" y="125195"/>
                  </a:cubicBezTo>
                  <a:lnTo>
                    <a:pt x="74301" y="125240"/>
                  </a:lnTo>
                  <a:cubicBezTo>
                    <a:pt x="74617" y="124707"/>
                    <a:pt x="74468" y="124163"/>
                    <a:pt x="74512" y="123603"/>
                  </a:cubicBezTo>
                  <a:lnTo>
                    <a:pt x="74928" y="123381"/>
                  </a:lnTo>
                  <a:cubicBezTo>
                    <a:pt x="75200" y="123464"/>
                    <a:pt x="75261" y="123630"/>
                    <a:pt x="75283" y="123869"/>
                  </a:cubicBezTo>
                  <a:lnTo>
                    <a:pt x="75111" y="124219"/>
                  </a:lnTo>
                  <a:lnTo>
                    <a:pt x="75111" y="124885"/>
                  </a:lnTo>
                  <a:cubicBezTo>
                    <a:pt x="74806" y="125356"/>
                    <a:pt x="74756" y="125872"/>
                    <a:pt x="74845" y="126422"/>
                  </a:cubicBezTo>
                  <a:cubicBezTo>
                    <a:pt x="74773" y="126560"/>
                    <a:pt x="74706" y="126699"/>
                    <a:pt x="74606" y="126893"/>
                  </a:cubicBezTo>
                  <a:lnTo>
                    <a:pt x="74606" y="127465"/>
                  </a:lnTo>
                  <a:lnTo>
                    <a:pt x="74373" y="127631"/>
                  </a:lnTo>
                  <a:cubicBezTo>
                    <a:pt x="74279" y="127387"/>
                    <a:pt x="74196" y="127160"/>
                    <a:pt x="74107" y="126915"/>
                  </a:cubicBezTo>
                  <a:lnTo>
                    <a:pt x="74412" y="126655"/>
                  </a:lnTo>
                  <a:cubicBezTo>
                    <a:pt x="74373" y="126538"/>
                    <a:pt x="74334" y="126422"/>
                    <a:pt x="74285" y="126272"/>
                  </a:cubicBezTo>
                  <a:lnTo>
                    <a:pt x="73891" y="126499"/>
                  </a:lnTo>
                  <a:cubicBezTo>
                    <a:pt x="73868" y="126816"/>
                    <a:pt x="73846" y="127115"/>
                    <a:pt x="73835" y="127293"/>
                  </a:cubicBezTo>
                  <a:cubicBezTo>
                    <a:pt x="73929" y="127537"/>
                    <a:pt x="73979" y="127676"/>
                    <a:pt x="74035" y="127820"/>
                  </a:cubicBezTo>
                  <a:cubicBezTo>
                    <a:pt x="73380" y="128009"/>
                    <a:pt x="73119" y="128486"/>
                    <a:pt x="72908" y="128980"/>
                  </a:cubicBezTo>
                  <a:cubicBezTo>
                    <a:pt x="73191" y="129046"/>
                    <a:pt x="73430" y="129102"/>
                    <a:pt x="73663" y="129174"/>
                  </a:cubicBezTo>
                  <a:cubicBezTo>
                    <a:pt x="73829" y="129224"/>
                    <a:pt x="73929" y="129346"/>
                    <a:pt x="73929" y="129568"/>
                  </a:cubicBezTo>
                  <a:lnTo>
                    <a:pt x="73641" y="130123"/>
                  </a:lnTo>
                  <a:lnTo>
                    <a:pt x="73763" y="130311"/>
                  </a:lnTo>
                  <a:cubicBezTo>
                    <a:pt x="73791" y="130716"/>
                    <a:pt x="73807" y="131044"/>
                    <a:pt x="73835" y="131421"/>
                  </a:cubicBezTo>
                  <a:cubicBezTo>
                    <a:pt x="73613" y="131122"/>
                    <a:pt x="73657" y="130755"/>
                    <a:pt x="73413" y="130522"/>
                  </a:cubicBezTo>
                  <a:cubicBezTo>
                    <a:pt x="72886" y="130988"/>
                    <a:pt x="72858" y="131072"/>
                    <a:pt x="72919" y="131787"/>
                  </a:cubicBezTo>
                  <a:lnTo>
                    <a:pt x="73086" y="131982"/>
                  </a:lnTo>
                  <a:cubicBezTo>
                    <a:pt x="73030" y="132231"/>
                    <a:pt x="72981" y="132448"/>
                    <a:pt x="72925" y="132692"/>
                  </a:cubicBezTo>
                  <a:lnTo>
                    <a:pt x="74063" y="132853"/>
                  </a:lnTo>
                  <a:lnTo>
                    <a:pt x="73613" y="133236"/>
                  </a:lnTo>
                  <a:cubicBezTo>
                    <a:pt x="73624" y="133424"/>
                    <a:pt x="73635" y="133580"/>
                    <a:pt x="73646" y="133718"/>
                  </a:cubicBezTo>
                  <a:lnTo>
                    <a:pt x="73402" y="133985"/>
                  </a:lnTo>
                  <a:cubicBezTo>
                    <a:pt x="73424" y="134118"/>
                    <a:pt x="73441" y="134235"/>
                    <a:pt x="73469" y="134340"/>
                  </a:cubicBezTo>
                  <a:cubicBezTo>
                    <a:pt x="73497" y="134434"/>
                    <a:pt x="73363" y="134567"/>
                    <a:pt x="73547" y="134628"/>
                  </a:cubicBezTo>
                  <a:lnTo>
                    <a:pt x="73940" y="134290"/>
                  </a:lnTo>
                  <a:cubicBezTo>
                    <a:pt x="74246" y="134623"/>
                    <a:pt x="74168" y="135017"/>
                    <a:pt x="74257" y="135350"/>
                  </a:cubicBezTo>
                  <a:cubicBezTo>
                    <a:pt x="74168" y="135533"/>
                    <a:pt x="74090" y="135694"/>
                    <a:pt x="74018" y="135838"/>
                  </a:cubicBezTo>
                  <a:cubicBezTo>
                    <a:pt x="74185" y="136060"/>
                    <a:pt x="74229" y="136343"/>
                    <a:pt x="74512" y="136426"/>
                  </a:cubicBezTo>
                  <a:cubicBezTo>
                    <a:pt x="74595" y="136748"/>
                    <a:pt x="75017" y="136881"/>
                    <a:pt x="74995" y="137259"/>
                  </a:cubicBezTo>
                  <a:cubicBezTo>
                    <a:pt x="75014" y="137256"/>
                    <a:pt x="75033" y="137255"/>
                    <a:pt x="75051" y="137255"/>
                  </a:cubicBezTo>
                  <a:cubicBezTo>
                    <a:pt x="75328" y="137255"/>
                    <a:pt x="75466" y="137523"/>
                    <a:pt x="75722" y="137664"/>
                  </a:cubicBezTo>
                  <a:lnTo>
                    <a:pt x="76321" y="137791"/>
                  </a:lnTo>
                  <a:cubicBezTo>
                    <a:pt x="76582" y="137336"/>
                    <a:pt x="76415" y="136820"/>
                    <a:pt x="76676" y="136443"/>
                  </a:cubicBezTo>
                  <a:lnTo>
                    <a:pt x="77775" y="135760"/>
                  </a:lnTo>
                  <a:lnTo>
                    <a:pt x="78468" y="135760"/>
                  </a:lnTo>
                  <a:cubicBezTo>
                    <a:pt x="78413" y="135666"/>
                    <a:pt x="78369" y="135566"/>
                    <a:pt x="78330" y="135472"/>
                  </a:cubicBezTo>
                  <a:cubicBezTo>
                    <a:pt x="78202" y="135078"/>
                    <a:pt x="78047" y="134684"/>
                    <a:pt x="77969" y="134284"/>
                  </a:cubicBezTo>
                  <a:cubicBezTo>
                    <a:pt x="77875" y="133796"/>
                    <a:pt x="78025" y="133369"/>
                    <a:pt x="78463" y="133080"/>
                  </a:cubicBezTo>
                  <a:cubicBezTo>
                    <a:pt x="78668" y="132942"/>
                    <a:pt x="78862" y="132775"/>
                    <a:pt x="79057" y="132631"/>
                  </a:cubicBezTo>
                  <a:cubicBezTo>
                    <a:pt x="79101" y="132298"/>
                    <a:pt x="79145" y="132009"/>
                    <a:pt x="79179" y="131749"/>
                  </a:cubicBezTo>
                  <a:cubicBezTo>
                    <a:pt x="79512" y="131199"/>
                    <a:pt x="80100" y="130999"/>
                    <a:pt x="80488" y="130578"/>
                  </a:cubicBezTo>
                  <a:cubicBezTo>
                    <a:pt x="80533" y="130367"/>
                    <a:pt x="80577" y="130162"/>
                    <a:pt x="80621" y="129956"/>
                  </a:cubicBezTo>
                  <a:cubicBezTo>
                    <a:pt x="80583" y="129806"/>
                    <a:pt x="80538" y="129651"/>
                    <a:pt x="80488" y="129485"/>
                  </a:cubicBezTo>
                  <a:lnTo>
                    <a:pt x="79745" y="129340"/>
                  </a:lnTo>
                  <a:lnTo>
                    <a:pt x="79345" y="128908"/>
                  </a:lnTo>
                  <a:lnTo>
                    <a:pt x="79145" y="128242"/>
                  </a:lnTo>
                  <a:lnTo>
                    <a:pt x="79723" y="127304"/>
                  </a:lnTo>
                  <a:lnTo>
                    <a:pt x="80627" y="127004"/>
                  </a:lnTo>
                  <a:cubicBezTo>
                    <a:pt x="80721" y="126871"/>
                    <a:pt x="80799" y="126732"/>
                    <a:pt x="80877" y="126594"/>
                  </a:cubicBezTo>
                  <a:cubicBezTo>
                    <a:pt x="80954" y="126455"/>
                    <a:pt x="81004" y="126300"/>
                    <a:pt x="81021" y="126139"/>
                  </a:cubicBezTo>
                  <a:cubicBezTo>
                    <a:pt x="81032" y="125961"/>
                    <a:pt x="80977" y="125778"/>
                    <a:pt x="80960" y="125639"/>
                  </a:cubicBezTo>
                  <a:cubicBezTo>
                    <a:pt x="81049" y="125245"/>
                    <a:pt x="81359" y="125095"/>
                    <a:pt x="81615" y="124851"/>
                  </a:cubicBezTo>
                  <a:lnTo>
                    <a:pt x="81210" y="124618"/>
                  </a:lnTo>
                  <a:lnTo>
                    <a:pt x="81587" y="124380"/>
                  </a:lnTo>
                  <a:cubicBezTo>
                    <a:pt x="81755" y="124430"/>
                    <a:pt x="81827" y="124677"/>
                    <a:pt x="82002" y="124677"/>
                  </a:cubicBezTo>
                  <a:cubicBezTo>
                    <a:pt x="82058" y="124677"/>
                    <a:pt x="82125" y="124651"/>
                    <a:pt x="82208" y="124585"/>
                  </a:cubicBezTo>
                  <a:cubicBezTo>
                    <a:pt x="82197" y="124413"/>
                    <a:pt x="82186" y="124219"/>
                    <a:pt x="82170" y="123986"/>
                  </a:cubicBezTo>
                  <a:lnTo>
                    <a:pt x="81665" y="124135"/>
                  </a:lnTo>
                  <a:lnTo>
                    <a:pt x="81204" y="123852"/>
                  </a:lnTo>
                  <a:cubicBezTo>
                    <a:pt x="81204" y="123619"/>
                    <a:pt x="81215" y="123414"/>
                    <a:pt x="81204" y="123203"/>
                  </a:cubicBezTo>
                  <a:cubicBezTo>
                    <a:pt x="81199" y="122998"/>
                    <a:pt x="81176" y="122809"/>
                    <a:pt x="81160" y="122626"/>
                  </a:cubicBezTo>
                  <a:cubicBezTo>
                    <a:pt x="81240" y="122590"/>
                    <a:pt x="81312" y="122575"/>
                    <a:pt x="81379" y="122575"/>
                  </a:cubicBezTo>
                  <a:cubicBezTo>
                    <a:pt x="81588" y="122575"/>
                    <a:pt x="81742" y="122718"/>
                    <a:pt x="81914" y="122781"/>
                  </a:cubicBezTo>
                  <a:cubicBezTo>
                    <a:pt x="82112" y="122856"/>
                    <a:pt x="82307" y="122898"/>
                    <a:pt x="82497" y="122898"/>
                  </a:cubicBezTo>
                  <a:cubicBezTo>
                    <a:pt x="82771" y="122898"/>
                    <a:pt x="83036" y="122812"/>
                    <a:pt x="83285" y="122615"/>
                  </a:cubicBezTo>
                  <a:cubicBezTo>
                    <a:pt x="83357" y="122565"/>
                    <a:pt x="83379" y="122460"/>
                    <a:pt x="83424" y="122382"/>
                  </a:cubicBezTo>
                  <a:cubicBezTo>
                    <a:pt x="83396" y="122193"/>
                    <a:pt x="83363" y="122010"/>
                    <a:pt x="83346" y="121910"/>
                  </a:cubicBezTo>
                  <a:cubicBezTo>
                    <a:pt x="83401" y="121638"/>
                    <a:pt x="83451" y="121439"/>
                    <a:pt x="83479" y="121239"/>
                  </a:cubicBezTo>
                  <a:cubicBezTo>
                    <a:pt x="83512" y="121028"/>
                    <a:pt x="83202" y="120834"/>
                    <a:pt x="83457" y="120573"/>
                  </a:cubicBezTo>
                  <a:lnTo>
                    <a:pt x="83457" y="120573"/>
                  </a:lnTo>
                  <a:cubicBezTo>
                    <a:pt x="83719" y="120644"/>
                    <a:pt x="83974" y="120674"/>
                    <a:pt x="84225" y="120674"/>
                  </a:cubicBezTo>
                  <a:cubicBezTo>
                    <a:pt x="85127" y="120674"/>
                    <a:pt x="85967" y="120283"/>
                    <a:pt x="86814" y="119996"/>
                  </a:cubicBezTo>
                  <a:cubicBezTo>
                    <a:pt x="87092" y="119591"/>
                    <a:pt x="87347" y="119202"/>
                    <a:pt x="87613" y="118825"/>
                  </a:cubicBezTo>
                  <a:cubicBezTo>
                    <a:pt x="87763" y="118625"/>
                    <a:pt x="87796" y="118370"/>
                    <a:pt x="87707" y="118137"/>
                  </a:cubicBezTo>
                  <a:cubicBezTo>
                    <a:pt x="87535" y="118037"/>
                    <a:pt x="87325" y="117932"/>
                    <a:pt x="87264" y="117671"/>
                  </a:cubicBezTo>
                  <a:lnTo>
                    <a:pt x="87375" y="117194"/>
                  </a:lnTo>
                  <a:cubicBezTo>
                    <a:pt x="87247" y="116705"/>
                    <a:pt x="86725" y="116711"/>
                    <a:pt x="86503" y="116350"/>
                  </a:cubicBezTo>
                  <a:cubicBezTo>
                    <a:pt x="86514" y="116278"/>
                    <a:pt x="86531" y="116195"/>
                    <a:pt x="86542" y="116106"/>
                  </a:cubicBezTo>
                  <a:lnTo>
                    <a:pt x="87486" y="116234"/>
                  </a:lnTo>
                  <a:cubicBezTo>
                    <a:pt x="87949" y="116534"/>
                    <a:pt x="88484" y="116569"/>
                    <a:pt x="89019" y="116569"/>
                  </a:cubicBezTo>
                  <a:cubicBezTo>
                    <a:pt x="89137" y="116569"/>
                    <a:pt x="89255" y="116568"/>
                    <a:pt x="89372" y="116567"/>
                  </a:cubicBezTo>
                  <a:cubicBezTo>
                    <a:pt x="89761" y="116395"/>
                    <a:pt x="90082" y="116095"/>
                    <a:pt x="90288" y="115718"/>
                  </a:cubicBezTo>
                  <a:cubicBezTo>
                    <a:pt x="90410" y="115496"/>
                    <a:pt x="90526" y="115252"/>
                    <a:pt x="90709" y="115085"/>
                  </a:cubicBezTo>
                  <a:cubicBezTo>
                    <a:pt x="91087" y="114736"/>
                    <a:pt x="91237" y="114286"/>
                    <a:pt x="91386" y="113820"/>
                  </a:cubicBezTo>
                  <a:cubicBezTo>
                    <a:pt x="91453" y="113609"/>
                    <a:pt x="91536" y="113376"/>
                    <a:pt x="91675" y="113204"/>
                  </a:cubicBezTo>
                  <a:cubicBezTo>
                    <a:pt x="91797" y="113071"/>
                    <a:pt x="91891" y="112915"/>
                    <a:pt x="91941" y="112743"/>
                  </a:cubicBezTo>
                  <a:cubicBezTo>
                    <a:pt x="92011" y="112513"/>
                    <a:pt x="92168" y="112371"/>
                    <a:pt x="92418" y="112371"/>
                  </a:cubicBezTo>
                  <a:cubicBezTo>
                    <a:pt x="92427" y="112371"/>
                    <a:pt x="92437" y="112371"/>
                    <a:pt x="92446" y="112372"/>
                  </a:cubicBezTo>
                  <a:lnTo>
                    <a:pt x="92713" y="112727"/>
                  </a:lnTo>
                  <a:cubicBezTo>
                    <a:pt x="92924" y="111883"/>
                    <a:pt x="93312" y="111223"/>
                    <a:pt x="93989" y="110801"/>
                  </a:cubicBezTo>
                  <a:cubicBezTo>
                    <a:pt x="94044" y="110557"/>
                    <a:pt x="94100" y="110357"/>
                    <a:pt x="94128" y="110152"/>
                  </a:cubicBezTo>
                  <a:cubicBezTo>
                    <a:pt x="94155" y="109969"/>
                    <a:pt x="94161" y="109786"/>
                    <a:pt x="94139" y="109603"/>
                  </a:cubicBezTo>
                  <a:cubicBezTo>
                    <a:pt x="94061" y="109059"/>
                    <a:pt x="94166" y="108543"/>
                    <a:pt x="94377" y="107999"/>
                  </a:cubicBezTo>
                  <a:cubicBezTo>
                    <a:pt x="94943" y="107372"/>
                    <a:pt x="95593" y="106801"/>
                    <a:pt x="96497" y="106606"/>
                  </a:cubicBezTo>
                  <a:cubicBezTo>
                    <a:pt x="96730" y="106573"/>
                    <a:pt x="96930" y="106423"/>
                    <a:pt x="97030" y="106212"/>
                  </a:cubicBezTo>
                  <a:cubicBezTo>
                    <a:pt x="97091" y="106107"/>
                    <a:pt x="97163" y="106013"/>
                    <a:pt x="97246" y="105924"/>
                  </a:cubicBezTo>
                  <a:cubicBezTo>
                    <a:pt x="97590" y="105913"/>
                    <a:pt x="97940" y="105924"/>
                    <a:pt x="98284" y="105890"/>
                  </a:cubicBezTo>
                  <a:cubicBezTo>
                    <a:pt x="98633" y="105857"/>
                    <a:pt x="98966" y="105791"/>
                    <a:pt x="99177" y="105763"/>
                  </a:cubicBezTo>
                  <a:lnTo>
                    <a:pt x="100104" y="104936"/>
                  </a:lnTo>
                  <a:cubicBezTo>
                    <a:pt x="100148" y="104736"/>
                    <a:pt x="100159" y="104464"/>
                    <a:pt x="100276" y="104254"/>
                  </a:cubicBezTo>
                  <a:cubicBezTo>
                    <a:pt x="100520" y="103793"/>
                    <a:pt x="100820" y="103355"/>
                    <a:pt x="101108" y="102900"/>
                  </a:cubicBezTo>
                  <a:cubicBezTo>
                    <a:pt x="101136" y="102589"/>
                    <a:pt x="101175" y="102273"/>
                    <a:pt x="101203" y="101990"/>
                  </a:cubicBezTo>
                  <a:lnTo>
                    <a:pt x="101552" y="101374"/>
                  </a:lnTo>
                  <a:cubicBezTo>
                    <a:pt x="101641" y="100802"/>
                    <a:pt x="101719" y="100325"/>
                    <a:pt x="101813" y="99759"/>
                  </a:cubicBezTo>
                  <a:cubicBezTo>
                    <a:pt x="101641" y="98743"/>
                    <a:pt x="101735" y="97512"/>
                    <a:pt x="102007" y="97373"/>
                  </a:cubicBezTo>
                  <a:lnTo>
                    <a:pt x="102323" y="97428"/>
                  </a:lnTo>
                  <a:cubicBezTo>
                    <a:pt x="102440" y="97301"/>
                    <a:pt x="102562" y="97212"/>
                    <a:pt x="102618" y="97090"/>
                  </a:cubicBezTo>
                  <a:cubicBezTo>
                    <a:pt x="102989" y="96224"/>
                    <a:pt x="103655" y="95597"/>
                    <a:pt x="104293" y="94926"/>
                  </a:cubicBezTo>
                  <a:cubicBezTo>
                    <a:pt x="105226" y="93955"/>
                    <a:pt x="105264" y="92706"/>
                    <a:pt x="104549" y="91408"/>
                  </a:cubicBezTo>
                  <a:cubicBezTo>
                    <a:pt x="104504" y="91374"/>
                    <a:pt x="104449" y="91358"/>
                    <a:pt x="104399" y="91325"/>
                  </a:cubicBezTo>
                  <a:cubicBezTo>
                    <a:pt x="104266" y="91297"/>
                    <a:pt x="104138" y="91280"/>
                    <a:pt x="104005" y="91275"/>
                  </a:cubicBezTo>
                  <a:cubicBezTo>
                    <a:pt x="103961" y="91278"/>
                    <a:pt x="103918" y="91280"/>
                    <a:pt x="103874" y="91280"/>
                  </a:cubicBezTo>
                  <a:cubicBezTo>
                    <a:pt x="103405" y="91280"/>
                    <a:pt x="102957" y="91063"/>
                    <a:pt x="102662" y="90692"/>
                  </a:cubicBezTo>
                  <a:cubicBezTo>
                    <a:pt x="102179" y="90115"/>
                    <a:pt x="101491" y="89810"/>
                    <a:pt x="100809" y="89432"/>
                  </a:cubicBezTo>
                  <a:cubicBezTo>
                    <a:pt x="100576" y="89506"/>
                    <a:pt x="100346" y="89536"/>
                    <a:pt x="100119" y="89536"/>
                  </a:cubicBezTo>
                  <a:cubicBezTo>
                    <a:pt x="99471" y="89536"/>
                    <a:pt x="98845" y="89290"/>
                    <a:pt x="98228" y="89105"/>
                  </a:cubicBezTo>
                  <a:lnTo>
                    <a:pt x="97379" y="89471"/>
                  </a:lnTo>
                  <a:lnTo>
                    <a:pt x="97296" y="88611"/>
                  </a:lnTo>
                  <a:cubicBezTo>
                    <a:pt x="96958" y="88378"/>
                    <a:pt x="95776" y="87873"/>
                    <a:pt x="95332" y="87801"/>
                  </a:cubicBezTo>
                  <a:cubicBezTo>
                    <a:pt x="95242" y="87787"/>
                    <a:pt x="95150" y="87782"/>
                    <a:pt x="95059" y="87782"/>
                  </a:cubicBezTo>
                  <a:cubicBezTo>
                    <a:pt x="94903" y="87782"/>
                    <a:pt x="94747" y="87795"/>
                    <a:pt x="94599" y="87795"/>
                  </a:cubicBezTo>
                  <a:cubicBezTo>
                    <a:pt x="94488" y="87923"/>
                    <a:pt x="94405" y="88040"/>
                    <a:pt x="94305" y="88134"/>
                  </a:cubicBezTo>
                  <a:cubicBezTo>
                    <a:pt x="94238" y="88201"/>
                    <a:pt x="94208" y="88334"/>
                    <a:pt x="94084" y="88334"/>
                  </a:cubicBezTo>
                  <a:cubicBezTo>
                    <a:pt x="94064" y="88334"/>
                    <a:pt x="94042" y="88330"/>
                    <a:pt x="94017" y="88323"/>
                  </a:cubicBezTo>
                  <a:cubicBezTo>
                    <a:pt x="94117" y="88028"/>
                    <a:pt x="94366" y="87757"/>
                    <a:pt x="94133" y="87368"/>
                  </a:cubicBezTo>
                  <a:lnTo>
                    <a:pt x="93218" y="87368"/>
                  </a:lnTo>
                  <a:lnTo>
                    <a:pt x="93195" y="87035"/>
                  </a:lnTo>
                  <a:lnTo>
                    <a:pt x="92951" y="86896"/>
                  </a:lnTo>
                  <a:cubicBezTo>
                    <a:pt x="93023" y="86641"/>
                    <a:pt x="93068" y="86486"/>
                    <a:pt x="93118" y="86325"/>
                  </a:cubicBezTo>
                  <a:cubicBezTo>
                    <a:pt x="93068" y="86175"/>
                    <a:pt x="93018" y="86025"/>
                    <a:pt x="92979" y="85898"/>
                  </a:cubicBezTo>
                  <a:lnTo>
                    <a:pt x="92674" y="85742"/>
                  </a:lnTo>
                  <a:cubicBezTo>
                    <a:pt x="92302" y="85182"/>
                    <a:pt x="92169" y="84571"/>
                    <a:pt x="92063" y="84089"/>
                  </a:cubicBezTo>
                  <a:cubicBezTo>
                    <a:pt x="91719" y="83811"/>
                    <a:pt x="91442" y="83634"/>
                    <a:pt x="91231" y="83401"/>
                  </a:cubicBezTo>
                  <a:cubicBezTo>
                    <a:pt x="90876" y="83001"/>
                    <a:pt x="90415" y="82801"/>
                    <a:pt x="89927" y="82663"/>
                  </a:cubicBezTo>
                  <a:cubicBezTo>
                    <a:pt x="89674" y="82590"/>
                    <a:pt x="89394" y="82513"/>
                    <a:pt x="89131" y="82513"/>
                  </a:cubicBezTo>
                  <a:cubicBezTo>
                    <a:pt x="89054" y="82513"/>
                    <a:pt x="88979" y="82520"/>
                    <a:pt x="88906" y="82535"/>
                  </a:cubicBezTo>
                  <a:cubicBezTo>
                    <a:pt x="88727" y="82570"/>
                    <a:pt x="88544" y="82588"/>
                    <a:pt x="88362" y="82588"/>
                  </a:cubicBezTo>
                  <a:cubicBezTo>
                    <a:pt x="88058" y="82588"/>
                    <a:pt x="87754" y="82540"/>
                    <a:pt x="87463" y="82446"/>
                  </a:cubicBezTo>
                  <a:lnTo>
                    <a:pt x="86625" y="81886"/>
                  </a:lnTo>
                  <a:lnTo>
                    <a:pt x="86387" y="81936"/>
                  </a:lnTo>
                  <a:lnTo>
                    <a:pt x="86159" y="81175"/>
                  </a:lnTo>
                  <a:cubicBezTo>
                    <a:pt x="85788" y="80909"/>
                    <a:pt x="85471" y="80676"/>
                    <a:pt x="85188" y="80471"/>
                  </a:cubicBezTo>
                  <a:lnTo>
                    <a:pt x="84583" y="80354"/>
                  </a:lnTo>
                  <a:cubicBezTo>
                    <a:pt x="84500" y="80138"/>
                    <a:pt x="84417" y="79927"/>
                    <a:pt x="84312" y="79655"/>
                  </a:cubicBezTo>
                  <a:lnTo>
                    <a:pt x="83252" y="79239"/>
                  </a:lnTo>
                  <a:lnTo>
                    <a:pt x="82863" y="78756"/>
                  </a:lnTo>
                  <a:lnTo>
                    <a:pt x="81881" y="78828"/>
                  </a:lnTo>
                  <a:cubicBezTo>
                    <a:pt x="81737" y="78961"/>
                    <a:pt x="81637" y="79050"/>
                    <a:pt x="81576" y="79106"/>
                  </a:cubicBezTo>
                  <a:cubicBezTo>
                    <a:pt x="81390" y="79166"/>
                    <a:pt x="81216" y="79197"/>
                    <a:pt x="81053" y="79197"/>
                  </a:cubicBezTo>
                  <a:cubicBezTo>
                    <a:pt x="80754" y="79197"/>
                    <a:pt x="80495" y="79092"/>
                    <a:pt x="80283" y="78873"/>
                  </a:cubicBezTo>
                  <a:lnTo>
                    <a:pt x="78835" y="78873"/>
                  </a:lnTo>
                  <a:lnTo>
                    <a:pt x="78208" y="78207"/>
                  </a:lnTo>
                  <a:lnTo>
                    <a:pt x="77614" y="78135"/>
                  </a:lnTo>
                  <a:lnTo>
                    <a:pt x="77270" y="77630"/>
                  </a:lnTo>
                  <a:lnTo>
                    <a:pt x="77187" y="77663"/>
                  </a:lnTo>
                  <a:cubicBezTo>
                    <a:pt x="77198" y="77802"/>
                    <a:pt x="77214" y="77946"/>
                    <a:pt x="77225" y="78074"/>
                  </a:cubicBezTo>
                  <a:cubicBezTo>
                    <a:pt x="76881" y="78390"/>
                    <a:pt x="76293" y="78284"/>
                    <a:pt x="76060" y="78767"/>
                  </a:cubicBezTo>
                  <a:cubicBezTo>
                    <a:pt x="76155" y="79122"/>
                    <a:pt x="76560" y="79367"/>
                    <a:pt x="76376" y="79849"/>
                  </a:cubicBezTo>
                  <a:lnTo>
                    <a:pt x="75899" y="80066"/>
                  </a:lnTo>
                  <a:lnTo>
                    <a:pt x="75600" y="79439"/>
                  </a:lnTo>
                  <a:cubicBezTo>
                    <a:pt x="75738" y="79195"/>
                    <a:pt x="75855" y="79000"/>
                    <a:pt x="75966" y="78806"/>
                  </a:cubicBezTo>
                  <a:cubicBezTo>
                    <a:pt x="75883" y="78556"/>
                    <a:pt x="75810" y="78323"/>
                    <a:pt x="75744" y="78107"/>
                  </a:cubicBezTo>
                  <a:cubicBezTo>
                    <a:pt x="75927" y="77913"/>
                    <a:pt x="76221" y="77907"/>
                    <a:pt x="76271" y="77591"/>
                  </a:cubicBezTo>
                  <a:lnTo>
                    <a:pt x="75921" y="77358"/>
                  </a:lnTo>
                  <a:lnTo>
                    <a:pt x="74734" y="78296"/>
                  </a:lnTo>
                  <a:lnTo>
                    <a:pt x="74040" y="78323"/>
                  </a:lnTo>
                  <a:lnTo>
                    <a:pt x="73774" y="78534"/>
                  </a:lnTo>
                  <a:lnTo>
                    <a:pt x="73441" y="78484"/>
                  </a:lnTo>
                  <a:lnTo>
                    <a:pt x="72942" y="78884"/>
                  </a:lnTo>
                  <a:cubicBezTo>
                    <a:pt x="72914" y="79161"/>
                    <a:pt x="72886" y="79405"/>
                    <a:pt x="72858" y="79672"/>
                  </a:cubicBezTo>
                  <a:cubicBezTo>
                    <a:pt x="72326" y="79810"/>
                    <a:pt x="72143" y="80426"/>
                    <a:pt x="71582" y="80565"/>
                  </a:cubicBezTo>
                  <a:cubicBezTo>
                    <a:pt x="71128" y="80036"/>
                    <a:pt x="70582" y="79669"/>
                    <a:pt x="69932" y="79669"/>
                  </a:cubicBezTo>
                  <a:cubicBezTo>
                    <a:pt x="69900" y="79669"/>
                    <a:pt x="69867" y="79670"/>
                    <a:pt x="69834" y="79672"/>
                  </a:cubicBezTo>
                  <a:lnTo>
                    <a:pt x="68519" y="80293"/>
                  </a:lnTo>
                  <a:lnTo>
                    <a:pt x="67742" y="80138"/>
                  </a:lnTo>
                  <a:cubicBezTo>
                    <a:pt x="67143" y="79505"/>
                    <a:pt x="66466" y="79017"/>
                    <a:pt x="66338" y="78246"/>
                  </a:cubicBezTo>
                  <a:cubicBezTo>
                    <a:pt x="66438" y="77652"/>
                    <a:pt x="66533" y="77158"/>
                    <a:pt x="66605" y="76653"/>
                  </a:cubicBezTo>
                  <a:cubicBezTo>
                    <a:pt x="66644" y="76381"/>
                    <a:pt x="66627" y="76104"/>
                    <a:pt x="66760" y="75843"/>
                  </a:cubicBezTo>
                  <a:cubicBezTo>
                    <a:pt x="66866" y="75632"/>
                    <a:pt x="66860" y="75399"/>
                    <a:pt x="66710" y="75144"/>
                  </a:cubicBezTo>
                  <a:cubicBezTo>
                    <a:pt x="66594" y="75099"/>
                    <a:pt x="66433" y="75066"/>
                    <a:pt x="66311" y="74977"/>
                  </a:cubicBezTo>
                  <a:cubicBezTo>
                    <a:pt x="66166" y="74866"/>
                    <a:pt x="66055" y="74717"/>
                    <a:pt x="65967" y="74617"/>
                  </a:cubicBezTo>
                  <a:cubicBezTo>
                    <a:pt x="65729" y="74517"/>
                    <a:pt x="65473" y="74467"/>
                    <a:pt x="65217" y="74467"/>
                  </a:cubicBezTo>
                  <a:cubicBezTo>
                    <a:pt x="65132" y="74467"/>
                    <a:pt x="65047" y="74472"/>
                    <a:pt x="64962" y="74483"/>
                  </a:cubicBezTo>
                  <a:cubicBezTo>
                    <a:pt x="64435" y="74561"/>
                    <a:pt x="63908" y="74617"/>
                    <a:pt x="63381" y="74694"/>
                  </a:cubicBezTo>
                  <a:cubicBezTo>
                    <a:pt x="63293" y="74705"/>
                    <a:pt x="63207" y="74712"/>
                    <a:pt x="63122" y="74712"/>
                  </a:cubicBezTo>
                  <a:cubicBezTo>
                    <a:pt x="62867" y="74712"/>
                    <a:pt x="62622" y="74653"/>
                    <a:pt x="62376" y="74478"/>
                  </a:cubicBezTo>
                  <a:lnTo>
                    <a:pt x="62754" y="73951"/>
                  </a:lnTo>
                  <a:cubicBezTo>
                    <a:pt x="62798" y="73385"/>
                    <a:pt x="62843" y="72808"/>
                    <a:pt x="62887" y="72208"/>
                  </a:cubicBezTo>
                  <a:lnTo>
                    <a:pt x="63281" y="72286"/>
                  </a:lnTo>
                  <a:cubicBezTo>
                    <a:pt x="63331" y="71942"/>
                    <a:pt x="63336" y="71598"/>
                    <a:pt x="63431" y="71282"/>
                  </a:cubicBezTo>
                  <a:cubicBezTo>
                    <a:pt x="63536" y="70938"/>
                    <a:pt x="63725" y="70621"/>
                    <a:pt x="63897" y="70239"/>
                  </a:cubicBezTo>
                  <a:cubicBezTo>
                    <a:pt x="63880" y="70172"/>
                    <a:pt x="63841" y="70039"/>
                    <a:pt x="63808" y="69917"/>
                  </a:cubicBezTo>
                  <a:lnTo>
                    <a:pt x="62970" y="69795"/>
                  </a:lnTo>
                  <a:cubicBezTo>
                    <a:pt x="62393" y="69933"/>
                    <a:pt x="61772" y="69928"/>
                    <a:pt x="61261" y="70300"/>
                  </a:cubicBezTo>
                  <a:cubicBezTo>
                    <a:pt x="61211" y="70538"/>
                    <a:pt x="61178" y="70766"/>
                    <a:pt x="61122" y="70988"/>
                  </a:cubicBezTo>
                  <a:cubicBezTo>
                    <a:pt x="61061" y="71232"/>
                    <a:pt x="60984" y="71470"/>
                    <a:pt x="60911" y="71709"/>
                  </a:cubicBezTo>
                  <a:lnTo>
                    <a:pt x="60828" y="71654"/>
                  </a:lnTo>
                  <a:lnTo>
                    <a:pt x="60090" y="72308"/>
                  </a:lnTo>
                  <a:lnTo>
                    <a:pt x="59646" y="72225"/>
                  </a:lnTo>
                  <a:cubicBezTo>
                    <a:pt x="59091" y="72525"/>
                    <a:pt x="58498" y="72586"/>
                    <a:pt x="57871" y="72647"/>
                  </a:cubicBezTo>
                  <a:cubicBezTo>
                    <a:pt x="57665" y="72197"/>
                    <a:pt x="57166" y="72269"/>
                    <a:pt x="56772" y="72036"/>
                  </a:cubicBezTo>
                  <a:cubicBezTo>
                    <a:pt x="56683" y="71870"/>
                    <a:pt x="56583" y="71665"/>
                    <a:pt x="56461" y="71465"/>
                  </a:cubicBezTo>
                  <a:cubicBezTo>
                    <a:pt x="56345" y="71271"/>
                    <a:pt x="56234" y="71060"/>
                    <a:pt x="56078" y="70899"/>
                  </a:cubicBezTo>
                  <a:cubicBezTo>
                    <a:pt x="55856" y="70660"/>
                    <a:pt x="55690" y="70377"/>
                    <a:pt x="55596" y="70067"/>
                  </a:cubicBezTo>
                  <a:cubicBezTo>
                    <a:pt x="55496" y="69739"/>
                    <a:pt x="55374" y="69412"/>
                    <a:pt x="55285" y="69168"/>
                  </a:cubicBezTo>
                  <a:cubicBezTo>
                    <a:pt x="55324" y="68274"/>
                    <a:pt x="55357" y="67470"/>
                    <a:pt x="55385" y="66687"/>
                  </a:cubicBezTo>
                  <a:lnTo>
                    <a:pt x="55801" y="66277"/>
                  </a:lnTo>
                  <a:cubicBezTo>
                    <a:pt x="55512" y="65633"/>
                    <a:pt x="55657" y="64995"/>
                    <a:pt x="55823" y="64457"/>
                  </a:cubicBezTo>
                  <a:lnTo>
                    <a:pt x="56528" y="63646"/>
                  </a:lnTo>
                  <a:lnTo>
                    <a:pt x="57033" y="63530"/>
                  </a:lnTo>
                  <a:lnTo>
                    <a:pt x="57754" y="62903"/>
                  </a:lnTo>
                  <a:cubicBezTo>
                    <a:pt x="58004" y="62770"/>
                    <a:pt x="58320" y="62709"/>
                    <a:pt x="58642" y="62664"/>
                  </a:cubicBezTo>
                  <a:cubicBezTo>
                    <a:pt x="58741" y="62652"/>
                    <a:pt x="58851" y="62636"/>
                    <a:pt x="58954" y="62636"/>
                  </a:cubicBezTo>
                  <a:cubicBezTo>
                    <a:pt x="59036" y="62636"/>
                    <a:pt x="59114" y="62646"/>
                    <a:pt x="59180" y="62675"/>
                  </a:cubicBezTo>
                  <a:cubicBezTo>
                    <a:pt x="59302" y="62727"/>
                    <a:pt x="59418" y="62751"/>
                    <a:pt x="59531" y="62751"/>
                  </a:cubicBezTo>
                  <a:cubicBezTo>
                    <a:pt x="59731" y="62751"/>
                    <a:pt x="59921" y="62678"/>
                    <a:pt x="60124" y="62564"/>
                  </a:cubicBezTo>
                  <a:lnTo>
                    <a:pt x="60884" y="63030"/>
                  </a:lnTo>
                  <a:cubicBezTo>
                    <a:pt x="60999" y="62973"/>
                    <a:pt x="61113" y="62935"/>
                    <a:pt x="61231" y="62935"/>
                  </a:cubicBezTo>
                  <a:cubicBezTo>
                    <a:pt x="61329" y="62935"/>
                    <a:pt x="61429" y="62962"/>
                    <a:pt x="61533" y="63025"/>
                  </a:cubicBezTo>
                  <a:cubicBezTo>
                    <a:pt x="61553" y="63039"/>
                    <a:pt x="61580" y="63044"/>
                    <a:pt x="61611" y="63044"/>
                  </a:cubicBezTo>
                  <a:cubicBezTo>
                    <a:pt x="61665" y="63044"/>
                    <a:pt x="61733" y="63030"/>
                    <a:pt x="61810" y="63030"/>
                  </a:cubicBezTo>
                  <a:cubicBezTo>
                    <a:pt x="61766" y="62781"/>
                    <a:pt x="61733" y="62581"/>
                    <a:pt x="61694" y="62381"/>
                  </a:cubicBezTo>
                  <a:cubicBezTo>
                    <a:pt x="62032" y="62021"/>
                    <a:pt x="62498" y="62043"/>
                    <a:pt x="62898" y="61932"/>
                  </a:cubicBezTo>
                  <a:lnTo>
                    <a:pt x="63370" y="62115"/>
                  </a:lnTo>
                  <a:lnTo>
                    <a:pt x="63786" y="61937"/>
                  </a:lnTo>
                  <a:lnTo>
                    <a:pt x="64496" y="61982"/>
                  </a:lnTo>
                  <a:lnTo>
                    <a:pt x="65323" y="62631"/>
                  </a:lnTo>
                  <a:lnTo>
                    <a:pt x="65950" y="62337"/>
                  </a:lnTo>
                  <a:lnTo>
                    <a:pt x="66361" y="62426"/>
                  </a:lnTo>
                  <a:lnTo>
                    <a:pt x="67215" y="63330"/>
                  </a:lnTo>
                  <a:cubicBezTo>
                    <a:pt x="67215" y="63480"/>
                    <a:pt x="67248" y="63696"/>
                    <a:pt x="67204" y="63891"/>
                  </a:cubicBezTo>
                  <a:cubicBezTo>
                    <a:pt x="67154" y="64146"/>
                    <a:pt x="67393" y="64290"/>
                    <a:pt x="67387" y="64518"/>
                  </a:cubicBezTo>
                  <a:cubicBezTo>
                    <a:pt x="67365" y="65117"/>
                    <a:pt x="67753" y="65539"/>
                    <a:pt x="68059" y="65999"/>
                  </a:cubicBezTo>
                  <a:cubicBezTo>
                    <a:pt x="68364" y="66093"/>
                    <a:pt x="68358" y="66438"/>
                    <a:pt x="68552" y="66659"/>
                  </a:cubicBezTo>
                  <a:lnTo>
                    <a:pt x="69118" y="66487"/>
                  </a:lnTo>
                  <a:cubicBezTo>
                    <a:pt x="69302" y="65955"/>
                    <a:pt x="69329" y="65278"/>
                    <a:pt x="69213" y="64895"/>
                  </a:cubicBezTo>
                  <a:cubicBezTo>
                    <a:pt x="69102" y="64506"/>
                    <a:pt x="69002" y="64140"/>
                    <a:pt x="68874" y="63685"/>
                  </a:cubicBezTo>
                  <a:cubicBezTo>
                    <a:pt x="68070" y="62587"/>
                    <a:pt x="68081" y="61371"/>
                    <a:pt x="68719" y="60084"/>
                  </a:cubicBezTo>
                  <a:cubicBezTo>
                    <a:pt x="69141" y="60023"/>
                    <a:pt x="69557" y="59901"/>
                    <a:pt x="69806" y="59618"/>
                  </a:cubicBezTo>
                  <a:lnTo>
                    <a:pt x="70295" y="58891"/>
                  </a:lnTo>
                  <a:lnTo>
                    <a:pt x="70955" y="58686"/>
                  </a:lnTo>
                  <a:cubicBezTo>
                    <a:pt x="71188" y="58286"/>
                    <a:pt x="71604" y="58081"/>
                    <a:pt x="71976" y="57859"/>
                  </a:cubicBezTo>
                  <a:cubicBezTo>
                    <a:pt x="72015" y="57709"/>
                    <a:pt x="72048" y="57581"/>
                    <a:pt x="72082" y="57454"/>
                  </a:cubicBezTo>
                  <a:lnTo>
                    <a:pt x="72675" y="57093"/>
                  </a:lnTo>
                  <a:cubicBezTo>
                    <a:pt x="72548" y="56843"/>
                    <a:pt x="72548" y="56843"/>
                    <a:pt x="72276" y="56738"/>
                  </a:cubicBezTo>
                  <a:lnTo>
                    <a:pt x="72575" y="56488"/>
                  </a:lnTo>
                  <a:cubicBezTo>
                    <a:pt x="72653" y="56139"/>
                    <a:pt x="72398" y="55978"/>
                    <a:pt x="72248" y="55817"/>
                  </a:cubicBezTo>
                  <a:cubicBezTo>
                    <a:pt x="72270" y="55478"/>
                    <a:pt x="72292" y="55184"/>
                    <a:pt x="72315" y="54935"/>
                  </a:cubicBezTo>
                  <a:lnTo>
                    <a:pt x="72093" y="54652"/>
                  </a:lnTo>
                  <a:cubicBezTo>
                    <a:pt x="72270" y="54346"/>
                    <a:pt x="72093" y="54030"/>
                    <a:pt x="72093" y="53714"/>
                  </a:cubicBezTo>
                  <a:cubicBezTo>
                    <a:pt x="72093" y="53625"/>
                    <a:pt x="72117" y="53533"/>
                    <a:pt x="72226" y="53533"/>
                  </a:cubicBezTo>
                  <a:cubicBezTo>
                    <a:pt x="72253" y="53533"/>
                    <a:pt x="72286" y="53539"/>
                    <a:pt x="72326" y="53553"/>
                  </a:cubicBezTo>
                  <a:lnTo>
                    <a:pt x="72326" y="54258"/>
                  </a:lnTo>
                  <a:lnTo>
                    <a:pt x="72731" y="54840"/>
                  </a:lnTo>
                  <a:cubicBezTo>
                    <a:pt x="72703" y="54918"/>
                    <a:pt x="72675" y="54996"/>
                    <a:pt x="72653" y="55068"/>
                  </a:cubicBezTo>
                  <a:cubicBezTo>
                    <a:pt x="72636" y="55151"/>
                    <a:pt x="72625" y="55240"/>
                    <a:pt x="72598" y="55456"/>
                  </a:cubicBezTo>
                  <a:cubicBezTo>
                    <a:pt x="73003" y="54979"/>
                    <a:pt x="73214" y="54574"/>
                    <a:pt x="73197" y="54069"/>
                  </a:cubicBezTo>
                  <a:cubicBezTo>
                    <a:pt x="73125" y="53858"/>
                    <a:pt x="72903" y="53697"/>
                    <a:pt x="73042" y="53397"/>
                  </a:cubicBezTo>
                  <a:lnTo>
                    <a:pt x="73042" y="53397"/>
                  </a:lnTo>
                  <a:lnTo>
                    <a:pt x="73491" y="53586"/>
                  </a:lnTo>
                  <a:cubicBezTo>
                    <a:pt x="74051" y="53220"/>
                    <a:pt x="73952" y="52576"/>
                    <a:pt x="74185" y="52127"/>
                  </a:cubicBezTo>
                  <a:cubicBezTo>
                    <a:pt x="74440" y="52060"/>
                    <a:pt x="74662" y="51999"/>
                    <a:pt x="74884" y="51933"/>
                  </a:cubicBezTo>
                  <a:cubicBezTo>
                    <a:pt x="74906" y="51927"/>
                    <a:pt x="74912" y="51883"/>
                    <a:pt x="74934" y="51855"/>
                  </a:cubicBezTo>
                  <a:lnTo>
                    <a:pt x="74401" y="51772"/>
                  </a:lnTo>
                  <a:lnTo>
                    <a:pt x="74939" y="51411"/>
                  </a:lnTo>
                  <a:cubicBezTo>
                    <a:pt x="74980" y="51413"/>
                    <a:pt x="75021" y="51414"/>
                    <a:pt x="75062" y="51414"/>
                  </a:cubicBezTo>
                  <a:cubicBezTo>
                    <a:pt x="75532" y="51414"/>
                    <a:pt x="75997" y="51297"/>
                    <a:pt x="76415" y="51078"/>
                  </a:cubicBezTo>
                  <a:cubicBezTo>
                    <a:pt x="76565" y="51000"/>
                    <a:pt x="76754" y="50995"/>
                    <a:pt x="76926" y="50956"/>
                  </a:cubicBezTo>
                  <a:cubicBezTo>
                    <a:pt x="76782" y="50679"/>
                    <a:pt x="76632" y="50407"/>
                    <a:pt x="76465" y="50096"/>
                  </a:cubicBezTo>
                  <a:cubicBezTo>
                    <a:pt x="76648" y="49669"/>
                    <a:pt x="76843" y="49230"/>
                    <a:pt x="77009" y="48847"/>
                  </a:cubicBezTo>
                  <a:lnTo>
                    <a:pt x="77902" y="48453"/>
                  </a:lnTo>
                  <a:lnTo>
                    <a:pt x="78163" y="47998"/>
                  </a:lnTo>
                  <a:lnTo>
                    <a:pt x="78757" y="48043"/>
                  </a:lnTo>
                  <a:lnTo>
                    <a:pt x="79517" y="47604"/>
                  </a:lnTo>
                  <a:lnTo>
                    <a:pt x="79645" y="47327"/>
                  </a:lnTo>
                  <a:cubicBezTo>
                    <a:pt x="79972" y="47227"/>
                    <a:pt x="80261" y="47166"/>
                    <a:pt x="80533" y="47049"/>
                  </a:cubicBezTo>
                  <a:cubicBezTo>
                    <a:pt x="80827" y="46927"/>
                    <a:pt x="81104" y="46755"/>
                    <a:pt x="81398" y="46611"/>
                  </a:cubicBezTo>
                  <a:cubicBezTo>
                    <a:pt x="81401" y="46610"/>
                    <a:pt x="81405" y="46609"/>
                    <a:pt x="81409" y="46609"/>
                  </a:cubicBezTo>
                  <a:cubicBezTo>
                    <a:pt x="81434" y="46609"/>
                    <a:pt x="81476" y="46635"/>
                    <a:pt x="81509" y="46644"/>
                  </a:cubicBezTo>
                  <a:lnTo>
                    <a:pt x="81415" y="46950"/>
                  </a:lnTo>
                  <a:cubicBezTo>
                    <a:pt x="81523" y="46950"/>
                    <a:pt x="81622" y="46948"/>
                    <a:pt x="81716" y="46948"/>
                  </a:cubicBezTo>
                  <a:cubicBezTo>
                    <a:pt x="81810" y="46948"/>
                    <a:pt x="81900" y="46950"/>
                    <a:pt x="81992" y="46955"/>
                  </a:cubicBezTo>
                  <a:cubicBezTo>
                    <a:pt x="82014" y="46955"/>
                    <a:pt x="82036" y="47011"/>
                    <a:pt x="82059" y="47044"/>
                  </a:cubicBezTo>
                  <a:cubicBezTo>
                    <a:pt x="82013" y="47136"/>
                    <a:pt x="81957" y="47164"/>
                    <a:pt x="81900" y="47164"/>
                  </a:cubicBezTo>
                  <a:cubicBezTo>
                    <a:pt x="81812" y="47164"/>
                    <a:pt x="81719" y="47099"/>
                    <a:pt x="81648" y="47099"/>
                  </a:cubicBezTo>
                  <a:cubicBezTo>
                    <a:pt x="81636" y="47099"/>
                    <a:pt x="81625" y="47101"/>
                    <a:pt x="81615" y="47105"/>
                  </a:cubicBezTo>
                  <a:cubicBezTo>
                    <a:pt x="81060" y="47338"/>
                    <a:pt x="80638" y="47688"/>
                    <a:pt x="80250" y="48132"/>
                  </a:cubicBezTo>
                  <a:cubicBezTo>
                    <a:pt x="80283" y="48331"/>
                    <a:pt x="80311" y="48531"/>
                    <a:pt x="80350" y="48747"/>
                  </a:cubicBezTo>
                  <a:lnTo>
                    <a:pt x="80888" y="48947"/>
                  </a:lnTo>
                  <a:cubicBezTo>
                    <a:pt x="81237" y="48614"/>
                    <a:pt x="81609" y="48337"/>
                    <a:pt x="81803" y="47926"/>
                  </a:cubicBezTo>
                  <a:cubicBezTo>
                    <a:pt x="82636" y="47871"/>
                    <a:pt x="83307" y="47455"/>
                    <a:pt x="84017" y="47144"/>
                  </a:cubicBezTo>
                  <a:cubicBezTo>
                    <a:pt x="84029" y="47027"/>
                    <a:pt x="84034" y="46916"/>
                    <a:pt x="84045" y="46783"/>
                  </a:cubicBezTo>
                  <a:lnTo>
                    <a:pt x="84944" y="46495"/>
                  </a:lnTo>
                  <a:lnTo>
                    <a:pt x="85210" y="46101"/>
                  </a:lnTo>
                  <a:lnTo>
                    <a:pt x="84805" y="45818"/>
                  </a:lnTo>
                  <a:lnTo>
                    <a:pt x="84805" y="45224"/>
                  </a:lnTo>
                  <a:cubicBezTo>
                    <a:pt x="84528" y="45340"/>
                    <a:pt x="84339" y="45485"/>
                    <a:pt x="84245" y="45734"/>
                  </a:cubicBezTo>
                  <a:cubicBezTo>
                    <a:pt x="84151" y="45990"/>
                    <a:pt x="84062" y="46256"/>
                    <a:pt x="83967" y="46511"/>
                  </a:cubicBezTo>
                  <a:cubicBezTo>
                    <a:pt x="83951" y="46550"/>
                    <a:pt x="83895" y="46572"/>
                    <a:pt x="83851" y="46606"/>
                  </a:cubicBezTo>
                  <a:lnTo>
                    <a:pt x="83551" y="46500"/>
                  </a:lnTo>
                  <a:lnTo>
                    <a:pt x="83157" y="46644"/>
                  </a:lnTo>
                  <a:lnTo>
                    <a:pt x="81487" y="45918"/>
                  </a:lnTo>
                  <a:cubicBezTo>
                    <a:pt x="81404" y="45662"/>
                    <a:pt x="81282" y="45407"/>
                    <a:pt x="81248" y="45141"/>
                  </a:cubicBezTo>
                  <a:cubicBezTo>
                    <a:pt x="81221" y="44874"/>
                    <a:pt x="81282" y="44602"/>
                    <a:pt x="81310" y="44314"/>
                  </a:cubicBezTo>
                  <a:lnTo>
                    <a:pt x="80782" y="44314"/>
                  </a:lnTo>
                  <a:lnTo>
                    <a:pt x="80261" y="43870"/>
                  </a:lnTo>
                  <a:cubicBezTo>
                    <a:pt x="80353" y="43784"/>
                    <a:pt x="80442" y="43757"/>
                    <a:pt x="80529" y="43757"/>
                  </a:cubicBezTo>
                  <a:cubicBezTo>
                    <a:pt x="80685" y="43757"/>
                    <a:pt x="80835" y="43845"/>
                    <a:pt x="80991" y="43845"/>
                  </a:cubicBezTo>
                  <a:cubicBezTo>
                    <a:pt x="81030" y="43845"/>
                    <a:pt x="81070" y="43839"/>
                    <a:pt x="81110" y="43826"/>
                  </a:cubicBezTo>
                  <a:cubicBezTo>
                    <a:pt x="81332" y="43665"/>
                    <a:pt x="81604" y="43537"/>
                    <a:pt x="81781" y="43243"/>
                  </a:cubicBezTo>
                  <a:lnTo>
                    <a:pt x="81520" y="42644"/>
                  </a:lnTo>
                  <a:lnTo>
                    <a:pt x="80483" y="42488"/>
                  </a:lnTo>
                  <a:lnTo>
                    <a:pt x="78480" y="43310"/>
                  </a:lnTo>
                  <a:cubicBezTo>
                    <a:pt x="78174" y="43654"/>
                    <a:pt x="77897" y="43964"/>
                    <a:pt x="77619" y="44275"/>
                  </a:cubicBezTo>
                  <a:cubicBezTo>
                    <a:pt x="76998" y="44974"/>
                    <a:pt x="76998" y="44974"/>
                    <a:pt x="76671" y="45046"/>
                  </a:cubicBezTo>
                  <a:cubicBezTo>
                    <a:pt x="76748" y="44919"/>
                    <a:pt x="76793" y="44819"/>
                    <a:pt x="76859" y="44736"/>
                  </a:cubicBezTo>
                  <a:cubicBezTo>
                    <a:pt x="77203" y="44275"/>
                    <a:pt x="77575" y="43831"/>
                    <a:pt x="77908" y="43359"/>
                  </a:cubicBezTo>
                  <a:cubicBezTo>
                    <a:pt x="78269" y="42854"/>
                    <a:pt x="78668" y="42422"/>
                    <a:pt x="79317" y="42333"/>
                  </a:cubicBezTo>
                  <a:lnTo>
                    <a:pt x="80044" y="41184"/>
                  </a:lnTo>
                  <a:cubicBezTo>
                    <a:pt x="80916" y="41168"/>
                    <a:pt x="81765" y="41145"/>
                    <a:pt x="82619" y="41129"/>
                  </a:cubicBezTo>
                  <a:cubicBezTo>
                    <a:pt x="82643" y="41128"/>
                    <a:pt x="82666" y="41128"/>
                    <a:pt x="82690" y="41128"/>
                  </a:cubicBezTo>
                  <a:cubicBezTo>
                    <a:pt x="82854" y="41128"/>
                    <a:pt x="83014" y="41145"/>
                    <a:pt x="83174" y="41179"/>
                  </a:cubicBezTo>
                  <a:cubicBezTo>
                    <a:pt x="83472" y="41242"/>
                    <a:pt x="83775" y="41273"/>
                    <a:pt x="84078" y="41273"/>
                  </a:cubicBezTo>
                  <a:cubicBezTo>
                    <a:pt x="84464" y="41273"/>
                    <a:pt x="84851" y="41223"/>
                    <a:pt x="85227" y="41123"/>
                  </a:cubicBezTo>
                  <a:cubicBezTo>
                    <a:pt x="85782" y="40851"/>
                    <a:pt x="85943" y="40319"/>
                    <a:pt x="86370" y="39936"/>
                  </a:cubicBezTo>
                  <a:lnTo>
                    <a:pt x="87524" y="39669"/>
                  </a:lnTo>
                  <a:cubicBezTo>
                    <a:pt x="87802" y="39403"/>
                    <a:pt x="88251" y="39231"/>
                    <a:pt x="88518" y="38854"/>
                  </a:cubicBezTo>
                  <a:cubicBezTo>
                    <a:pt x="88451" y="38582"/>
                    <a:pt x="88384" y="38338"/>
                    <a:pt x="88323" y="38094"/>
                  </a:cubicBezTo>
                  <a:cubicBezTo>
                    <a:pt x="88379" y="37866"/>
                    <a:pt x="88434" y="37644"/>
                    <a:pt x="88495" y="37383"/>
                  </a:cubicBezTo>
                  <a:lnTo>
                    <a:pt x="88013" y="36767"/>
                  </a:lnTo>
                  <a:lnTo>
                    <a:pt x="87447" y="36806"/>
                  </a:lnTo>
                  <a:lnTo>
                    <a:pt x="87197" y="36218"/>
                  </a:lnTo>
                  <a:lnTo>
                    <a:pt x="86786" y="36057"/>
                  </a:lnTo>
                  <a:lnTo>
                    <a:pt x="87119" y="35702"/>
                  </a:lnTo>
                  <a:lnTo>
                    <a:pt x="86698" y="35230"/>
                  </a:lnTo>
                  <a:lnTo>
                    <a:pt x="86354" y="35397"/>
                  </a:lnTo>
                  <a:lnTo>
                    <a:pt x="86021" y="35291"/>
                  </a:lnTo>
                  <a:lnTo>
                    <a:pt x="85882" y="34997"/>
                  </a:lnTo>
                  <a:lnTo>
                    <a:pt x="85260" y="34653"/>
                  </a:lnTo>
                  <a:lnTo>
                    <a:pt x="84955" y="34692"/>
                  </a:lnTo>
                  <a:cubicBezTo>
                    <a:pt x="84944" y="34315"/>
                    <a:pt x="84944" y="34315"/>
                    <a:pt x="84772" y="33965"/>
                  </a:cubicBezTo>
                  <a:lnTo>
                    <a:pt x="84095" y="33732"/>
                  </a:lnTo>
                  <a:lnTo>
                    <a:pt x="83840" y="33244"/>
                  </a:lnTo>
                  <a:lnTo>
                    <a:pt x="84084" y="32966"/>
                  </a:lnTo>
                  <a:cubicBezTo>
                    <a:pt x="84056" y="32683"/>
                    <a:pt x="84023" y="32384"/>
                    <a:pt x="84001" y="32156"/>
                  </a:cubicBezTo>
                  <a:cubicBezTo>
                    <a:pt x="83906" y="32029"/>
                    <a:pt x="83812" y="31906"/>
                    <a:pt x="83707" y="31790"/>
                  </a:cubicBezTo>
                  <a:cubicBezTo>
                    <a:pt x="83596" y="31679"/>
                    <a:pt x="83468" y="31590"/>
                    <a:pt x="83352" y="31496"/>
                  </a:cubicBezTo>
                  <a:lnTo>
                    <a:pt x="83618" y="30935"/>
                  </a:lnTo>
                  <a:lnTo>
                    <a:pt x="82924" y="30519"/>
                  </a:lnTo>
                  <a:cubicBezTo>
                    <a:pt x="82985" y="30258"/>
                    <a:pt x="82797" y="30048"/>
                    <a:pt x="82791" y="29759"/>
                  </a:cubicBezTo>
                  <a:cubicBezTo>
                    <a:pt x="82780" y="29454"/>
                    <a:pt x="82625" y="29143"/>
                    <a:pt x="82392" y="28899"/>
                  </a:cubicBezTo>
                  <a:cubicBezTo>
                    <a:pt x="82303" y="28799"/>
                    <a:pt x="82231" y="28682"/>
                    <a:pt x="82175" y="28560"/>
                  </a:cubicBezTo>
                  <a:cubicBezTo>
                    <a:pt x="82064" y="28361"/>
                    <a:pt x="81964" y="28155"/>
                    <a:pt x="81870" y="27944"/>
                  </a:cubicBezTo>
                  <a:cubicBezTo>
                    <a:pt x="81776" y="27734"/>
                    <a:pt x="81703" y="27523"/>
                    <a:pt x="81626" y="27306"/>
                  </a:cubicBezTo>
                  <a:cubicBezTo>
                    <a:pt x="81594" y="27232"/>
                    <a:pt x="81623" y="27123"/>
                    <a:pt x="81505" y="27123"/>
                  </a:cubicBezTo>
                  <a:cubicBezTo>
                    <a:pt x="81499" y="27123"/>
                    <a:pt x="81493" y="27123"/>
                    <a:pt x="81487" y="27123"/>
                  </a:cubicBezTo>
                  <a:cubicBezTo>
                    <a:pt x="81459" y="27134"/>
                    <a:pt x="81432" y="27134"/>
                    <a:pt x="81420" y="27151"/>
                  </a:cubicBezTo>
                  <a:cubicBezTo>
                    <a:pt x="81243" y="27473"/>
                    <a:pt x="81060" y="27789"/>
                    <a:pt x="80888" y="28100"/>
                  </a:cubicBezTo>
                  <a:cubicBezTo>
                    <a:pt x="80910" y="28227"/>
                    <a:pt x="80932" y="28338"/>
                    <a:pt x="80954" y="28433"/>
                  </a:cubicBezTo>
                  <a:lnTo>
                    <a:pt x="80721" y="28682"/>
                  </a:lnTo>
                  <a:cubicBezTo>
                    <a:pt x="80644" y="28949"/>
                    <a:pt x="80793" y="29226"/>
                    <a:pt x="80544" y="29465"/>
                  </a:cubicBezTo>
                  <a:lnTo>
                    <a:pt x="80133" y="29570"/>
                  </a:lnTo>
                  <a:lnTo>
                    <a:pt x="79906" y="30020"/>
                  </a:lnTo>
                  <a:lnTo>
                    <a:pt x="79134" y="30403"/>
                  </a:lnTo>
                  <a:cubicBezTo>
                    <a:pt x="78973" y="29959"/>
                    <a:pt x="78419" y="29898"/>
                    <a:pt x="78352" y="29409"/>
                  </a:cubicBezTo>
                  <a:cubicBezTo>
                    <a:pt x="78290" y="29407"/>
                    <a:pt x="78228" y="29406"/>
                    <a:pt x="78166" y="29406"/>
                  </a:cubicBezTo>
                  <a:cubicBezTo>
                    <a:pt x="78078" y="29406"/>
                    <a:pt x="77990" y="29408"/>
                    <a:pt x="77902" y="29415"/>
                  </a:cubicBezTo>
                  <a:cubicBezTo>
                    <a:pt x="77769" y="29448"/>
                    <a:pt x="77636" y="29493"/>
                    <a:pt x="77514" y="29548"/>
                  </a:cubicBezTo>
                  <a:lnTo>
                    <a:pt x="77819" y="28927"/>
                  </a:lnTo>
                  <a:lnTo>
                    <a:pt x="77531" y="28727"/>
                  </a:lnTo>
                  <a:cubicBezTo>
                    <a:pt x="77547" y="28461"/>
                    <a:pt x="77619" y="28200"/>
                    <a:pt x="77575" y="27967"/>
                  </a:cubicBezTo>
                  <a:cubicBezTo>
                    <a:pt x="77486" y="27484"/>
                    <a:pt x="77447" y="27007"/>
                    <a:pt x="77542" y="26513"/>
                  </a:cubicBezTo>
                  <a:lnTo>
                    <a:pt x="77142" y="26091"/>
                  </a:lnTo>
                  <a:lnTo>
                    <a:pt x="76143" y="25819"/>
                  </a:lnTo>
                  <a:cubicBezTo>
                    <a:pt x="76049" y="25597"/>
                    <a:pt x="75955" y="25386"/>
                    <a:pt x="75899" y="25259"/>
                  </a:cubicBezTo>
                  <a:lnTo>
                    <a:pt x="75089" y="24221"/>
                  </a:lnTo>
                  <a:lnTo>
                    <a:pt x="75139" y="24177"/>
                  </a:lnTo>
                  <a:lnTo>
                    <a:pt x="74401" y="23672"/>
                  </a:lnTo>
                  <a:lnTo>
                    <a:pt x="73524" y="24138"/>
                  </a:lnTo>
                  <a:cubicBezTo>
                    <a:pt x="73147" y="24016"/>
                    <a:pt x="72797" y="23899"/>
                    <a:pt x="72448" y="23788"/>
                  </a:cubicBezTo>
                  <a:cubicBezTo>
                    <a:pt x="72113" y="23683"/>
                    <a:pt x="71792" y="23516"/>
                    <a:pt x="71403" y="23516"/>
                  </a:cubicBezTo>
                  <a:cubicBezTo>
                    <a:pt x="71360" y="23516"/>
                    <a:pt x="71316" y="23518"/>
                    <a:pt x="71271" y="23522"/>
                  </a:cubicBezTo>
                  <a:lnTo>
                    <a:pt x="70905" y="23827"/>
                  </a:lnTo>
                  <a:cubicBezTo>
                    <a:pt x="70717" y="24382"/>
                    <a:pt x="70966" y="24815"/>
                    <a:pt x="71160" y="25287"/>
                  </a:cubicBezTo>
                  <a:cubicBezTo>
                    <a:pt x="71105" y="25631"/>
                    <a:pt x="71049" y="25986"/>
                    <a:pt x="70983" y="26374"/>
                  </a:cubicBezTo>
                  <a:lnTo>
                    <a:pt x="71144" y="26563"/>
                  </a:lnTo>
                  <a:cubicBezTo>
                    <a:pt x="71277" y="26979"/>
                    <a:pt x="71371" y="27284"/>
                    <a:pt x="71460" y="27589"/>
                  </a:cubicBezTo>
                  <a:cubicBezTo>
                    <a:pt x="71477" y="27684"/>
                    <a:pt x="71488" y="27778"/>
                    <a:pt x="71493" y="27872"/>
                  </a:cubicBezTo>
                  <a:lnTo>
                    <a:pt x="71149" y="28261"/>
                  </a:lnTo>
                  <a:cubicBezTo>
                    <a:pt x="71149" y="28777"/>
                    <a:pt x="70755" y="29138"/>
                    <a:pt x="70528" y="29520"/>
                  </a:cubicBezTo>
                  <a:cubicBezTo>
                    <a:pt x="70528" y="29887"/>
                    <a:pt x="70778" y="30003"/>
                    <a:pt x="70972" y="30159"/>
                  </a:cubicBezTo>
                  <a:cubicBezTo>
                    <a:pt x="71749" y="30774"/>
                    <a:pt x="72165" y="31551"/>
                    <a:pt x="72076" y="32567"/>
                  </a:cubicBezTo>
                  <a:cubicBezTo>
                    <a:pt x="72048" y="32861"/>
                    <a:pt x="72043" y="33166"/>
                    <a:pt x="72032" y="33477"/>
                  </a:cubicBezTo>
                  <a:cubicBezTo>
                    <a:pt x="71826" y="33760"/>
                    <a:pt x="71649" y="34059"/>
                    <a:pt x="71421" y="34315"/>
                  </a:cubicBezTo>
                  <a:cubicBezTo>
                    <a:pt x="71194" y="34575"/>
                    <a:pt x="70938" y="34809"/>
                    <a:pt x="70655" y="35008"/>
                  </a:cubicBezTo>
                  <a:cubicBezTo>
                    <a:pt x="70378" y="35197"/>
                    <a:pt x="70045" y="35308"/>
                    <a:pt x="69707" y="35469"/>
                  </a:cubicBezTo>
                  <a:cubicBezTo>
                    <a:pt x="69795" y="35674"/>
                    <a:pt x="69879" y="35841"/>
                    <a:pt x="69929" y="36013"/>
                  </a:cubicBezTo>
                  <a:cubicBezTo>
                    <a:pt x="70012" y="36251"/>
                    <a:pt x="70073" y="36501"/>
                    <a:pt x="70117" y="36745"/>
                  </a:cubicBezTo>
                  <a:cubicBezTo>
                    <a:pt x="70217" y="37383"/>
                    <a:pt x="70245" y="38032"/>
                    <a:pt x="70578" y="38632"/>
                  </a:cubicBezTo>
                  <a:lnTo>
                    <a:pt x="70078" y="39581"/>
                  </a:lnTo>
                  <a:lnTo>
                    <a:pt x="69845" y="39564"/>
                  </a:lnTo>
                  <a:lnTo>
                    <a:pt x="69429" y="40041"/>
                  </a:lnTo>
                  <a:cubicBezTo>
                    <a:pt x="69290" y="39969"/>
                    <a:pt x="69168" y="39902"/>
                    <a:pt x="69052" y="39841"/>
                  </a:cubicBezTo>
                  <a:cubicBezTo>
                    <a:pt x="68969" y="39642"/>
                    <a:pt x="68891" y="39447"/>
                    <a:pt x="68819" y="39264"/>
                  </a:cubicBezTo>
                  <a:cubicBezTo>
                    <a:pt x="68275" y="38859"/>
                    <a:pt x="67909" y="38338"/>
                    <a:pt x="67626" y="37755"/>
                  </a:cubicBezTo>
                  <a:cubicBezTo>
                    <a:pt x="67781" y="37161"/>
                    <a:pt x="67659" y="36601"/>
                    <a:pt x="67493" y="36051"/>
                  </a:cubicBezTo>
                  <a:cubicBezTo>
                    <a:pt x="67615" y="35452"/>
                    <a:pt x="67615" y="35452"/>
                    <a:pt x="67520" y="34992"/>
                  </a:cubicBezTo>
                  <a:cubicBezTo>
                    <a:pt x="67365" y="34908"/>
                    <a:pt x="67215" y="34831"/>
                    <a:pt x="67054" y="34764"/>
                  </a:cubicBezTo>
                  <a:cubicBezTo>
                    <a:pt x="66859" y="34691"/>
                    <a:pt x="66661" y="34669"/>
                    <a:pt x="66463" y="34669"/>
                  </a:cubicBezTo>
                  <a:cubicBezTo>
                    <a:pt x="66183" y="34669"/>
                    <a:pt x="65902" y="34713"/>
                    <a:pt x="65628" y="34720"/>
                  </a:cubicBezTo>
                  <a:lnTo>
                    <a:pt x="63403" y="33505"/>
                  </a:lnTo>
                  <a:cubicBezTo>
                    <a:pt x="63114" y="32900"/>
                    <a:pt x="62515" y="32539"/>
                    <a:pt x="61810" y="32306"/>
                  </a:cubicBezTo>
                  <a:cubicBezTo>
                    <a:pt x="61633" y="32256"/>
                    <a:pt x="61461" y="32178"/>
                    <a:pt x="61311" y="32073"/>
                  </a:cubicBezTo>
                  <a:cubicBezTo>
                    <a:pt x="61128" y="31943"/>
                    <a:pt x="60909" y="31871"/>
                    <a:pt x="60686" y="31871"/>
                  </a:cubicBezTo>
                  <a:cubicBezTo>
                    <a:pt x="60631" y="31871"/>
                    <a:pt x="60577" y="31876"/>
                    <a:pt x="60523" y="31884"/>
                  </a:cubicBezTo>
                  <a:cubicBezTo>
                    <a:pt x="60287" y="31981"/>
                    <a:pt x="60063" y="32146"/>
                    <a:pt x="59826" y="32146"/>
                  </a:cubicBezTo>
                  <a:cubicBezTo>
                    <a:pt x="59751" y="32146"/>
                    <a:pt x="59675" y="32129"/>
                    <a:pt x="59596" y="32090"/>
                  </a:cubicBezTo>
                  <a:cubicBezTo>
                    <a:pt x="59474" y="31657"/>
                    <a:pt x="59363" y="31257"/>
                    <a:pt x="59252" y="30863"/>
                  </a:cubicBezTo>
                  <a:cubicBezTo>
                    <a:pt x="59136" y="30469"/>
                    <a:pt x="59019" y="30075"/>
                    <a:pt x="58897" y="29654"/>
                  </a:cubicBezTo>
                  <a:lnTo>
                    <a:pt x="57954" y="29604"/>
                  </a:lnTo>
                  <a:cubicBezTo>
                    <a:pt x="57743" y="29393"/>
                    <a:pt x="57693" y="29154"/>
                    <a:pt x="57665" y="28893"/>
                  </a:cubicBezTo>
                  <a:cubicBezTo>
                    <a:pt x="57560" y="27972"/>
                    <a:pt x="57715" y="27095"/>
                    <a:pt x="58070" y="26252"/>
                  </a:cubicBezTo>
                  <a:cubicBezTo>
                    <a:pt x="58181" y="25969"/>
                    <a:pt x="58281" y="25697"/>
                    <a:pt x="58287" y="25392"/>
                  </a:cubicBezTo>
                  <a:cubicBezTo>
                    <a:pt x="58298" y="25336"/>
                    <a:pt x="58320" y="25287"/>
                    <a:pt x="58348" y="25237"/>
                  </a:cubicBezTo>
                  <a:lnTo>
                    <a:pt x="58686" y="24976"/>
                  </a:lnTo>
                  <a:cubicBezTo>
                    <a:pt x="58980" y="24360"/>
                    <a:pt x="59175" y="23783"/>
                    <a:pt x="59657" y="23383"/>
                  </a:cubicBezTo>
                  <a:lnTo>
                    <a:pt x="59779" y="22995"/>
                  </a:lnTo>
                  <a:lnTo>
                    <a:pt x="60401" y="23045"/>
                  </a:lnTo>
                  <a:lnTo>
                    <a:pt x="60917" y="22645"/>
                  </a:lnTo>
                  <a:cubicBezTo>
                    <a:pt x="60862" y="22407"/>
                    <a:pt x="60812" y="22207"/>
                    <a:pt x="60767" y="22002"/>
                  </a:cubicBezTo>
                  <a:cubicBezTo>
                    <a:pt x="60762" y="21963"/>
                    <a:pt x="60795" y="21918"/>
                    <a:pt x="60812" y="21863"/>
                  </a:cubicBezTo>
                  <a:lnTo>
                    <a:pt x="61305" y="21585"/>
                  </a:lnTo>
                  <a:cubicBezTo>
                    <a:pt x="61372" y="21375"/>
                    <a:pt x="61411" y="21197"/>
                    <a:pt x="61477" y="21025"/>
                  </a:cubicBezTo>
                  <a:cubicBezTo>
                    <a:pt x="61494" y="20969"/>
                    <a:pt x="61572" y="20936"/>
                    <a:pt x="61638" y="20881"/>
                  </a:cubicBezTo>
                  <a:lnTo>
                    <a:pt x="62121" y="20986"/>
                  </a:lnTo>
                  <a:lnTo>
                    <a:pt x="62859" y="20742"/>
                  </a:lnTo>
                  <a:cubicBezTo>
                    <a:pt x="63109" y="20304"/>
                    <a:pt x="63336" y="19826"/>
                    <a:pt x="63669" y="19416"/>
                  </a:cubicBezTo>
                  <a:cubicBezTo>
                    <a:pt x="63780" y="19283"/>
                    <a:pt x="63797" y="19077"/>
                    <a:pt x="63864" y="18900"/>
                  </a:cubicBezTo>
                  <a:lnTo>
                    <a:pt x="63636" y="18650"/>
                  </a:lnTo>
                  <a:cubicBezTo>
                    <a:pt x="63153" y="18583"/>
                    <a:pt x="62676" y="18678"/>
                    <a:pt x="62232" y="18445"/>
                  </a:cubicBezTo>
                  <a:cubicBezTo>
                    <a:pt x="61977" y="18151"/>
                    <a:pt x="61683" y="17862"/>
                    <a:pt x="61411" y="17418"/>
                  </a:cubicBezTo>
                  <a:lnTo>
                    <a:pt x="61411" y="17418"/>
                  </a:lnTo>
                  <a:lnTo>
                    <a:pt x="62177" y="17574"/>
                  </a:lnTo>
                  <a:lnTo>
                    <a:pt x="63164" y="18522"/>
                  </a:lnTo>
                  <a:cubicBezTo>
                    <a:pt x="63201" y="18527"/>
                    <a:pt x="63236" y="18529"/>
                    <a:pt x="63269" y="18529"/>
                  </a:cubicBezTo>
                  <a:cubicBezTo>
                    <a:pt x="63740" y="18529"/>
                    <a:pt x="63890" y="18110"/>
                    <a:pt x="64108" y="17934"/>
                  </a:cubicBezTo>
                  <a:lnTo>
                    <a:pt x="64607" y="16841"/>
                  </a:lnTo>
                  <a:lnTo>
                    <a:pt x="64152" y="16564"/>
                  </a:lnTo>
                  <a:cubicBezTo>
                    <a:pt x="64130" y="16442"/>
                    <a:pt x="64108" y="16331"/>
                    <a:pt x="64085" y="16192"/>
                  </a:cubicBezTo>
                  <a:cubicBezTo>
                    <a:pt x="64370" y="16131"/>
                    <a:pt x="64631" y="16074"/>
                    <a:pt x="64899" y="16074"/>
                  </a:cubicBezTo>
                  <a:cubicBezTo>
                    <a:pt x="64949" y="16074"/>
                    <a:pt x="65000" y="16076"/>
                    <a:pt x="65051" y="16081"/>
                  </a:cubicBezTo>
                  <a:cubicBezTo>
                    <a:pt x="65134" y="16303"/>
                    <a:pt x="65212" y="16491"/>
                    <a:pt x="65284" y="16680"/>
                  </a:cubicBezTo>
                  <a:lnTo>
                    <a:pt x="65689" y="16824"/>
                  </a:lnTo>
                  <a:cubicBezTo>
                    <a:pt x="65761" y="16747"/>
                    <a:pt x="65828" y="16680"/>
                    <a:pt x="65883" y="16614"/>
                  </a:cubicBezTo>
                  <a:cubicBezTo>
                    <a:pt x="65899" y="16608"/>
                    <a:pt x="65915" y="16606"/>
                    <a:pt x="65930" y="16606"/>
                  </a:cubicBezTo>
                  <a:cubicBezTo>
                    <a:pt x="66025" y="16606"/>
                    <a:pt x="66116" y="16691"/>
                    <a:pt x="66210" y="16691"/>
                  </a:cubicBezTo>
                  <a:cubicBezTo>
                    <a:pt x="66247" y="16691"/>
                    <a:pt x="66284" y="16678"/>
                    <a:pt x="66322" y="16641"/>
                  </a:cubicBezTo>
                  <a:cubicBezTo>
                    <a:pt x="66377" y="16392"/>
                    <a:pt x="66072" y="16192"/>
                    <a:pt x="66266" y="15887"/>
                  </a:cubicBezTo>
                  <a:lnTo>
                    <a:pt x="66266" y="15887"/>
                  </a:lnTo>
                  <a:lnTo>
                    <a:pt x="66710" y="16403"/>
                  </a:lnTo>
                  <a:cubicBezTo>
                    <a:pt x="67171" y="16086"/>
                    <a:pt x="67720" y="15892"/>
                    <a:pt x="67848" y="15332"/>
                  </a:cubicBezTo>
                  <a:lnTo>
                    <a:pt x="68219" y="15099"/>
                  </a:lnTo>
                  <a:cubicBezTo>
                    <a:pt x="68281" y="14838"/>
                    <a:pt x="68330" y="14616"/>
                    <a:pt x="68364" y="14449"/>
                  </a:cubicBezTo>
                  <a:cubicBezTo>
                    <a:pt x="68358" y="13939"/>
                    <a:pt x="67948" y="13745"/>
                    <a:pt x="67792" y="13473"/>
                  </a:cubicBezTo>
                  <a:lnTo>
                    <a:pt x="67526" y="12208"/>
                  </a:lnTo>
                  <a:cubicBezTo>
                    <a:pt x="67909" y="12191"/>
                    <a:pt x="68203" y="12086"/>
                    <a:pt x="68358" y="11764"/>
                  </a:cubicBezTo>
                  <a:cubicBezTo>
                    <a:pt x="68419" y="11475"/>
                    <a:pt x="68225" y="11287"/>
                    <a:pt x="68109" y="11092"/>
                  </a:cubicBezTo>
                  <a:cubicBezTo>
                    <a:pt x="68164" y="10920"/>
                    <a:pt x="68214" y="10771"/>
                    <a:pt x="68269" y="10621"/>
                  </a:cubicBezTo>
                  <a:lnTo>
                    <a:pt x="67670" y="10343"/>
                  </a:lnTo>
                  <a:lnTo>
                    <a:pt x="67254" y="9472"/>
                  </a:lnTo>
                  <a:cubicBezTo>
                    <a:pt x="67165" y="9499"/>
                    <a:pt x="67079" y="9510"/>
                    <a:pt x="66997" y="9510"/>
                  </a:cubicBezTo>
                  <a:cubicBezTo>
                    <a:pt x="66567" y="9510"/>
                    <a:pt x="66215" y="9197"/>
                    <a:pt x="65772" y="9095"/>
                  </a:cubicBezTo>
                  <a:lnTo>
                    <a:pt x="65107" y="9417"/>
                  </a:lnTo>
                  <a:cubicBezTo>
                    <a:pt x="65107" y="9738"/>
                    <a:pt x="65068" y="10038"/>
                    <a:pt x="65118" y="10332"/>
                  </a:cubicBezTo>
                  <a:cubicBezTo>
                    <a:pt x="65156" y="10543"/>
                    <a:pt x="65312" y="10737"/>
                    <a:pt x="65428" y="10954"/>
                  </a:cubicBezTo>
                  <a:cubicBezTo>
                    <a:pt x="65406" y="11048"/>
                    <a:pt x="65401" y="11176"/>
                    <a:pt x="65345" y="11264"/>
                  </a:cubicBezTo>
                  <a:cubicBezTo>
                    <a:pt x="65206" y="11503"/>
                    <a:pt x="65045" y="11725"/>
                    <a:pt x="64890" y="11952"/>
                  </a:cubicBezTo>
                  <a:cubicBezTo>
                    <a:pt x="64857" y="12230"/>
                    <a:pt x="64829" y="12507"/>
                    <a:pt x="64790" y="12779"/>
                  </a:cubicBezTo>
                  <a:cubicBezTo>
                    <a:pt x="64768" y="12968"/>
                    <a:pt x="64718" y="13145"/>
                    <a:pt x="64552" y="13268"/>
                  </a:cubicBezTo>
                  <a:cubicBezTo>
                    <a:pt x="64491" y="13295"/>
                    <a:pt x="64430" y="13317"/>
                    <a:pt x="64363" y="13329"/>
                  </a:cubicBezTo>
                  <a:cubicBezTo>
                    <a:pt x="64302" y="13123"/>
                    <a:pt x="64246" y="12940"/>
                    <a:pt x="64147" y="12591"/>
                  </a:cubicBezTo>
                  <a:lnTo>
                    <a:pt x="63869" y="12973"/>
                  </a:lnTo>
                  <a:cubicBezTo>
                    <a:pt x="63897" y="13168"/>
                    <a:pt x="63919" y="13345"/>
                    <a:pt x="63947" y="13528"/>
                  </a:cubicBezTo>
                  <a:lnTo>
                    <a:pt x="64307" y="13784"/>
                  </a:lnTo>
                  <a:cubicBezTo>
                    <a:pt x="64291" y="13939"/>
                    <a:pt x="64274" y="14094"/>
                    <a:pt x="64252" y="14272"/>
                  </a:cubicBezTo>
                  <a:lnTo>
                    <a:pt x="63753" y="14699"/>
                  </a:lnTo>
                  <a:cubicBezTo>
                    <a:pt x="63026" y="14211"/>
                    <a:pt x="62715" y="13484"/>
                    <a:pt x="62831" y="12602"/>
                  </a:cubicBezTo>
                  <a:lnTo>
                    <a:pt x="63164" y="12452"/>
                  </a:lnTo>
                  <a:cubicBezTo>
                    <a:pt x="63137" y="12063"/>
                    <a:pt x="63203" y="11658"/>
                    <a:pt x="62942" y="11325"/>
                  </a:cubicBezTo>
                  <a:cubicBezTo>
                    <a:pt x="62709" y="11020"/>
                    <a:pt x="62426" y="10759"/>
                    <a:pt x="62160" y="10471"/>
                  </a:cubicBezTo>
                  <a:cubicBezTo>
                    <a:pt x="61810" y="10621"/>
                    <a:pt x="61722" y="10904"/>
                    <a:pt x="61683" y="11203"/>
                  </a:cubicBezTo>
                  <a:cubicBezTo>
                    <a:pt x="61655" y="11386"/>
                    <a:pt x="61661" y="11575"/>
                    <a:pt x="61649" y="11758"/>
                  </a:cubicBezTo>
                  <a:cubicBezTo>
                    <a:pt x="61644" y="12019"/>
                    <a:pt x="61539" y="12263"/>
                    <a:pt x="61355" y="12441"/>
                  </a:cubicBezTo>
                  <a:cubicBezTo>
                    <a:pt x="60911" y="12075"/>
                    <a:pt x="61167" y="11586"/>
                    <a:pt x="61045" y="11159"/>
                  </a:cubicBezTo>
                  <a:lnTo>
                    <a:pt x="60695" y="10432"/>
                  </a:lnTo>
                  <a:cubicBezTo>
                    <a:pt x="60812" y="10266"/>
                    <a:pt x="60923" y="10110"/>
                    <a:pt x="61061" y="9910"/>
                  </a:cubicBezTo>
                  <a:lnTo>
                    <a:pt x="60345" y="9661"/>
                  </a:lnTo>
                  <a:lnTo>
                    <a:pt x="59902" y="9811"/>
                  </a:lnTo>
                  <a:lnTo>
                    <a:pt x="59397" y="9372"/>
                  </a:lnTo>
                  <a:cubicBezTo>
                    <a:pt x="59563" y="9150"/>
                    <a:pt x="59713" y="8962"/>
                    <a:pt x="59846" y="8778"/>
                  </a:cubicBezTo>
                  <a:lnTo>
                    <a:pt x="59680" y="8457"/>
                  </a:lnTo>
                  <a:lnTo>
                    <a:pt x="60279" y="8296"/>
                  </a:lnTo>
                  <a:lnTo>
                    <a:pt x="59835" y="7863"/>
                  </a:lnTo>
                  <a:cubicBezTo>
                    <a:pt x="59785" y="7680"/>
                    <a:pt x="59730" y="7480"/>
                    <a:pt x="59680" y="7314"/>
                  </a:cubicBezTo>
                  <a:lnTo>
                    <a:pt x="59158" y="6825"/>
                  </a:lnTo>
                  <a:cubicBezTo>
                    <a:pt x="59080" y="6398"/>
                    <a:pt x="59291" y="5971"/>
                    <a:pt x="59058" y="5577"/>
                  </a:cubicBezTo>
                  <a:cubicBezTo>
                    <a:pt x="58847" y="5227"/>
                    <a:pt x="58642" y="4878"/>
                    <a:pt x="58431" y="4533"/>
                  </a:cubicBezTo>
                  <a:lnTo>
                    <a:pt x="57871" y="4289"/>
                  </a:lnTo>
                  <a:cubicBezTo>
                    <a:pt x="57898" y="4162"/>
                    <a:pt x="57915" y="4073"/>
                    <a:pt x="57932" y="3995"/>
                  </a:cubicBezTo>
                  <a:lnTo>
                    <a:pt x="58237" y="3790"/>
                  </a:lnTo>
                  <a:cubicBezTo>
                    <a:pt x="58387" y="3368"/>
                    <a:pt x="58520" y="3002"/>
                    <a:pt x="58675" y="2580"/>
                  </a:cubicBezTo>
                  <a:lnTo>
                    <a:pt x="58287" y="1931"/>
                  </a:lnTo>
                  <a:cubicBezTo>
                    <a:pt x="58439" y="1847"/>
                    <a:pt x="58591" y="1817"/>
                    <a:pt x="58743" y="1817"/>
                  </a:cubicBezTo>
                  <a:cubicBezTo>
                    <a:pt x="59060" y="1817"/>
                    <a:pt x="59375" y="1947"/>
                    <a:pt x="59691" y="1981"/>
                  </a:cubicBezTo>
                  <a:cubicBezTo>
                    <a:pt x="59796" y="1848"/>
                    <a:pt x="59907" y="1753"/>
                    <a:pt x="59968" y="1631"/>
                  </a:cubicBezTo>
                  <a:cubicBezTo>
                    <a:pt x="60223" y="1093"/>
                    <a:pt x="60473" y="549"/>
                    <a:pt x="60723"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85" name="Google Shape;685;p58"/>
            <p:cNvSpPr/>
            <p:nvPr/>
          </p:nvSpPr>
          <p:spPr>
            <a:xfrm>
              <a:off x="1851900" y="1104450"/>
              <a:ext cx="563100" cy="612650"/>
            </a:xfrm>
            <a:custGeom>
              <a:avLst/>
              <a:gdLst/>
              <a:ahLst/>
              <a:cxnLst/>
              <a:rect l="l" t="t" r="r" b="b"/>
              <a:pathLst>
                <a:path w="22524" h="24506" extrusionOk="0">
                  <a:moveTo>
                    <a:pt x="14916" y="15215"/>
                  </a:moveTo>
                  <a:cubicBezTo>
                    <a:pt x="15177" y="15359"/>
                    <a:pt x="15177" y="15359"/>
                    <a:pt x="15343" y="15698"/>
                  </a:cubicBezTo>
                  <a:cubicBezTo>
                    <a:pt x="15909" y="15903"/>
                    <a:pt x="15970" y="15959"/>
                    <a:pt x="16248" y="16497"/>
                  </a:cubicBezTo>
                  <a:cubicBezTo>
                    <a:pt x="15941" y="16746"/>
                    <a:pt x="15846" y="16823"/>
                    <a:pt x="15623" y="16823"/>
                  </a:cubicBezTo>
                  <a:cubicBezTo>
                    <a:pt x="15523" y="16823"/>
                    <a:pt x="15397" y="16808"/>
                    <a:pt x="15216" y="16786"/>
                  </a:cubicBezTo>
                  <a:lnTo>
                    <a:pt x="14938" y="17080"/>
                  </a:lnTo>
                  <a:cubicBezTo>
                    <a:pt x="14860" y="16702"/>
                    <a:pt x="14794" y="16380"/>
                    <a:pt x="14694" y="15909"/>
                  </a:cubicBezTo>
                  <a:cubicBezTo>
                    <a:pt x="14694" y="15759"/>
                    <a:pt x="14783" y="15482"/>
                    <a:pt x="14916" y="15215"/>
                  </a:cubicBezTo>
                  <a:close/>
                  <a:moveTo>
                    <a:pt x="14422" y="18428"/>
                  </a:moveTo>
                  <a:lnTo>
                    <a:pt x="14422" y="18428"/>
                  </a:lnTo>
                  <a:cubicBezTo>
                    <a:pt x="15027" y="18711"/>
                    <a:pt x="15315" y="19133"/>
                    <a:pt x="15449" y="19854"/>
                  </a:cubicBezTo>
                  <a:lnTo>
                    <a:pt x="14966" y="19616"/>
                  </a:lnTo>
                  <a:lnTo>
                    <a:pt x="14511" y="19815"/>
                  </a:lnTo>
                  <a:cubicBezTo>
                    <a:pt x="14411" y="19643"/>
                    <a:pt x="14322" y="19493"/>
                    <a:pt x="14233" y="19333"/>
                  </a:cubicBezTo>
                  <a:lnTo>
                    <a:pt x="14555" y="19149"/>
                  </a:lnTo>
                  <a:cubicBezTo>
                    <a:pt x="14516" y="18927"/>
                    <a:pt x="14478" y="18711"/>
                    <a:pt x="14422" y="18428"/>
                  </a:cubicBezTo>
                  <a:close/>
                  <a:moveTo>
                    <a:pt x="4534" y="0"/>
                  </a:moveTo>
                  <a:lnTo>
                    <a:pt x="4373" y="94"/>
                  </a:lnTo>
                  <a:cubicBezTo>
                    <a:pt x="4362" y="239"/>
                    <a:pt x="4356" y="344"/>
                    <a:pt x="4351" y="455"/>
                  </a:cubicBezTo>
                  <a:lnTo>
                    <a:pt x="3957" y="355"/>
                  </a:lnTo>
                  <a:cubicBezTo>
                    <a:pt x="3923" y="477"/>
                    <a:pt x="3901" y="560"/>
                    <a:pt x="3901" y="566"/>
                  </a:cubicBezTo>
                  <a:cubicBezTo>
                    <a:pt x="3951" y="794"/>
                    <a:pt x="4195" y="794"/>
                    <a:pt x="4173" y="988"/>
                  </a:cubicBezTo>
                  <a:lnTo>
                    <a:pt x="3912" y="988"/>
                  </a:lnTo>
                  <a:lnTo>
                    <a:pt x="3385" y="1631"/>
                  </a:lnTo>
                  <a:cubicBezTo>
                    <a:pt x="3330" y="2020"/>
                    <a:pt x="3457" y="2364"/>
                    <a:pt x="3568" y="2619"/>
                  </a:cubicBezTo>
                  <a:cubicBezTo>
                    <a:pt x="3740" y="2824"/>
                    <a:pt x="3857" y="2963"/>
                    <a:pt x="3968" y="3102"/>
                  </a:cubicBezTo>
                  <a:cubicBezTo>
                    <a:pt x="3984" y="3124"/>
                    <a:pt x="3951" y="3180"/>
                    <a:pt x="3940" y="3229"/>
                  </a:cubicBezTo>
                  <a:lnTo>
                    <a:pt x="3568" y="3318"/>
                  </a:lnTo>
                  <a:lnTo>
                    <a:pt x="3285" y="3906"/>
                  </a:lnTo>
                  <a:cubicBezTo>
                    <a:pt x="3346" y="4017"/>
                    <a:pt x="3446" y="4145"/>
                    <a:pt x="3496" y="4295"/>
                  </a:cubicBezTo>
                  <a:cubicBezTo>
                    <a:pt x="3589" y="4595"/>
                    <a:pt x="3772" y="4744"/>
                    <a:pt x="4084" y="4744"/>
                  </a:cubicBezTo>
                  <a:cubicBezTo>
                    <a:pt x="4089" y="4744"/>
                    <a:pt x="4095" y="4744"/>
                    <a:pt x="4101" y="4744"/>
                  </a:cubicBezTo>
                  <a:cubicBezTo>
                    <a:pt x="4134" y="4744"/>
                    <a:pt x="4168" y="4805"/>
                    <a:pt x="4229" y="4866"/>
                  </a:cubicBezTo>
                  <a:cubicBezTo>
                    <a:pt x="4234" y="4989"/>
                    <a:pt x="4245" y="5138"/>
                    <a:pt x="4262" y="5299"/>
                  </a:cubicBezTo>
                  <a:cubicBezTo>
                    <a:pt x="4168" y="5324"/>
                    <a:pt x="4100" y="5362"/>
                    <a:pt x="4047" y="5362"/>
                  </a:cubicBezTo>
                  <a:cubicBezTo>
                    <a:pt x="4041" y="5362"/>
                    <a:pt x="4035" y="5361"/>
                    <a:pt x="4029" y="5360"/>
                  </a:cubicBezTo>
                  <a:cubicBezTo>
                    <a:pt x="3901" y="5321"/>
                    <a:pt x="3740" y="5288"/>
                    <a:pt x="3657" y="5194"/>
                  </a:cubicBezTo>
                  <a:cubicBezTo>
                    <a:pt x="3396" y="4905"/>
                    <a:pt x="3163" y="4589"/>
                    <a:pt x="2947" y="4317"/>
                  </a:cubicBezTo>
                  <a:cubicBezTo>
                    <a:pt x="2902" y="3740"/>
                    <a:pt x="2642" y="3229"/>
                    <a:pt x="2897" y="2730"/>
                  </a:cubicBezTo>
                  <a:lnTo>
                    <a:pt x="2547" y="1948"/>
                  </a:lnTo>
                  <a:cubicBezTo>
                    <a:pt x="2747" y="1243"/>
                    <a:pt x="2980" y="572"/>
                    <a:pt x="3418" y="6"/>
                  </a:cubicBezTo>
                  <a:lnTo>
                    <a:pt x="1171" y="6"/>
                  </a:lnTo>
                  <a:cubicBezTo>
                    <a:pt x="1121" y="72"/>
                    <a:pt x="1082" y="139"/>
                    <a:pt x="1043" y="211"/>
                  </a:cubicBezTo>
                  <a:cubicBezTo>
                    <a:pt x="894" y="494"/>
                    <a:pt x="760" y="788"/>
                    <a:pt x="677" y="960"/>
                  </a:cubicBezTo>
                  <a:cubicBezTo>
                    <a:pt x="544" y="1359"/>
                    <a:pt x="444" y="1637"/>
                    <a:pt x="355" y="1914"/>
                  </a:cubicBezTo>
                  <a:cubicBezTo>
                    <a:pt x="261" y="2197"/>
                    <a:pt x="156" y="2486"/>
                    <a:pt x="78" y="2774"/>
                  </a:cubicBezTo>
                  <a:cubicBezTo>
                    <a:pt x="11" y="3019"/>
                    <a:pt x="0" y="3274"/>
                    <a:pt x="183" y="3485"/>
                  </a:cubicBezTo>
                  <a:lnTo>
                    <a:pt x="34" y="3773"/>
                  </a:lnTo>
                  <a:cubicBezTo>
                    <a:pt x="34" y="4289"/>
                    <a:pt x="39" y="4650"/>
                    <a:pt x="34" y="5016"/>
                  </a:cubicBezTo>
                  <a:cubicBezTo>
                    <a:pt x="22" y="5238"/>
                    <a:pt x="67" y="5427"/>
                    <a:pt x="250" y="5582"/>
                  </a:cubicBezTo>
                  <a:cubicBezTo>
                    <a:pt x="710" y="5810"/>
                    <a:pt x="1238" y="5710"/>
                    <a:pt x="1709" y="5799"/>
                  </a:cubicBezTo>
                  <a:cubicBezTo>
                    <a:pt x="1887" y="6026"/>
                    <a:pt x="2070" y="6215"/>
                    <a:pt x="1842" y="6492"/>
                  </a:cubicBezTo>
                  <a:cubicBezTo>
                    <a:pt x="1777" y="6505"/>
                    <a:pt x="1711" y="6511"/>
                    <a:pt x="1646" y="6511"/>
                  </a:cubicBezTo>
                  <a:cubicBezTo>
                    <a:pt x="1505" y="6511"/>
                    <a:pt x="1365" y="6482"/>
                    <a:pt x="1232" y="6426"/>
                  </a:cubicBezTo>
                  <a:cubicBezTo>
                    <a:pt x="1082" y="6365"/>
                    <a:pt x="927" y="6326"/>
                    <a:pt x="772" y="6315"/>
                  </a:cubicBezTo>
                  <a:cubicBezTo>
                    <a:pt x="765" y="6313"/>
                    <a:pt x="758" y="6313"/>
                    <a:pt x="752" y="6313"/>
                  </a:cubicBezTo>
                  <a:cubicBezTo>
                    <a:pt x="696" y="6313"/>
                    <a:pt x="637" y="6350"/>
                    <a:pt x="577" y="6370"/>
                  </a:cubicBezTo>
                  <a:cubicBezTo>
                    <a:pt x="544" y="6509"/>
                    <a:pt x="516" y="6648"/>
                    <a:pt x="483" y="6797"/>
                  </a:cubicBezTo>
                  <a:cubicBezTo>
                    <a:pt x="655" y="7069"/>
                    <a:pt x="821" y="7347"/>
                    <a:pt x="966" y="7585"/>
                  </a:cubicBezTo>
                  <a:cubicBezTo>
                    <a:pt x="1313" y="7812"/>
                    <a:pt x="1611" y="8071"/>
                    <a:pt x="2007" y="8071"/>
                  </a:cubicBezTo>
                  <a:cubicBezTo>
                    <a:pt x="2047" y="8071"/>
                    <a:pt x="2089" y="8068"/>
                    <a:pt x="2131" y="8063"/>
                  </a:cubicBezTo>
                  <a:cubicBezTo>
                    <a:pt x="2296" y="7907"/>
                    <a:pt x="2321" y="7884"/>
                    <a:pt x="2496" y="7884"/>
                  </a:cubicBezTo>
                  <a:cubicBezTo>
                    <a:pt x="2527" y="7884"/>
                    <a:pt x="2562" y="7884"/>
                    <a:pt x="2603" y="7885"/>
                  </a:cubicBezTo>
                  <a:cubicBezTo>
                    <a:pt x="2708" y="8246"/>
                    <a:pt x="2969" y="8495"/>
                    <a:pt x="3313" y="8706"/>
                  </a:cubicBezTo>
                  <a:lnTo>
                    <a:pt x="5327" y="8706"/>
                  </a:lnTo>
                  <a:lnTo>
                    <a:pt x="5938" y="9167"/>
                  </a:lnTo>
                  <a:lnTo>
                    <a:pt x="6648" y="8950"/>
                  </a:lnTo>
                  <a:cubicBezTo>
                    <a:pt x="6803" y="9067"/>
                    <a:pt x="6953" y="9172"/>
                    <a:pt x="7097" y="9278"/>
                  </a:cubicBezTo>
                  <a:cubicBezTo>
                    <a:pt x="7120" y="9256"/>
                    <a:pt x="7142" y="9233"/>
                    <a:pt x="7164" y="9206"/>
                  </a:cubicBezTo>
                  <a:lnTo>
                    <a:pt x="6731" y="8518"/>
                  </a:lnTo>
                  <a:lnTo>
                    <a:pt x="7752" y="8712"/>
                  </a:lnTo>
                  <a:cubicBezTo>
                    <a:pt x="7952" y="8851"/>
                    <a:pt x="8102" y="8956"/>
                    <a:pt x="8246" y="9056"/>
                  </a:cubicBezTo>
                  <a:lnTo>
                    <a:pt x="8845" y="8817"/>
                  </a:lnTo>
                  <a:cubicBezTo>
                    <a:pt x="8873" y="8379"/>
                    <a:pt x="8629" y="8074"/>
                    <a:pt x="8390" y="7780"/>
                  </a:cubicBezTo>
                  <a:cubicBezTo>
                    <a:pt x="8468" y="7737"/>
                    <a:pt x="8537" y="7718"/>
                    <a:pt x="8599" y="7718"/>
                  </a:cubicBezTo>
                  <a:cubicBezTo>
                    <a:pt x="8706" y="7718"/>
                    <a:pt x="8790" y="7773"/>
                    <a:pt x="8856" y="7857"/>
                  </a:cubicBezTo>
                  <a:cubicBezTo>
                    <a:pt x="9045" y="8107"/>
                    <a:pt x="9339" y="8185"/>
                    <a:pt x="9633" y="8307"/>
                  </a:cubicBezTo>
                  <a:cubicBezTo>
                    <a:pt x="9689" y="8606"/>
                    <a:pt x="9739" y="8895"/>
                    <a:pt x="9794" y="9195"/>
                  </a:cubicBezTo>
                  <a:lnTo>
                    <a:pt x="10244" y="9172"/>
                  </a:lnTo>
                  <a:lnTo>
                    <a:pt x="10244" y="9639"/>
                  </a:lnTo>
                  <a:lnTo>
                    <a:pt x="11226" y="10299"/>
                  </a:lnTo>
                  <a:cubicBezTo>
                    <a:pt x="11254" y="10482"/>
                    <a:pt x="11281" y="10654"/>
                    <a:pt x="11315" y="10832"/>
                  </a:cubicBezTo>
                  <a:lnTo>
                    <a:pt x="10543" y="11059"/>
                  </a:lnTo>
                  <a:cubicBezTo>
                    <a:pt x="10543" y="11209"/>
                    <a:pt x="10538" y="11320"/>
                    <a:pt x="10543" y="11431"/>
                  </a:cubicBezTo>
                  <a:cubicBezTo>
                    <a:pt x="10543" y="11470"/>
                    <a:pt x="10588" y="11509"/>
                    <a:pt x="10610" y="11547"/>
                  </a:cubicBezTo>
                  <a:cubicBezTo>
                    <a:pt x="10654" y="11559"/>
                    <a:pt x="10695" y="11564"/>
                    <a:pt x="10733" y="11564"/>
                  </a:cubicBezTo>
                  <a:cubicBezTo>
                    <a:pt x="11065" y="11564"/>
                    <a:pt x="11196" y="11170"/>
                    <a:pt x="11520" y="11070"/>
                  </a:cubicBezTo>
                  <a:cubicBezTo>
                    <a:pt x="11831" y="11359"/>
                    <a:pt x="12147" y="11653"/>
                    <a:pt x="12474" y="11941"/>
                  </a:cubicBezTo>
                  <a:cubicBezTo>
                    <a:pt x="12479" y="11947"/>
                    <a:pt x="12487" y="11950"/>
                    <a:pt x="12496" y="11950"/>
                  </a:cubicBezTo>
                  <a:cubicBezTo>
                    <a:pt x="12522" y="11950"/>
                    <a:pt x="12563" y="11933"/>
                    <a:pt x="12591" y="11925"/>
                  </a:cubicBezTo>
                  <a:cubicBezTo>
                    <a:pt x="12646" y="11853"/>
                    <a:pt x="12458" y="11703"/>
                    <a:pt x="12713" y="11664"/>
                  </a:cubicBezTo>
                  <a:lnTo>
                    <a:pt x="12713" y="12296"/>
                  </a:lnTo>
                  <a:lnTo>
                    <a:pt x="13229" y="12652"/>
                  </a:lnTo>
                  <a:cubicBezTo>
                    <a:pt x="13640" y="13279"/>
                    <a:pt x="13895" y="14000"/>
                    <a:pt x="13973" y="14749"/>
                  </a:cubicBezTo>
                  <a:cubicBezTo>
                    <a:pt x="13751" y="15088"/>
                    <a:pt x="13518" y="15482"/>
                    <a:pt x="13235" y="15837"/>
                  </a:cubicBezTo>
                  <a:cubicBezTo>
                    <a:pt x="12940" y="16214"/>
                    <a:pt x="12591" y="16553"/>
                    <a:pt x="12236" y="16946"/>
                  </a:cubicBezTo>
                  <a:cubicBezTo>
                    <a:pt x="12397" y="17174"/>
                    <a:pt x="12563" y="17390"/>
                    <a:pt x="12713" y="17618"/>
                  </a:cubicBezTo>
                  <a:cubicBezTo>
                    <a:pt x="12785" y="17729"/>
                    <a:pt x="12846" y="17851"/>
                    <a:pt x="12890" y="17979"/>
                  </a:cubicBezTo>
                  <a:cubicBezTo>
                    <a:pt x="12907" y="18029"/>
                    <a:pt x="12868" y="18106"/>
                    <a:pt x="12852" y="18167"/>
                  </a:cubicBezTo>
                  <a:lnTo>
                    <a:pt x="12530" y="18145"/>
                  </a:lnTo>
                  <a:lnTo>
                    <a:pt x="12152" y="18472"/>
                  </a:lnTo>
                  <a:lnTo>
                    <a:pt x="11747" y="18428"/>
                  </a:lnTo>
                  <a:cubicBezTo>
                    <a:pt x="11576" y="18580"/>
                    <a:pt x="11394" y="18653"/>
                    <a:pt x="11203" y="18653"/>
                  </a:cubicBezTo>
                  <a:cubicBezTo>
                    <a:pt x="11023" y="18653"/>
                    <a:pt x="10834" y="18588"/>
                    <a:pt x="10638" y="18461"/>
                  </a:cubicBezTo>
                  <a:cubicBezTo>
                    <a:pt x="10516" y="18384"/>
                    <a:pt x="10332" y="18395"/>
                    <a:pt x="10171" y="18378"/>
                  </a:cubicBezTo>
                  <a:cubicBezTo>
                    <a:pt x="10169" y="18378"/>
                    <a:pt x="10166" y="18377"/>
                    <a:pt x="10163" y="18377"/>
                  </a:cubicBezTo>
                  <a:cubicBezTo>
                    <a:pt x="10126" y="18377"/>
                    <a:pt x="10084" y="18407"/>
                    <a:pt x="10038" y="18422"/>
                  </a:cubicBezTo>
                  <a:cubicBezTo>
                    <a:pt x="9999" y="18545"/>
                    <a:pt x="9955" y="18672"/>
                    <a:pt x="9922" y="18772"/>
                  </a:cubicBezTo>
                  <a:lnTo>
                    <a:pt x="9345" y="19233"/>
                  </a:lnTo>
                  <a:cubicBezTo>
                    <a:pt x="9345" y="19438"/>
                    <a:pt x="9334" y="19649"/>
                    <a:pt x="9345" y="19854"/>
                  </a:cubicBezTo>
                  <a:cubicBezTo>
                    <a:pt x="9345" y="19943"/>
                    <a:pt x="9395" y="20026"/>
                    <a:pt x="9439" y="20159"/>
                  </a:cubicBezTo>
                  <a:lnTo>
                    <a:pt x="10443" y="20531"/>
                  </a:lnTo>
                  <a:lnTo>
                    <a:pt x="11403" y="19993"/>
                  </a:lnTo>
                  <a:lnTo>
                    <a:pt x="12064" y="20182"/>
                  </a:lnTo>
                  <a:cubicBezTo>
                    <a:pt x="12134" y="20087"/>
                    <a:pt x="12208" y="20056"/>
                    <a:pt x="12281" y="20056"/>
                  </a:cubicBezTo>
                  <a:cubicBezTo>
                    <a:pt x="12421" y="20056"/>
                    <a:pt x="12560" y="20169"/>
                    <a:pt x="12681" y="20169"/>
                  </a:cubicBezTo>
                  <a:cubicBezTo>
                    <a:pt x="12706" y="20169"/>
                    <a:pt x="12729" y="20165"/>
                    <a:pt x="12752" y="20154"/>
                  </a:cubicBezTo>
                  <a:lnTo>
                    <a:pt x="13412" y="20670"/>
                  </a:lnTo>
                  <a:lnTo>
                    <a:pt x="13889" y="21408"/>
                  </a:lnTo>
                  <a:lnTo>
                    <a:pt x="14355" y="21441"/>
                  </a:lnTo>
                  <a:lnTo>
                    <a:pt x="14627" y="21830"/>
                  </a:lnTo>
                  <a:cubicBezTo>
                    <a:pt x="14588" y="21946"/>
                    <a:pt x="14561" y="22035"/>
                    <a:pt x="14539" y="22118"/>
                  </a:cubicBezTo>
                  <a:cubicBezTo>
                    <a:pt x="14511" y="22207"/>
                    <a:pt x="14500" y="22290"/>
                    <a:pt x="14472" y="22396"/>
                  </a:cubicBezTo>
                  <a:cubicBezTo>
                    <a:pt x="14955" y="22795"/>
                    <a:pt x="15476" y="23067"/>
                    <a:pt x="16098" y="23161"/>
                  </a:cubicBezTo>
                  <a:cubicBezTo>
                    <a:pt x="16203" y="23472"/>
                    <a:pt x="16442" y="23716"/>
                    <a:pt x="16753" y="23833"/>
                  </a:cubicBezTo>
                  <a:cubicBezTo>
                    <a:pt x="17357" y="24044"/>
                    <a:pt x="17968" y="24249"/>
                    <a:pt x="18556" y="24504"/>
                  </a:cubicBezTo>
                  <a:cubicBezTo>
                    <a:pt x="18559" y="24505"/>
                    <a:pt x="18562" y="24506"/>
                    <a:pt x="18566" y="24506"/>
                  </a:cubicBezTo>
                  <a:cubicBezTo>
                    <a:pt x="18584" y="24506"/>
                    <a:pt x="18612" y="24497"/>
                    <a:pt x="18661" y="24487"/>
                  </a:cubicBezTo>
                  <a:lnTo>
                    <a:pt x="18822" y="24310"/>
                  </a:lnTo>
                  <a:cubicBezTo>
                    <a:pt x="18700" y="24099"/>
                    <a:pt x="18545" y="23916"/>
                    <a:pt x="18467" y="23705"/>
                  </a:cubicBezTo>
                  <a:cubicBezTo>
                    <a:pt x="18273" y="23206"/>
                    <a:pt x="17907" y="22845"/>
                    <a:pt x="17502" y="22551"/>
                  </a:cubicBezTo>
                  <a:cubicBezTo>
                    <a:pt x="17169" y="22312"/>
                    <a:pt x="16963" y="21996"/>
                    <a:pt x="16697" y="21680"/>
                  </a:cubicBezTo>
                  <a:lnTo>
                    <a:pt x="16886" y="21458"/>
                  </a:lnTo>
                  <a:lnTo>
                    <a:pt x="17385" y="21841"/>
                  </a:lnTo>
                  <a:lnTo>
                    <a:pt x="17740" y="21841"/>
                  </a:lnTo>
                  <a:cubicBezTo>
                    <a:pt x="18184" y="22468"/>
                    <a:pt x="18922" y="22651"/>
                    <a:pt x="19466" y="23111"/>
                  </a:cubicBezTo>
                  <a:lnTo>
                    <a:pt x="19810" y="22712"/>
                  </a:lnTo>
                  <a:cubicBezTo>
                    <a:pt x="19766" y="22429"/>
                    <a:pt x="19727" y="22157"/>
                    <a:pt x="19682" y="21868"/>
                  </a:cubicBezTo>
                  <a:lnTo>
                    <a:pt x="19682" y="21868"/>
                  </a:lnTo>
                  <a:lnTo>
                    <a:pt x="20088" y="21946"/>
                  </a:lnTo>
                  <a:cubicBezTo>
                    <a:pt x="19988" y="21696"/>
                    <a:pt x="19904" y="21491"/>
                    <a:pt x="19827" y="21286"/>
                  </a:cubicBezTo>
                  <a:cubicBezTo>
                    <a:pt x="19849" y="21203"/>
                    <a:pt x="19871" y="21114"/>
                    <a:pt x="19871" y="21097"/>
                  </a:cubicBezTo>
                  <a:lnTo>
                    <a:pt x="19416" y="20503"/>
                  </a:lnTo>
                  <a:cubicBezTo>
                    <a:pt x="19466" y="20337"/>
                    <a:pt x="19494" y="20231"/>
                    <a:pt x="19527" y="20120"/>
                  </a:cubicBezTo>
                  <a:lnTo>
                    <a:pt x="19166" y="19843"/>
                  </a:lnTo>
                  <a:cubicBezTo>
                    <a:pt x="19133" y="19715"/>
                    <a:pt x="19111" y="19627"/>
                    <a:pt x="19100" y="19577"/>
                  </a:cubicBezTo>
                  <a:cubicBezTo>
                    <a:pt x="18656" y="19316"/>
                    <a:pt x="18367" y="18955"/>
                    <a:pt x="18068" y="18644"/>
                  </a:cubicBezTo>
                  <a:cubicBezTo>
                    <a:pt x="17984" y="18406"/>
                    <a:pt x="18051" y="18139"/>
                    <a:pt x="17818" y="17984"/>
                  </a:cubicBezTo>
                  <a:lnTo>
                    <a:pt x="17380" y="17884"/>
                  </a:lnTo>
                  <a:lnTo>
                    <a:pt x="17380" y="17457"/>
                  </a:lnTo>
                  <a:lnTo>
                    <a:pt x="17990" y="17229"/>
                  </a:lnTo>
                  <a:cubicBezTo>
                    <a:pt x="17818" y="17019"/>
                    <a:pt x="17674" y="16841"/>
                    <a:pt x="17541" y="16658"/>
                  </a:cubicBezTo>
                  <a:cubicBezTo>
                    <a:pt x="17524" y="16630"/>
                    <a:pt x="17552" y="16569"/>
                    <a:pt x="17557" y="16530"/>
                  </a:cubicBezTo>
                  <a:lnTo>
                    <a:pt x="17846" y="16475"/>
                  </a:lnTo>
                  <a:cubicBezTo>
                    <a:pt x="17829" y="16347"/>
                    <a:pt x="17818" y="16270"/>
                    <a:pt x="17807" y="16159"/>
                  </a:cubicBezTo>
                  <a:lnTo>
                    <a:pt x="17807" y="16159"/>
                  </a:lnTo>
                  <a:lnTo>
                    <a:pt x="19100" y="16991"/>
                  </a:lnTo>
                  <a:cubicBezTo>
                    <a:pt x="19100" y="17046"/>
                    <a:pt x="19094" y="17130"/>
                    <a:pt x="19089" y="17268"/>
                  </a:cubicBezTo>
                  <a:lnTo>
                    <a:pt x="19749" y="17141"/>
                  </a:lnTo>
                  <a:cubicBezTo>
                    <a:pt x="19771" y="17168"/>
                    <a:pt x="19788" y="17191"/>
                    <a:pt x="19810" y="17213"/>
                  </a:cubicBezTo>
                  <a:lnTo>
                    <a:pt x="19399" y="17429"/>
                  </a:lnTo>
                  <a:cubicBezTo>
                    <a:pt x="19594" y="17873"/>
                    <a:pt x="19755" y="18228"/>
                    <a:pt x="19943" y="18650"/>
                  </a:cubicBezTo>
                  <a:cubicBezTo>
                    <a:pt x="19992" y="18631"/>
                    <a:pt x="20035" y="18623"/>
                    <a:pt x="20074" y="18623"/>
                  </a:cubicBezTo>
                  <a:cubicBezTo>
                    <a:pt x="20277" y="18623"/>
                    <a:pt x="20373" y="18847"/>
                    <a:pt x="20531" y="18977"/>
                  </a:cubicBezTo>
                  <a:cubicBezTo>
                    <a:pt x="20559" y="19000"/>
                    <a:pt x="20609" y="19000"/>
                    <a:pt x="20681" y="19016"/>
                  </a:cubicBezTo>
                  <a:cubicBezTo>
                    <a:pt x="20759" y="18894"/>
                    <a:pt x="20842" y="18767"/>
                    <a:pt x="20909" y="18661"/>
                  </a:cubicBezTo>
                  <a:cubicBezTo>
                    <a:pt x="20864" y="18417"/>
                    <a:pt x="20826" y="18212"/>
                    <a:pt x="20787" y="18012"/>
                  </a:cubicBezTo>
                  <a:cubicBezTo>
                    <a:pt x="20859" y="17906"/>
                    <a:pt x="20925" y="17812"/>
                    <a:pt x="20948" y="17779"/>
                  </a:cubicBezTo>
                  <a:lnTo>
                    <a:pt x="21491" y="17779"/>
                  </a:lnTo>
                  <a:lnTo>
                    <a:pt x="21802" y="17085"/>
                  </a:lnTo>
                  <a:lnTo>
                    <a:pt x="21552" y="16769"/>
                  </a:lnTo>
                  <a:lnTo>
                    <a:pt x="21736" y="16475"/>
                  </a:lnTo>
                  <a:lnTo>
                    <a:pt x="22329" y="16580"/>
                  </a:lnTo>
                  <a:cubicBezTo>
                    <a:pt x="22329" y="16392"/>
                    <a:pt x="22307" y="16253"/>
                    <a:pt x="22335" y="16131"/>
                  </a:cubicBezTo>
                  <a:cubicBezTo>
                    <a:pt x="22363" y="16003"/>
                    <a:pt x="22446" y="15903"/>
                    <a:pt x="22524" y="15759"/>
                  </a:cubicBezTo>
                  <a:lnTo>
                    <a:pt x="21863" y="15243"/>
                  </a:lnTo>
                  <a:lnTo>
                    <a:pt x="21486" y="15576"/>
                  </a:lnTo>
                  <a:lnTo>
                    <a:pt x="21025" y="15254"/>
                  </a:lnTo>
                  <a:cubicBezTo>
                    <a:pt x="21097" y="15093"/>
                    <a:pt x="21164" y="14932"/>
                    <a:pt x="21253" y="14744"/>
                  </a:cubicBezTo>
                  <a:lnTo>
                    <a:pt x="21253" y="14744"/>
                  </a:lnTo>
                  <a:cubicBezTo>
                    <a:pt x="21062" y="14780"/>
                    <a:pt x="20894" y="14815"/>
                    <a:pt x="20748" y="14815"/>
                  </a:cubicBezTo>
                  <a:cubicBezTo>
                    <a:pt x="20651" y="14815"/>
                    <a:pt x="20564" y="14800"/>
                    <a:pt x="20487" y="14760"/>
                  </a:cubicBezTo>
                  <a:cubicBezTo>
                    <a:pt x="20432" y="14438"/>
                    <a:pt x="20387" y="14178"/>
                    <a:pt x="20343" y="13895"/>
                  </a:cubicBezTo>
                  <a:lnTo>
                    <a:pt x="19749" y="13545"/>
                  </a:lnTo>
                  <a:cubicBezTo>
                    <a:pt x="19766" y="13434"/>
                    <a:pt x="19782" y="13312"/>
                    <a:pt x="19821" y="13046"/>
                  </a:cubicBezTo>
                  <a:lnTo>
                    <a:pt x="19821" y="13046"/>
                  </a:lnTo>
                  <a:cubicBezTo>
                    <a:pt x="19621" y="13245"/>
                    <a:pt x="19527" y="13367"/>
                    <a:pt x="19405" y="13445"/>
                  </a:cubicBezTo>
                  <a:cubicBezTo>
                    <a:pt x="19250" y="13523"/>
                    <a:pt x="19089" y="13595"/>
                    <a:pt x="18922" y="13650"/>
                  </a:cubicBezTo>
                  <a:cubicBezTo>
                    <a:pt x="18872" y="13434"/>
                    <a:pt x="18545" y="13345"/>
                    <a:pt x="18611" y="13051"/>
                  </a:cubicBezTo>
                  <a:cubicBezTo>
                    <a:pt x="18312" y="12957"/>
                    <a:pt x="18034" y="12796"/>
                    <a:pt x="17801" y="12591"/>
                  </a:cubicBezTo>
                  <a:cubicBezTo>
                    <a:pt x="17857" y="12457"/>
                    <a:pt x="17901" y="12357"/>
                    <a:pt x="17957" y="12230"/>
                  </a:cubicBezTo>
                  <a:lnTo>
                    <a:pt x="17019" y="11991"/>
                  </a:lnTo>
                  <a:cubicBezTo>
                    <a:pt x="17008" y="11864"/>
                    <a:pt x="16997" y="11758"/>
                    <a:pt x="16986" y="11664"/>
                  </a:cubicBezTo>
                  <a:cubicBezTo>
                    <a:pt x="16847" y="11525"/>
                    <a:pt x="16553" y="11631"/>
                    <a:pt x="16547" y="11309"/>
                  </a:cubicBezTo>
                  <a:lnTo>
                    <a:pt x="16547" y="11309"/>
                  </a:lnTo>
                  <a:lnTo>
                    <a:pt x="17241" y="11420"/>
                  </a:lnTo>
                  <a:cubicBezTo>
                    <a:pt x="17141" y="11192"/>
                    <a:pt x="17235" y="11020"/>
                    <a:pt x="17285" y="10848"/>
                  </a:cubicBezTo>
                  <a:cubicBezTo>
                    <a:pt x="17194" y="10741"/>
                    <a:pt x="17092" y="10717"/>
                    <a:pt x="16987" y="10717"/>
                  </a:cubicBezTo>
                  <a:cubicBezTo>
                    <a:pt x="16913" y="10717"/>
                    <a:pt x="16837" y="10729"/>
                    <a:pt x="16764" y="10732"/>
                  </a:cubicBezTo>
                  <a:cubicBezTo>
                    <a:pt x="16736" y="10732"/>
                    <a:pt x="16708" y="10676"/>
                    <a:pt x="16675" y="10637"/>
                  </a:cubicBezTo>
                  <a:lnTo>
                    <a:pt x="16841" y="10354"/>
                  </a:lnTo>
                  <a:lnTo>
                    <a:pt x="17163" y="10304"/>
                  </a:lnTo>
                  <a:cubicBezTo>
                    <a:pt x="17412" y="10474"/>
                    <a:pt x="17670" y="10638"/>
                    <a:pt x="17975" y="10638"/>
                  </a:cubicBezTo>
                  <a:cubicBezTo>
                    <a:pt x="18078" y="10638"/>
                    <a:pt x="18186" y="10620"/>
                    <a:pt x="18301" y="10576"/>
                  </a:cubicBezTo>
                  <a:cubicBezTo>
                    <a:pt x="18312" y="10249"/>
                    <a:pt x="18062" y="10132"/>
                    <a:pt x="17957" y="10038"/>
                  </a:cubicBezTo>
                  <a:lnTo>
                    <a:pt x="17285" y="9772"/>
                  </a:lnTo>
                  <a:lnTo>
                    <a:pt x="16719" y="9738"/>
                  </a:lnTo>
                  <a:lnTo>
                    <a:pt x="17274" y="9300"/>
                  </a:lnTo>
                  <a:cubicBezTo>
                    <a:pt x="17312" y="9291"/>
                    <a:pt x="17349" y="9288"/>
                    <a:pt x="17384" y="9288"/>
                  </a:cubicBezTo>
                  <a:cubicBezTo>
                    <a:pt x="17503" y="9288"/>
                    <a:pt x="17604" y="9328"/>
                    <a:pt x="17698" y="9328"/>
                  </a:cubicBezTo>
                  <a:cubicBezTo>
                    <a:pt x="17765" y="9328"/>
                    <a:pt x="17827" y="9308"/>
                    <a:pt x="17890" y="9239"/>
                  </a:cubicBezTo>
                  <a:cubicBezTo>
                    <a:pt x="17890" y="8762"/>
                    <a:pt x="17779" y="8351"/>
                    <a:pt x="17274" y="8090"/>
                  </a:cubicBezTo>
                  <a:cubicBezTo>
                    <a:pt x="17185" y="8218"/>
                    <a:pt x="17108" y="8329"/>
                    <a:pt x="17036" y="8440"/>
                  </a:cubicBezTo>
                  <a:cubicBezTo>
                    <a:pt x="16963" y="8556"/>
                    <a:pt x="16880" y="8662"/>
                    <a:pt x="16791" y="8767"/>
                  </a:cubicBezTo>
                  <a:cubicBezTo>
                    <a:pt x="16781" y="8780"/>
                    <a:pt x="16761" y="8784"/>
                    <a:pt x="16737" y="8784"/>
                  </a:cubicBezTo>
                  <a:cubicBezTo>
                    <a:pt x="16698" y="8784"/>
                    <a:pt x="16646" y="8773"/>
                    <a:pt x="16608" y="8773"/>
                  </a:cubicBezTo>
                  <a:cubicBezTo>
                    <a:pt x="16603" y="8651"/>
                    <a:pt x="16592" y="8551"/>
                    <a:pt x="16586" y="8384"/>
                  </a:cubicBezTo>
                  <a:lnTo>
                    <a:pt x="15876" y="8534"/>
                  </a:lnTo>
                  <a:lnTo>
                    <a:pt x="15848" y="8457"/>
                  </a:lnTo>
                  <a:lnTo>
                    <a:pt x="17047" y="7558"/>
                  </a:lnTo>
                  <a:cubicBezTo>
                    <a:pt x="16852" y="7164"/>
                    <a:pt x="16492" y="7092"/>
                    <a:pt x="16181" y="6920"/>
                  </a:cubicBezTo>
                  <a:cubicBezTo>
                    <a:pt x="16092" y="6997"/>
                    <a:pt x="16009" y="7075"/>
                    <a:pt x="15915" y="7136"/>
                  </a:cubicBezTo>
                  <a:cubicBezTo>
                    <a:pt x="15842" y="7183"/>
                    <a:pt x="15789" y="7299"/>
                    <a:pt x="15690" y="7299"/>
                  </a:cubicBezTo>
                  <a:cubicBezTo>
                    <a:pt x="15660" y="7299"/>
                    <a:pt x="15627" y="7289"/>
                    <a:pt x="15587" y="7264"/>
                  </a:cubicBezTo>
                  <a:lnTo>
                    <a:pt x="15815" y="6792"/>
                  </a:lnTo>
                  <a:lnTo>
                    <a:pt x="15149" y="7130"/>
                  </a:lnTo>
                  <a:cubicBezTo>
                    <a:pt x="15149" y="6803"/>
                    <a:pt x="15426" y="6509"/>
                    <a:pt x="15066" y="6231"/>
                  </a:cubicBezTo>
                  <a:lnTo>
                    <a:pt x="14594" y="6714"/>
                  </a:lnTo>
                  <a:cubicBezTo>
                    <a:pt x="14566" y="6592"/>
                    <a:pt x="14550" y="6492"/>
                    <a:pt x="14527" y="6392"/>
                  </a:cubicBezTo>
                  <a:lnTo>
                    <a:pt x="14233" y="6243"/>
                  </a:lnTo>
                  <a:cubicBezTo>
                    <a:pt x="14367" y="6032"/>
                    <a:pt x="14711" y="6109"/>
                    <a:pt x="14755" y="5749"/>
                  </a:cubicBezTo>
                  <a:cubicBezTo>
                    <a:pt x="14683" y="5593"/>
                    <a:pt x="14588" y="5388"/>
                    <a:pt x="14494" y="5194"/>
                  </a:cubicBezTo>
                  <a:lnTo>
                    <a:pt x="13839" y="4939"/>
                  </a:lnTo>
                  <a:lnTo>
                    <a:pt x="13462" y="5105"/>
                  </a:lnTo>
                  <a:lnTo>
                    <a:pt x="12569" y="5105"/>
                  </a:lnTo>
                  <a:cubicBezTo>
                    <a:pt x="12613" y="4961"/>
                    <a:pt x="12657" y="4811"/>
                    <a:pt x="12724" y="4583"/>
                  </a:cubicBezTo>
                  <a:lnTo>
                    <a:pt x="12724" y="4583"/>
                  </a:lnTo>
                  <a:lnTo>
                    <a:pt x="12247" y="4783"/>
                  </a:lnTo>
                  <a:cubicBezTo>
                    <a:pt x="12164" y="5022"/>
                    <a:pt x="12091" y="5233"/>
                    <a:pt x="12003" y="5482"/>
                  </a:cubicBezTo>
                  <a:cubicBezTo>
                    <a:pt x="11925" y="5177"/>
                    <a:pt x="11858" y="4911"/>
                    <a:pt x="11792" y="4650"/>
                  </a:cubicBezTo>
                  <a:lnTo>
                    <a:pt x="12391" y="4162"/>
                  </a:lnTo>
                  <a:cubicBezTo>
                    <a:pt x="12369" y="4001"/>
                    <a:pt x="12358" y="3873"/>
                    <a:pt x="12347" y="3773"/>
                  </a:cubicBezTo>
                  <a:cubicBezTo>
                    <a:pt x="12233" y="3693"/>
                    <a:pt x="12101" y="3651"/>
                    <a:pt x="11968" y="3651"/>
                  </a:cubicBezTo>
                  <a:cubicBezTo>
                    <a:pt x="11880" y="3651"/>
                    <a:pt x="11792" y="3669"/>
                    <a:pt x="11709" y="3707"/>
                  </a:cubicBezTo>
                  <a:cubicBezTo>
                    <a:pt x="11707" y="3707"/>
                    <a:pt x="11706" y="3707"/>
                    <a:pt x="11704" y="3707"/>
                  </a:cubicBezTo>
                  <a:cubicBezTo>
                    <a:pt x="11681" y="3707"/>
                    <a:pt x="11640" y="3666"/>
                    <a:pt x="11609" y="3640"/>
                  </a:cubicBezTo>
                  <a:lnTo>
                    <a:pt x="11825" y="3213"/>
                  </a:lnTo>
                  <a:lnTo>
                    <a:pt x="11581" y="2680"/>
                  </a:lnTo>
                  <a:cubicBezTo>
                    <a:pt x="11439" y="2524"/>
                    <a:pt x="11306" y="2480"/>
                    <a:pt x="11186" y="2480"/>
                  </a:cubicBezTo>
                  <a:cubicBezTo>
                    <a:pt x="11061" y="2480"/>
                    <a:pt x="10950" y="2527"/>
                    <a:pt x="10854" y="2547"/>
                  </a:cubicBezTo>
                  <a:cubicBezTo>
                    <a:pt x="10519" y="2325"/>
                    <a:pt x="10352" y="1936"/>
                    <a:pt x="9919" y="1936"/>
                  </a:cubicBezTo>
                  <a:cubicBezTo>
                    <a:pt x="9907" y="1936"/>
                    <a:pt x="9895" y="1936"/>
                    <a:pt x="9883" y="1937"/>
                  </a:cubicBezTo>
                  <a:cubicBezTo>
                    <a:pt x="9495" y="2036"/>
                    <a:pt x="9217" y="2286"/>
                    <a:pt x="9051" y="2680"/>
                  </a:cubicBezTo>
                  <a:cubicBezTo>
                    <a:pt x="9101" y="2819"/>
                    <a:pt x="9150" y="2963"/>
                    <a:pt x="9206" y="3124"/>
                  </a:cubicBezTo>
                  <a:lnTo>
                    <a:pt x="8906" y="3263"/>
                  </a:lnTo>
                  <a:cubicBezTo>
                    <a:pt x="8763" y="3181"/>
                    <a:pt x="8592" y="3015"/>
                    <a:pt x="8475" y="3015"/>
                  </a:cubicBezTo>
                  <a:cubicBezTo>
                    <a:pt x="8465" y="3015"/>
                    <a:pt x="8455" y="3016"/>
                    <a:pt x="8446" y="3019"/>
                  </a:cubicBezTo>
                  <a:cubicBezTo>
                    <a:pt x="8419" y="3027"/>
                    <a:pt x="8395" y="3031"/>
                    <a:pt x="8372" y="3031"/>
                  </a:cubicBezTo>
                  <a:cubicBezTo>
                    <a:pt x="8230" y="3031"/>
                    <a:pt x="8150" y="2891"/>
                    <a:pt x="7990" y="2891"/>
                  </a:cubicBezTo>
                  <a:cubicBezTo>
                    <a:pt x="7956" y="2891"/>
                    <a:pt x="7917" y="2898"/>
                    <a:pt x="7874" y="2913"/>
                  </a:cubicBezTo>
                  <a:cubicBezTo>
                    <a:pt x="7957" y="3218"/>
                    <a:pt x="7563" y="3352"/>
                    <a:pt x="7547" y="3696"/>
                  </a:cubicBezTo>
                  <a:cubicBezTo>
                    <a:pt x="7543" y="3817"/>
                    <a:pt x="7461" y="3884"/>
                    <a:pt x="7354" y="3884"/>
                  </a:cubicBezTo>
                  <a:cubicBezTo>
                    <a:pt x="7323" y="3884"/>
                    <a:pt x="7291" y="3879"/>
                    <a:pt x="7258" y="3868"/>
                  </a:cubicBezTo>
                  <a:cubicBezTo>
                    <a:pt x="7014" y="3435"/>
                    <a:pt x="7436" y="3024"/>
                    <a:pt x="7286" y="2602"/>
                  </a:cubicBezTo>
                  <a:cubicBezTo>
                    <a:pt x="7391" y="2369"/>
                    <a:pt x="7502" y="2147"/>
                    <a:pt x="7597" y="1942"/>
                  </a:cubicBezTo>
                  <a:lnTo>
                    <a:pt x="7336" y="1454"/>
                  </a:lnTo>
                  <a:cubicBezTo>
                    <a:pt x="7347" y="1260"/>
                    <a:pt x="7364" y="1099"/>
                    <a:pt x="7369" y="966"/>
                  </a:cubicBezTo>
                  <a:lnTo>
                    <a:pt x="6975" y="488"/>
                  </a:lnTo>
                  <a:cubicBezTo>
                    <a:pt x="6931" y="327"/>
                    <a:pt x="6898" y="166"/>
                    <a:pt x="688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86" name="Google Shape;686;p58"/>
            <p:cNvSpPr/>
            <p:nvPr/>
          </p:nvSpPr>
          <p:spPr>
            <a:xfrm>
              <a:off x="2031400" y="1104450"/>
              <a:ext cx="93250" cy="48700"/>
            </a:xfrm>
            <a:custGeom>
              <a:avLst/>
              <a:gdLst/>
              <a:ahLst/>
              <a:cxnLst/>
              <a:rect l="l" t="t" r="r" b="b"/>
              <a:pathLst>
                <a:path w="3730" h="1948" extrusionOk="0">
                  <a:moveTo>
                    <a:pt x="17" y="0"/>
                  </a:moveTo>
                  <a:cubicBezTo>
                    <a:pt x="17" y="128"/>
                    <a:pt x="12" y="250"/>
                    <a:pt x="1" y="377"/>
                  </a:cubicBezTo>
                  <a:lnTo>
                    <a:pt x="572" y="705"/>
                  </a:lnTo>
                  <a:cubicBezTo>
                    <a:pt x="578" y="1065"/>
                    <a:pt x="605" y="1409"/>
                    <a:pt x="850" y="1737"/>
                  </a:cubicBezTo>
                  <a:lnTo>
                    <a:pt x="1232" y="1948"/>
                  </a:lnTo>
                  <a:lnTo>
                    <a:pt x="1904" y="1615"/>
                  </a:lnTo>
                  <a:cubicBezTo>
                    <a:pt x="2004" y="1597"/>
                    <a:pt x="2101" y="1590"/>
                    <a:pt x="2197" y="1590"/>
                  </a:cubicBezTo>
                  <a:cubicBezTo>
                    <a:pt x="2592" y="1590"/>
                    <a:pt x="2955" y="1711"/>
                    <a:pt x="3326" y="1711"/>
                  </a:cubicBezTo>
                  <a:cubicBezTo>
                    <a:pt x="3459" y="1711"/>
                    <a:pt x="3593" y="1696"/>
                    <a:pt x="3730" y="1654"/>
                  </a:cubicBezTo>
                  <a:cubicBezTo>
                    <a:pt x="3596" y="1010"/>
                    <a:pt x="3169" y="549"/>
                    <a:pt x="2858"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87" name="Google Shape;687;p58"/>
            <p:cNvSpPr/>
            <p:nvPr/>
          </p:nvSpPr>
          <p:spPr>
            <a:xfrm>
              <a:off x="3163525" y="1104450"/>
              <a:ext cx="51350" cy="11950"/>
            </a:xfrm>
            <a:custGeom>
              <a:avLst/>
              <a:gdLst/>
              <a:ahLst/>
              <a:cxnLst/>
              <a:rect l="l" t="t" r="r" b="b"/>
              <a:pathLst>
                <a:path w="2054" h="478" extrusionOk="0">
                  <a:moveTo>
                    <a:pt x="1" y="0"/>
                  </a:moveTo>
                  <a:cubicBezTo>
                    <a:pt x="278" y="228"/>
                    <a:pt x="606" y="394"/>
                    <a:pt x="961" y="477"/>
                  </a:cubicBezTo>
                  <a:lnTo>
                    <a:pt x="2054"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88" name="Google Shape;688;p58"/>
            <p:cNvSpPr/>
            <p:nvPr/>
          </p:nvSpPr>
          <p:spPr>
            <a:xfrm>
              <a:off x="2524425" y="1104450"/>
              <a:ext cx="674375" cy="698775"/>
            </a:xfrm>
            <a:custGeom>
              <a:avLst/>
              <a:gdLst/>
              <a:ahLst/>
              <a:cxnLst/>
              <a:rect l="l" t="t" r="r" b="b"/>
              <a:pathLst>
                <a:path w="26975" h="27951" extrusionOk="0">
                  <a:moveTo>
                    <a:pt x="23301" y="6465"/>
                  </a:moveTo>
                  <a:cubicBezTo>
                    <a:pt x="23012" y="6675"/>
                    <a:pt x="22652" y="6675"/>
                    <a:pt x="22324" y="6814"/>
                  </a:cubicBezTo>
                  <a:cubicBezTo>
                    <a:pt x="22285" y="6947"/>
                    <a:pt x="22241" y="7086"/>
                    <a:pt x="22185" y="7219"/>
                  </a:cubicBezTo>
                  <a:cubicBezTo>
                    <a:pt x="22108" y="7341"/>
                    <a:pt x="22025" y="7458"/>
                    <a:pt x="21930" y="7563"/>
                  </a:cubicBezTo>
                  <a:lnTo>
                    <a:pt x="22208" y="7769"/>
                  </a:lnTo>
                  <a:cubicBezTo>
                    <a:pt x="22180" y="7791"/>
                    <a:pt x="22152" y="7830"/>
                    <a:pt x="22119" y="7835"/>
                  </a:cubicBezTo>
                  <a:cubicBezTo>
                    <a:pt x="22083" y="7843"/>
                    <a:pt x="22047" y="7848"/>
                    <a:pt x="22011" y="7848"/>
                  </a:cubicBezTo>
                  <a:cubicBezTo>
                    <a:pt x="21976" y="7848"/>
                    <a:pt x="21941" y="7843"/>
                    <a:pt x="21908" y="7835"/>
                  </a:cubicBezTo>
                  <a:cubicBezTo>
                    <a:pt x="21704" y="7759"/>
                    <a:pt x="21508" y="7647"/>
                    <a:pt x="21276" y="7647"/>
                  </a:cubicBezTo>
                  <a:cubicBezTo>
                    <a:pt x="21236" y="7647"/>
                    <a:pt x="21195" y="7650"/>
                    <a:pt x="21153" y="7658"/>
                  </a:cubicBezTo>
                  <a:lnTo>
                    <a:pt x="21730" y="7430"/>
                  </a:lnTo>
                  <a:lnTo>
                    <a:pt x="22141" y="6465"/>
                  </a:lnTo>
                  <a:close/>
                  <a:moveTo>
                    <a:pt x="311" y="0"/>
                  </a:moveTo>
                  <a:lnTo>
                    <a:pt x="422" y="144"/>
                  </a:lnTo>
                  <a:lnTo>
                    <a:pt x="1" y="294"/>
                  </a:lnTo>
                  <a:cubicBezTo>
                    <a:pt x="239" y="372"/>
                    <a:pt x="461" y="449"/>
                    <a:pt x="533" y="699"/>
                  </a:cubicBezTo>
                  <a:cubicBezTo>
                    <a:pt x="511" y="832"/>
                    <a:pt x="483" y="966"/>
                    <a:pt x="461" y="1093"/>
                  </a:cubicBezTo>
                  <a:lnTo>
                    <a:pt x="822" y="1260"/>
                  </a:lnTo>
                  <a:cubicBezTo>
                    <a:pt x="861" y="1393"/>
                    <a:pt x="905" y="1532"/>
                    <a:pt x="955" y="1687"/>
                  </a:cubicBezTo>
                  <a:lnTo>
                    <a:pt x="217" y="1931"/>
                  </a:lnTo>
                  <a:cubicBezTo>
                    <a:pt x="195" y="2036"/>
                    <a:pt x="184" y="2103"/>
                    <a:pt x="167" y="2208"/>
                  </a:cubicBezTo>
                  <a:lnTo>
                    <a:pt x="417" y="2369"/>
                  </a:lnTo>
                  <a:lnTo>
                    <a:pt x="295" y="2808"/>
                  </a:lnTo>
                  <a:lnTo>
                    <a:pt x="783" y="3102"/>
                  </a:lnTo>
                  <a:lnTo>
                    <a:pt x="273" y="3829"/>
                  </a:lnTo>
                  <a:lnTo>
                    <a:pt x="683" y="4045"/>
                  </a:lnTo>
                  <a:cubicBezTo>
                    <a:pt x="495" y="4217"/>
                    <a:pt x="228" y="4306"/>
                    <a:pt x="150" y="4600"/>
                  </a:cubicBezTo>
                  <a:cubicBezTo>
                    <a:pt x="150" y="4850"/>
                    <a:pt x="234" y="5088"/>
                    <a:pt x="389" y="5283"/>
                  </a:cubicBezTo>
                  <a:lnTo>
                    <a:pt x="1005" y="5466"/>
                  </a:lnTo>
                  <a:lnTo>
                    <a:pt x="1493" y="5122"/>
                  </a:lnTo>
                  <a:cubicBezTo>
                    <a:pt x="1504" y="4944"/>
                    <a:pt x="1516" y="4811"/>
                    <a:pt x="1521" y="4706"/>
                  </a:cubicBezTo>
                  <a:cubicBezTo>
                    <a:pt x="1813" y="4462"/>
                    <a:pt x="1849" y="4432"/>
                    <a:pt x="2032" y="4432"/>
                  </a:cubicBezTo>
                  <a:cubicBezTo>
                    <a:pt x="2058" y="4432"/>
                    <a:pt x="2087" y="4433"/>
                    <a:pt x="2120" y="4434"/>
                  </a:cubicBezTo>
                  <a:cubicBezTo>
                    <a:pt x="2070" y="4572"/>
                    <a:pt x="2020" y="4706"/>
                    <a:pt x="1959" y="4866"/>
                  </a:cubicBezTo>
                  <a:cubicBezTo>
                    <a:pt x="2238" y="4813"/>
                    <a:pt x="2382" y="4785"/>
                    <a:pt x="2505" y="4785"/>
                  </a:cubicBezTo>
                  <a:cubicBezTo>
                    <a:pt x="2636" y="4785"/>
                    <a:pt x="2743" y="4817"/>
                    <a:pt x="2964" y="4883"/>
                  </a:cubicBezTo>
                  <a:cubicBezTo>
                    <a:pt x="2914" y="5127"/>
                    <a:pt x="2487" y="5005"/>
                    <a:pt x="2531" y="5382"/>
                  </a:cubicBezTo>
                  <a:lnTo>
                    <a:pt x="3030" y="5416"/>
                  </a:lnTo>
                  <a:cubicBezTo>
                    <a:pt x="2875" y="5577"/>
                    <a:pt x="2675" y="5693"/>
                    <a:pt x="2742" y="5948"/>
                  </a:cubicBezTo>
                  <a:lnTo>
                    <a:pt x="3669" y="6259"/>
                  </a:lnTo>
                  <a:lnTo>
                    <a:pt x="3236" y="6398"/>
                  </a:lnTo>
                  <a:lnTo>
                    <a:pt x="3713" y="6786"/>
                  </a:lnTo>
                  <a:lnTo>
                    <a:pt x="3546" y="7031"/>
                  </a:lnTo>
                  <a:lnTo>
                    <a:pt x="3874" y="7280"/>
                  </a:lnTo>
                  <a:lnTo>
                    <a:pt x="3680" y="7852"/>
                  </a:lnTo>
                  <a:cubicBezTo>
                    <a:pt x="3130" y="7752"/>
                    <a:pt x="2886" y="7258"/>
                    <a:pt x="2487" y="7047"/>
                  </a:cubicBezTo>
                  <a:lnTo>
                    <a:pt x="1349" y="6892"/>
                  </a:lnTo>
                  <a:lnTo>
                    <a:pt x="1066" y="7230"/>
                  </a:lnTo>
                  <a:lnTo>
                    <a:pt x="1488" y="7785"/>
                  </a:lnTo>
                  <a:lnTo>
                    <a:pt x="2148" y="7996"/>
                  </a:lnTo>
                  <a:lnTo>
                    <a:pt x="2864" y="8640"/>
                  </a:lnTo>
                  <a:lnTo>
                    <a:pt x="4190" y="8884"/>
                  </a:lnTo>
                  <a:cubicBezTo>
                    <a:pt x="4240" y="8989"/>
                    <a:pt x="4296" y="9111"/>
                    <a:pt x="4351" y="9239"/>
                  </a:cubicBezTo>
                  <a:lnTo>
                    <a:pt x="4101" y="9522"/>
                  </a:lnTo>
                  <a:cubicBezTo>
                    <a:pt x="4035" y="9877"/>
                    <a:pt x="3968" y="10188"/>
                    <a:pt x="3907" y="10482"/>
                  </a:cubicBezTo>
                  <a:cubicBezTo>
                    <a:pt x="3985" y="10565"/>
                    <a:pt x="4040" y="10626"/>
                    <a:pt x="4096" y="10682"/>
                  </a:cubicBezTo>
                  <a:cubicBezTo>
                    <a:pt x="3813" y="10876"/>
                    <a:pt x="3768" y="11170"/>
                    <a:pt x="3691" y="11414"/>
                  </a:cubicBezTo>
                  <a:lnTo>
                    <a:pt x="3907" y="11614"/>
                  </a:lnTo>
                  <a:cubicBezTo>
                    <a:pt x="3813" y="11902"/>
                    <a:pt x="3619" y="12002"/>
                    <a:pt x="3474" y="12019"/>
                  </a:cubicBezTo>
                  <a:cubicBezTo>
                    <a:pt x="3075" y="11902"/>
                    <a:pt x="2770" y="11814"/>
                    <a:pt x="2464" y="11730"/>
                  </a:cubicBezTo>
                  <a:cubicBezTo>
                    <a:pt x="2463" y="11730"/>
                    <a:pt x="2461" y="11730"/>
                    <a:pt x="2460" y="11730"/>
                  </a:cubicBezTo>
                  <a:cubicBezTo>
                    <a:pt x="2433" y="11730"/>
                    <a:pt x="2401" y="11771"/>
                    <a:pt x="2370" y="11792"/>
                  </a:cubicBezTo>
                  <a:lnTo>
                    <a:pt x="2514" y="12013"/>
                  </a:lnTo>
                  <a:lnTo>
                    <a:pt x="2237" y="12463"/>
                  </a:lnTo>
                  <a:cubicBezTo>
                    <a:pt x="2226" y="12657"/>
                    <a:pt x="2215" y="12813"/>
                    <a:pt x="2204" y="12962"/>
                  </a:cubicBezTo>
                  <a:cubicBezTo>
                    <a:pt x="1887" y="13157"/>
                    <a:pt x="1815" y="13478"/>
                    <a:pt x="1676" y="13767"/>
                  </a:cubicBezTo>
                  <a:cubicBezTo>
                    <a:pt x="1743" y="14017"/>
                    <a:pt x="1787" y="14250"/>
                    <a:pt x="1710" y="14516"/>
                  </a:cubicBezTo>
                  <a:cubicBezTo>
                    <a:pt x="1643" y="14755"/>
                    <a:pt x="1693" y="15032"/>
                    <a:pt x="1693" y="15315"/>
                  </a:cubicBezTo>
                  <a:lnTo>
                    <a:pt x="2276" y="15665"/>
                  </a:lnTo>
                  <a:lnTo>
                    <a:pt x="2082" y="15975"/>
                  </a:lnTo>
                  <a:lnTo>
                    <a:pt x="2337" y="16097"/>
                  </a:lnTo>
                  <a:lnTo>
                    <a:pt x="1860" y="16270"/>
                  </a:lnTo>
                  <a:cubicBezTo>
                    <a:pt x="1749" y="16625"/>
                    <a:pt x="1837" y="16941"/>
                    <a:pt x="1854" y="17152"/>
                  </a:cubicBezTo>
                  <a:cubicBezTo>
                    <a:pt x="2015" y="17463"/>
                    <a:pt x="2120" y="17679"/>
                    <a:pt x="2231" y="17901"/>
                  </a:cubicBezTo>
                  <a:lnTo>
                    <a:pt x="2675" y="18023"/>
                  </a:lnTo>
                  <a:cubicBezTo>
                    <a:pt x="2709" y="18239"/>
                    <a:pt x="2675" y="18450"/>
                    <a:pt x="2764" y="18583"/>
                  </a:cubicBezTo>
                  <a:cubicBezTo>
                    <a:pt x="3075" y="19050"/>
                    <a:pt x="3064" y="19538"/>
                    <a:pt x="2980" y="20048"/>
                  </a:cubicBezTo>
                  <a:cubicBezTo>
                    <a:pt x="2953" y="20215"/>
                    <a:pt x="2919" y="20398"/>
                    <a:pt x="3069" y="20625"/>
                  </a:cubicBezTo>
                  <a:lnTo>
                    <a:pt x="3657" y="19726"/>
                  </a:lnTo>
                  <a:lnTo>
                    <a:pt x="4429" y="19643"/>
                  </a:lnTo>
                  <a:lnTo>
                    <a:pt x="4651" y="19948"/>
                  </a:lnTo>
                  <a:lnTo>
                    <a:pt x="4595" y="20004"/>
                  </a:lnTo>
                  <a:lnTo>
                    <a:pt x="4284" y="19849"/>
                  </a:lnTo>
                  <a:lnTo>
                    <a:pt x="3685" y="20182"/>
                  </a:lnTo>
                  <a:cubicBezTo>
                    <a:pt x="3680" y="20309"/>
                    <a:pt x="3718" y="20492"/>
                    <a:pt x="3652" y="20609"/>
                  </a:cubicBezTo>
                  <a:cubicBezTo>
                    <a:pt x="3458" y="20931"/>
                    <a:pt x="3491" y="21275"/>
                    <a:pt x="3480" y="21497"/>
                  </a:cubicBezTo>
                  <a:lnTo>
                    <a:pt x="4001" y="22606"/>
                  </a:lnTo>
                  <a:lnTo>
                    <a:pt x="4284" y="22817"/>
                  </a:lnTo>
                  <a:cubicBezTo>
                    <a:pt x="4334" y="23100"/>
                    <a:pt x="4373" y="23350"/>
                    <a:pt x="4407" y="23577"/>
                  </a:cubicBezTo>
                  <a:cubicBezTo>
                    <a:pt x="4678" y="23866"/>
                    <a:pt x="4928" y="24138"/>
                    <a:pt x="5172" y="24410"/>
                  </a:cubicBezTo>
                  <a:cubicBezTo>
                    <a:pt x="5011" y="24704"/>
                    <a:pt x="5283" y="24920"/>
                    <a:pt x="5272" y="25181"/>
                  </a:cubicBezTo>
                  <a:lnTo>
                    <a:pt x="5794" y="25564"/>
                  </a:lnTo>
                  <a:cubicBezTo>
                    <a:pt x="5894" y="25869"/>
                    <a:pt x="6005" y="26180"/>
                    <a:pt x="6232" y="26258"/>
                  </a:cubicBezTo>
                  <a:cubicBezTo>
                    <a:pt x="6632" y="26308"/>
                    <a:pt x="6931" y="26274"/>
                    <a:pt x="7164" y="26385"/>
                  </a:cubicBezTo>
                  <a:cubicBezTo>
                    <a:pt x="7558" y="26579"/>
                    <a:pt x="7986" y="26646"/>
                    <a:pt x="8369" y="26835"/>
                  </a:cubicBezTo>
                  <a:cubicBezTo>
                    <a:pt x="8407" y="26851"/>
                    <a:pt x="8435" y="26896"/>
                    <a:pt x="8491" y="26957"/>
                  </a:cubicBezTo>
                  <a:cubicBezTo>
                    <a:pt x="8485" y="27129"/>
                    <a:pt x="8474" y="27323"/>
                    <a:pt x="8463" y="27528"/>
                  </a:cubicBezTo>
                  <a:cubicBezTo>
                    <a:pt x="8657" y="27573"/>
                    <a:pt x="8846" y="27628"/>
                    <a:pt x="9029" y="27695"/>
                  </a:cubicBezTo>
                  <a:cubicBezTo>
                    <a:pt x="9179" y="27767"/>
                    <a:pt x="9328" y="27856"/>
                    <a:pt x="9467" y="27950"/>
                  </a:cubicBezTo>
                  <a:cubicBezTo>
                    <a:pt x="9761" y="27795"/>
                    <a:pt x="9928" y="27595"/>
                    <a:pt x="10017" y="27306"/>
                  </a:cubicBezTo>
                  <a:lnTo>
                    <a:pt x="9634" y="26907"/>
                  </a:lnTo>
                  <a:lnTo>
                    <a:pt x="10094" y="26840"/>
                  </a:lnTo>
                  <a:lnTo>
                    <a:pt x="10305" y="26263"/>
                  </a:lnTo>
                  <a:lnTo>
                    <a:pt x="10244" y="25986"/>
                  </a:lnTo>
                  <a:cubicBezTo>
                    <a:pt x="10466" y="25425"/>
                    <a:pt x="10638" y="24981"/>
                    <a:pt x="10788" y="24610"/>
                  </a:cubicBezTo>
                  <a:cubicBezTo>
                    <a:pt x="10716" y="24210"/>
                    <a:pt x="10655" y="23894"/>
                    <a:pt x="10599" y="23577"/>
                  </a:cubicBezTo>
                  <a:lnTo>
                    <a:pt x="10311" y="23256"/>
                  </a:lnTo>
                  <a:lnTo>
                    <a:pt x="10605" y="23039"/>
                  </a:lnTo>
                  <a:lnTo>
                    <a:pt x="10832" y="23283"/>
                  </a:lnTo>
                  <a:lnTo>
                    <a:pt x="11248" y="22906"/>
                  </a:lnTo>
                  <a:cubicBezTo>
                    <a:pt x="11265" y="22745"/>
                    <a:pt x="11276" y="22612"/>
                    <a:pt x="11287" y="22501"/>
                  </a:cubicBezTo>
                  <a:cubicBezTo>
                    <a:pt x="11520" y="22162"/>
                    <a:pt x="11742" y="21846"/>
                    <a:pt x="12075" y="21624"/>
                  </a:cubicBezTo>
                  <a:cubicBezTo>
                    <a:pt x="12053" y="21469"/>
                    <a:pt x="12031" y="21336"/>
                    <a:pt x="12014" y="21203"/>
                  </a:cubicBezTo>
                  <a:cubicBezTo>
                    <a:pt x="11998" y="21064"/>
                    <a:pt x="11986" y="20936"/>
                    <a:pt x="11970" y="20809"/>
                  </a:cubicBezTo>
                  <a:cubicBezTo>
                    <a:pt x="11792" y="20742"/>
                    <a:pt x="11626" y="20681"/>
                    <a:pt x="11454" y="20609"/>
                  </a:cubicBezTo>
                  <a:cubicBezTo>
                    <a:pt x="11426" y="20598"/>
                    <a:pt x="11426" y="20531"/>
                    <a:pt x="11393" y="20431"/>
                  </a:cubicBezTo>
                  <a:lnTo>
                    <a:pt x="11393" y="20431"/>
                  </a:lnTo>
                  <a:lnTo>
                    <a:pt x="11931" y="20465"/>
                  </a:lnTo>
                  <a:lnTo>
                    <a:pt x="12264" y="19948"/>
                  </a:lnTo>
                  <a:cubicBezTo>
                    <a:pt x="12114" y="19726"/>
                    <a:pt x="12059" y="19466"/>
                    <a:pt x="11814" y="19321"/>
                  </a:cubicBezTo>
                  <a:cubicBezTo>
                    <a:pt x="11748" y="19283"/>
                    <a:pt x="11737" y="19144"/>
                    <a:pt x="11681" y="19016"/>
                  </a:cubicBezTo>
                  <a:lnTo>
                    <a:pt x="12408" y="18939"/>
                  </a:lnTo>
                  <a:lnTo>
                    <a:pt x="12686" y="18539"/>
                  </a:lnTo>
                  <a:cubicBezTo>
                    <a:pt x="12630" y="18389"/>
                    <a:pt x="12586" y="18273"/>
                    <a:pt x="12530" y="18123"/>
                  </a:cubicBezTo>
                  <a:cubicBezTo>
                    <a:pt x="12680" y="18067"/>
                    <a:pt x="12780" y="18012"/>
                    <a:pt x="12885" y="18001"/>
                  </a:cubicBezTo>
                  <a:cubicBezTo>
                    <a:pt x="12967" y="17992"/>
                    <a:pt x="13051" y="17990"/>
                    <a:pt x="13133" y="17990"/>
                  </a:cubicBezTo>
                  <a:cubicBezTo>
                    <a:pt x="13189" y="17990"/>
                    <a:pt x="13244" y="17991"/>
                    <a:pt x="13298" y="17991"/>
                  </a:cubicBezTo>
                  <a:cubicBezTo>
                    <a:pt x="13367" y="17991"/>
                    <a:pt x="13435" y="17990"/>
                    <a:pt x="13501" y="17984"/>
                  </a:cubicBezTo>
                  <a:cubicBezTo>
                    <a:pt x="13707" y="17973"/>
                    <a:pt x="13917" y="17918"/>
                    <a:pt x="13995" y="17684"/>
                  </a:cubicBezTo>
                  <a:cubicBezTo>
                    <a:pt x="13945" y="17579"/>
                    <a:pt x="13890" y="17474"/>
                    <a:pt x="13812" y="17318"/>
                  </a:cubicBezTo>
                  <a:lnTo>
                    <a:pt x="13812" y="17318"/>
                  </a:lnTo>
                  <a:cubicBezTo>
                    <a:pt x="13844" y="17324"/>
                    <a:pt x="13874" y="17327"/>
                    <a:pt x="13900" y="17327"/>
                  </a:cubicBezTo>
                  <a:cubicBezTo>
                    <a:pt x="14241" y="17327"/>
                    <a:pt x="14125" y="16862"/>
                    <a:pt x="14439" y="16774"/>
                  </a:cubicBezTo>
                  <a:lnTo>
                    <a:pt x="14439" y="16774"/>
                  </a:lnTo>
                  <a:cubicBezTo>
                    <a:pt x="14472" y="17013"/>
                    <a:pt x="14334" y="17180"/>
                    <a:pt x="14262" y="17368"/>
                  </a:cubicBezTo>
                  <a:cubicBezTo>
                    <a:pt x="14189" y="17562"/>
                    <a:pt x="14084" y="17746"/>
                    <a:pt x="14234" y="17929"/>
                  </a:cubicBezTo>
                  <a:cubicBezTo>
                    <a:pt x="14281" y="17949"/>
                    <a:pt x="14323" y="17958"/>
                    <a:pt x="14361" y="17958"/>
                  </a:cubicBezTo>
                  <a:cubicBezTo>
                    <a:pt x="14592" y="17958"/>
                    <a:pt x="14674" y="17629"/>
                    <a:pt x="14900" y="17629"/>
                  </a:cubicBezTo>
                  <a:cubicBezTo>
                    <a:pt x="14916" y="17629"/>
                    <a:pt x="14932" y="17631"/>
                    <a:pt x="14950" y="17635"/>
                  </a:cubicBezTo>
                  <a:cubicBezTo>
                    <a:pt x="15066" y="17279"/>
                    <a:pt x="15416" y="17318"/>
                    <a:pt x="15710" y="17207"/>
                  </a:cubicBezTo>
                  <a:lnTo>
                    <a:pt x="16431" y="16530"/>
                  </a:lnTo>
                  <a:lnTo>
                    <a:pt x="16559" y="16541"/>
                  </a:lnTo>
                  <a:cubicBezTo>
                    <a:pt x="17147" y="16070"/>
                    <a:pt x="17291" y="15315"/>
                    <a:pt x="17685" y="14721"/>
                  </a:cubicBezTo>
                  <a:cubicBezTo>
                    <a:pt x="17824" y="14522"/>
                    <a:pt x="17879" y="14266"/>
                    <a:pt x="17963" y="14028"/>
                  </a:cubicBezTo>
                  <a:lnTo>
                    <a:pt x="17891" y="13956"/>
                  </a:lnTo>
                  <a:lnTo>
                    <a:pt x="18728" y="13240"/>
                  </a:lnTo>
                  <a:cubicBezTo>
                    <a:pt x="18717" y="13107"/>
                    <a:pt x="18717" y="12990"/>
                    <a:pt x="18706" y="12879"/>
                  </a:cubicBezTo>
                  <a:cubicBezTo>
                    <a:pt x="18690" y="12746"/>
                    <a:pt x="18656" y="12618"/>
                    <a:pt x="18617" y="12396"/>
                  </a:cubicBezTo>
                  <a:lnTo>
                    <a:pt x="18617" y="12396"/>
                  </a:lnTo>
                  <a:lnTo>
                    <a:pt x="19344" y="12951"/>
                  </a:lnTo>
                  <a:lnTo>
                    <a:pt x="20227" y="12951"/>
                  </a:lnTo>
                  <a:lnTo>
                    <a:pt x="20598" y="12452"/>
                  </a:lnTo>
                  <a:lnTo>
                    <a:pt x="20887" y="12568"/>
                  </a:lnTo>
                  <a:lnTo>
                    <a:pt x="23306" y="11658"/>
                  </a:lnTo>
                  <a:cubicBezTo>
                    <a:pt x="23700" y="11331"/>
                    <a:pt x="24006" y="10992"/>
                    <a:pt x="24116" y="10549"/>
                  </a:cubicBezTo>
                  <a:cubicBezTo>
                    <a:pt x="25065" y="10088"/>
                    <a:pt x="25365" y="9733"/>
                    <a:pt x="25626" y="9217"/>
                  </a:cubicBezTo>
                  <a:cubicBezTo>
                    <a:pt x="25970" y="9117"/>
                    <a:pt x="26253" y="8923"/>
                    <a:pt x="26519" y="8629"/>
                  </a:cubicBezTo>
                  <a:cubicBezTo>
                    <a:pt x="25470" y="8484"/>
                    <a:pt x="25032" y="8407"/>
                    <a:pt x="24316" y="7979"/>
                  </a:cubicBezTo>
                  <a:cubicBezTo>
                    <a:pt x="24246" y="7964"/>
                    <a:pt x="24178" y="7957"/>
                    <a:pt x="24112" y="7957"/>
                  </a:cubicBezTo>
                  <a:cubicBezTo>
                    <a:pt x="23635" y="7957"/>
                    <a:pt x="23255" y="8314"/>
                    <a:pt x="22807" y="8329"/>
                  </a:cubicBezTo>
                  <a:lnTo>
                    <a:pt x="22491" y="8784"/>
                  </a:lnTo>
                  <a:cubicBezTo>
                    <a:pt x="22224" y="8728"/>
                    <a:pt x="21997" y="8690"/>
                    <a:pt x="21775" y="8634"/>
                  </a:cubicBezTo>
                  <a:cubicBezTo>
                    <a:pt x="21758" y="8634"/>
                    <a:pt x="21753" y="8568"/>
                    <a:pt x="21742" y="8501"/>
                  </a:cubicBezTo>
                  <a:lnTo>
                    <a:pt x="22130" y="8501"/>
                  </a:lnTo>
                  <a:cubicBezTo>
                    <a:pt x="22291" y="8390"/>
                    <a:pt x="22441" y="8273"/>
                    <a:pt x="22602" y="8185"/>
                  </a:cubicBezTo>
                  <a:cubicBezTo>
                    <a:pt x="22763" y="8090"/>
                    <a:pt x="22946" y="8013"/>
                    <a:pt x="23134" y="7924"/>
                  </a:cubicBezTo>
                  <a:lnTo>
                    <a:pt x="22829" y="7591"/>
                  </a:lnTo>
                  <a:cubicBezTo>
                    <a:pt x="23306" y="7569"/>
                    <a:pt x="23711" y="7458"/>
                    <a:pt x="24072" y="7186"/>
                  </a:cubicBezTo>
                  <a:cubicBezTo>
                    <a:pt x="24039" y="6875"/>
                    <a:pt x="24039" y="6576"/>
                    <a:pt x="23806" y="6354"/>
                  </a:cubicBezTo>
                  <a:lnTo>
                    <a:pt x="23345" y="6448"/>
                  </a:lnTo>
                  <a:cubicBezTo>
                    <a:pt x="23417" y="6215"/>
                    <a:pt x="23689" y="6176"/>
                    <a:pt x="23811" y="5998"/>
                  </a:cubicBezTo>
                  <a:cubicBezTo>
                    <a:pt x="23906" y="5876"/>
                    <a:pt x="23950" y="5721"/>
                    <a:pt x="24022" y="5588"/>
                  </a:cubicBezTo>
                  <a:lnTo>
                    <a:pt x="23717" y="5238"/>
                  </a:lnTo>
                  <a:lnTo>
                    <a:pt x="22640" y="5155"/>
                  </a:lnTo>
                  <a:lnTo>
                    <a:pt x="22302" y="4861"/>
                  </a:lnTo>
                  <a:lnTo>
                    <a:pt x="22357" y="4617"/>
                  </a:lnTo>
                  <a:cubicBezTo>
                    <a:pt x="22136" y="4323"/>
                    <a:pt x="21675" y="4295"/>
                    <a:pt x="21575" y="3873"/>
                  </a:cubicBezTo>
                  <a:lnTo>
                    <a:pt x="21575" y="3873"/>
                  </a:lnTo>
                  <a:cubicBezTo>
                    <a:pt x="22030" y="3906"/>
                    <a:pt x="22036" y="3906"/>
                    <a:pt x="22280" y="4206"/>
                  </a:cubicBezTo>
                  <a:cubicBezTo>
                    <a:pt x="22513" y="4489"/>
                    <a:pt x="22740" y="4778"/>
                    <a:pt x="22951" y="5038"/>
                  </a:cubicBezTo>
                  <a:lnTo>
                    <a:pt x="23700" y="5038"/>
                  </a:lnTo>
                  <a:cubicBezTo>
                    <a:pt x="24011" y="5213"/>
                    <a:pt x="24155" y="5622"/>
                    <a:pt x="24559" y="5622"/>
                  </a:cubicBezTo>
                  <a:cubicBezTo>
                    <a:pt x="24566" y="5622"/>
                    <a:pt x="24574" y="5621"/>
                    <a:pt x="24583" y="5621"/>
                  </a:cubicBezTo>
                  <a:lnTo>
                    <a:pt x="24921" y="6231"/>
                  </a:lnTo>
                  <a:lnTo>
                    <a:pt x="25182" y="7275"/>
                  </a:lnTo>
                  <a:cubicBezTo>
                    <a:pt x="25387" y="7424"/>
                    <a:pt x="25559" y="7552"/>
                    <a:pt x="25737" y="7658"/>
                  </a:cubicBezTo>
                  <a:cubicBezTo>
                    <a:pt x="25807" y="7701"/>
                    <a:pt x="25881" y="7727"/>
                    <a:pt x="25955" y="7727"/>
                  </a:cubicBezTo>
                  <a:cubicBezTo>
                    <a:pt x="26031" y="7727"/>
                    <a:pt x="26107" y="7698"/>
                    <a:pt x="26175" y="7630"/>
                  </a:cubicBezTo>
                  <a:cubicBezTo>
                    <a:pt x="26208" y="7469"/>
                    <a:pt x="26242" y="7314"/>
                    <a:pt x="26314" y="7003"/>
                  </a:cubicBezTo>
                  <a:cubicBezTo>
                    <a:pt x="26380" y="7319"/>
                    <a:pt x="26414" y="7469"/>
                    <a:pt x="26453" y="7635"/>
                  </a:cubicBezTo>
                  <a:lnTo>
                    <a:pt x="26974" y="7635"/>
                  </a:lnTo>
                  <a:cubicBezTo>
                    <a:pt x="26946" y="6897"/>
                    <a:pt x="26919" y="6198"/>
                    <a:pt x="26891" y="5471"/>
                  </a:cubicBezTo>
                  <a:lnTo>
                    <a:pt x="26658" y="5288"/>
                  </a:lnTo>
                  <a:cubicBezTo>
                    <a:pt x="26552" y="5366"/>
                    <a:pt x="26486" y="5421"/>
                    <a:pt x="26414" y="5466"/>
                  </a:cubicBezTo>
                  <a:cubicBezTo>
                    <a:pt x="26408" y="5466"/>
                    <a:pt x="26380" y="5444"/>
                    <a:pt x="26331" y="5399"/>
                  </a:cubicBezTo>
                  <a:cubicBezTo>
                    <a:pt x="26364" y="5199"/>
                    <a:pt x="26403" y="4983"/>
                    <a:pt x="26436" y="4755"/>
                  </a:cubicBezTo>
                  <a:cubicBezTo>
                    <a:pt x="26442" y="4717"/>
                    <a:pt x="26397" y="4678"/>
                    <a:pt x="26364" y="4611"/>
                  </a:cubicBezTo>
                  <a:lnTo>
                    <a:pt x="26020" y="4550"/>
                  </a:lnTo>
                  <a:lnTo>
                    <a:pt x="26258" y="4106"/>
                  </a:lnTo>
                  <a:lnTo>
                    <a:pt x="24577" y="2802"/>
                  </a:lnTo>
                  <a:lnTo>
                    <a:pt x="24139" y="3080"/>
                  </a:lnTo>
                  <a:cubicBezTo>
                    <a:pt x="24044" y="2996"/>
                    <a:pt x="23961" y="2924"/>
                    <a:pt x="23883" y="2852"/>
                  </a:cubicBezTo>
                  <a:cubicBezTo>
                    <a:pt x="23872" y="2841"/>
                    <a:pt x="23883" y="2808"/>
                    <a:pt x="23883" y="2780"/>
                  </a:cubicBezTo>
                  <a:lnTo>
                    <a:pt x="24544" y="2619"/>
                  </a:lnTo>
                  <a:cubicBezTo>
                    <a:pt x="24555" y="2469"/>
                    <a:pt x="24566" y="2358"/>
                    <a:pt x="24572" y="2225"/>
                  </a:cubicBezTo>
                  <a:cubicBezTo>
                    <a:pt x="24350" y="2075"/>
                    <a:pt x="24244" y="1781"/>
                    <a:pt x="23922" y="1748"/>
                  </a:cubicBezTo>
                  <a:lnTo>
                    <a:pt x="23190" y="2342"/>
                  </a:lnTo>
                  <a:cubicBezTo>
                    <a:pt x="23140" y="2120"/>
                    <a:pt x="23112" y="1975"/>
                    <a:pt x="23068" y="1765"/>
                  </a:cubicBezTo>
                  <a:lnTo>
                    <a:pt x="23068" y="1765"/>
                  </a:lnTo>
                  <a:cubicBezTo>
                    <a:pt x="23159" y="1789"/>
                    <a:pt x="23243" y="1800"/>
                    <a:pt x="23322" y="1800"/>
                  </a:cubicBezTo>
                  <a:cubicBezTo>
                    <a:pt x="23693" y="1800"/>
                    <a:pt x="23951" y="1564"/>
                    <a:pt x="24239" y="1376"/>
                  </a:cubicBezTo>
                  <a:lnTo>
                    <a:pt x="24239" y="954"/>
                  </a:lnTo>
                  <a:lnTo>
                    <a:pt x="24843" y="1226"/>
                  </a:lnTo>
                  <a:lnTo>
                    <a:pt x="25054" y="1537"/>
                  </a:lnTo>
                  <a:lnTo>
                    <a:pt x="24810" y="1803"/>
                  </a:lnTo>
                  <a:cubicBezTo>
                    <a:pt x="24866" y="2014"/>
                    <a:pt x="24927" y="2231"/>
                    <a:pt x="24977" y="2408"/>
                  </a:cubicBezTo>
                  <a:lnTo>
                    <a:pt x="26181" y="3346"/>
                  </a:lnTo>
                  <a:lnTo>
                    <a:pt x="26575" y="3241"/>
                  </a:lnTo>
                  <a:cubicBezTo>
                    <a:pt x="26491" y="3102"/>
                    <a:pt x="26425" y="3002"/>
                    <a:pt x="26358" y="2885"/>
                  </a:cubicBezTo>
                  <a:lnTo>
                    <a:pt x="26747" y="2774"/>
                  </a:lnTo>
                  <a:lnTo>
                    <a:pt x="26247" y="2136"/>
                  </a:lnTo>
                  <a:lnTo>
                    <a:pt x="26636" y="1948"/>
                  </a:lnTo>
                  <a:lnTo>
                    <a:pt x="26675" y="1543"/>
                  </a:lnTo>
                  <a:cubicBezTo>
                    <a:pt x="26375" y="1182"/>
                    <a:pt x="25925" y="1265"/>
                    <a:pt x="25509" y="1154"/>
                  </a:cubicBezTo>
                  <a:lnTo>
                    <a:pt x="25876" y="877"/>
                  </a:lnTo>
                  <a:lnTo>
                    <a:pt x="25371" y="710"/>
                  </a:lnTo>
                  <a:lnTo>
                    <a:pt x="25637" y="527"/>
                  </a:lnTo>
                  <a:cubicBezTo>
                    <a:pt x="25274" y="312"/>
                    <a:pt x="24942" y="182"/>
                    <a:pt x="24626" y="182"/>
                  </a:cubicBezTo>
                  <a:cubicBezTo>
                    <a:pt x="24502" y="182"/>
                    <a:pt x="24381" y="202"/>
                    <a:pt x="24261" y="244"/>
                  </a:cubicBezTo>
                  <a:lnTo>
                    <a:pt x="23761" y="782"/>
                  </a:lnTo>
                  <a:lnTo>
                    <a:pt x="23079" y="782"/>
                  </a:lnTo>
                  <a:lnTo>
                    <a:pt x="23234" y="466"/>
                  </a:lnTo>
                  <a:lnTo>
                    <a:pt x="23761" y="560"/>
                  </a:lnTo>
                  <a:lnTo>
                    <a:pt x="24094" y="78"/>
                  </a:lnTo>
                  <a:lnTo>
                    <a:pt x="24200"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89" name="Google Shape;689;p58"/>
            <p:cNvSpPr/>
            <p:nvPr/>
          </p:nvSpPr>
          <p:spPr>
            <a:xfrm>
              <a:off x="4641375" y="1104450"/>
              <a:ext cx="117800" cy="184925"/>
            </a:xfrm>
            <a:custGeom>
              <a:avLst/>
              <a:gdLst/>
              <a:ahLst/>
              <a:cxnLst/>
              <a:rect l="l" t="t" r="r" b="b"/>
              <a:pathLst>
                <a:path w="4712" h="7397" extrusionOk="0">
                  <a:moveTo>
                    <a:pt x="2319" y="0"/>
                  </a:moveTo>
                  <a:cubicBezTo>
                    <a:pt x="2292" y="94"/>
                    <a:pt x="2258" y="183"/>
                    <a:pt x="2231" y="283"/>
                  </a:cubicBezTo>
                  <a:lnTo>
                    <a:pt x="2503" y="283"/>
                  </a:lnTo>
                  <a:cubicBezTo>
                    <a:pt x="2336" y="610"/>
                    <a:pt x="2014" y="516"/>
                    <a:pt x="1748" y="588"/>
                  </a:cubicBezTo>
                  <a:lnTo>
                    <a:pt x="1409" y="1049"/>
                  </a:lnTo>
                  <a:lnTo>
                    <a:pt x="1409" y="1587"/>
                  </a:lnTo>
                  <a:cubicBezTo>
                    <a:pt x="1171" y="1631"/>
                    <a:pt x="916" y="1648"/>
                    <a:pt x="916" y="1981"/>
                  </a:cubicBezTo>
                  <a:cubicBezTo>
                    <a:pt x="1015" y="2142"/>
                    <a:pt x="1121" y="2319"/>
                    <a:pt x="1232" y="2486"/>
                  </a:cubicBezTo>
                  <a:cubicBezTo>
                    <a:pt x="1065" y="2885"/>
                    <a:pt x="1004" y="3307"/>
                    <a:pt x="744" y="3668"/>
                  </a:cubicBezTo>
                  <a:cubicBezTo>
                    <a:pt x="646" y="3640"/>
                    <a:pt x="548" y="3608"/>
                    <a:pt x="452" y="3608"/>
                  </a:cubicBezTo>
                  <a:cubicBezTo>
                    <a:pt x="342" y="3608"/>
                    <a:pt x="234" y="3650"/>
                    <a:pt x="133" y="3790"/>
                  </a:cubicBezTo>
                  <a:cubicBezTo>
                    <a:pt x="94" y="3984"/>
                    <a:pt x="50" y="4234"/>
                    <a:pt x="0" y="4472"/>
                  </a:cubicBezTo>
                  <a:cubicBezTo>
                    <a:pt x="67" y="4683"/>
                    <a:pt x="122" y="4883"/>
                    <a:pt x="172" y="5061"/>
                  </a:cubicBezTo>
                  <a:cubicBezTo>
                    <a:pt x="255" y="5116"/>
                    <a:pt x="305" y="5177"/>
                    <a:pt x="366" y="5194"/>
                  </a:cubicBezTo>
                  <a:cubicBezTo>
                    <a:pt x="477" y="5216"/>
                    <a:pt x="594" y="5205"/>
                    <a:pt x="705" y="5222"/>
                  </a:cubicBezTo>
                  <a:cubicBezTo>
                    <a:pt x="744" y="5227"/>
                    <a:pt x="782" y="5266"/>
                    <a:pt x="843" y="5305"/>
                  </a:cubicBezTo>
                  <a:lnTo>
                    <a:pt x="766" y="5677"/>
                  </a:lnTo>
                  <a:lnTo>
                    <a:pt x="1254" y="6309"/>
                  </a:lnTo>
                  <a:cubicBezTo>
                    <a:pt x="1537" y="5987"/>
                    <a:pt x="1160" y="5699"/>
                    <a:pt x="1215" y="5382"/>
                  </a:cubicBezTo>
                  <a:lnTo>
                    <a:pt x="1543" y="5177"/>
                  </a:lnTo>
                  <a:cubicBezTo>
                    <a:pt x="1576" y="5388"/>
                    <a:pt x="1598" y="5549"/>
                    <a:pt x="1615" y="5693"/>
                  </a:cubicBezTo>
                  <a:lnTo>
                    <a:pt x="2092" y="6104"/>
                  </a:lnTo>
                  <a:lnTo>
                    <a:pt x="1742" y="6398"/>
                  </a:lnTo>
                  <a:cubicBezTo>
                    <a:pt x="1765" y="6548"/>
                    <a:pt x="1781" y="6686"/>
                    <a:pt x="1792" y="6748"/>
                  </a:cubicBezTo>
                  <a:cubicBezTo>
                    <a:pt x="2009" y="7069"/>
                    <a:pt x="2286" y="6992"/>
                    <a:pt x="2514" y="7031"/>
                  </a:cubicBezTo>
                  <a:lnTo>
                    <a:pt x="2869" y="7297"/>
                  </a:lnTo>
                  <a:cubicBezTo>
                    <a:pt x="3012" y="7158"/>
                    <a:pt x="3172" y="7131"/>
                    <a:pt x="3334" y="7131"/>
                  </a:cubicBezTo>
                  <a:cubicBezTo>
                    <a:pt x="3439" y="7131"/>
                    <a:pt x="3545" y="7142"/>
                    <a:pt x="3646" y="7142"/>
                  </a:cubicBezTo>
                  <a:cubicBezTo>
                    <a:pt x="3751" y="7142"/>
                    <a:pt x="3853" y="7130"/>
                    <a:pt x="3945" y="7080"/>
                  </a:cubicBezTo>
                  <a:lnTo>
                    <a:pt x="4445" y="7397"/>
                  </a:lnTo>
                  <a:lnTo>
                    <a:pt x="4711" y="7247"/>
                  </a:lnTo>
                  <a:cubicBezTo>
                    <a:pt x="4672" y="7014"/>
                    <a:pt x="4550" y="6803"/>
                    <a:pt x="4373" y="6642"/>
                  </a:cubicBezTo>
                  <a:cubicBezTo>
                    <a:pt x="3906" y="6226"/>
                    <a:pt x="3673" y="5682"/>
                    <a:pt x="3446" y="5122"/>
                  </a:cubicBezTo>
                  <a:cubicBezTo>
                    <a:pt x="3235" y="4628"/>
                    <a:pt x="3085" y="4123"/>
                    <a:pt x="3168" y="3574"/>
                  </a:cubicBezTo>
                  <a:cubicBezTo>
                    <a:pt x="3180" y="3463"/>
                    <a:pt x="3180" y="3346"/>
                    <a:pt x="3157" y="3235"/>
                  </a:cubicBezTo>
                  <a:cubicBezTo>
                    <a:pt x="3069" y="2591"/>
                    <a:pt x="3202" y="2042"/>
                    <a:pt x="3757" y="1654"/>
                  </a:cubicBezTo>
                  <a:lnTo>
                    <a:pt x="3696" y="1110"/>
                  </a:lnTo>
                  <a:lnTo>
                    <a:pt x="3945" y="954"/>
                  </a:lnTo>
                  <a:cubicBezTo>
                    <a:pt x="3934" y="843"/>
                    <a:pt x="3923" y="777"/>
                    <a:pt x="3906" y="683"/>
                  </a:cubicBezTo>
                  <a:cubicBezTo>
                    <a:pt x="4178" y="544"/>
                    <a:pt x="4356" y="300"/>
                    <a:pt x="4472"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90" name="Google Shape;690;p58"/>
            <p:cNvSpPr/>
            <p:nvPr/>
          </p:nvSpPr>
          <p:spPr>
            <a:xfrm>
              <a:off x="3287975" y="1104450"/>
              <a:ext cx="4089600" cy="2913475"/>
            </a:xfrm>
            <a:custGeom>
              <a:avLst/>
              <a:gdLst/>
              <a:ahLst/>
              <a:cxnLst/>
              <a:rect l="l" t="t" r="r" b="b"/>
              <a:pathLst>
                <a:path w="163584" h="116539" extrusionOk="0">
                  <a:moveTo>
                    <a:pt x="128648" y="3457"/>
                  </a:moveTo>
                  <a:cubicBezTo>
                    <a:pt x="129003" y="3479"/>
                    <a:pt x="128831" y="3740"/>
                    <a:pt x="128914" y="3895"/>
                  </a:cubicBezTo>
                  <a:cubicBezTo>
                    <a:pt x="128969" y="3884"/>
                    <a:pt x="129025" y="3868"/>
                    <a:pt x="129075" y="3845"/>
                  </a:cubicBezTo>
                  <a:cubicBezTo>
                    <a:pt x="129142" y="3801"/>
                    <a:pt x="129203" y="3751"/>
                    <a:pt x="129258" y="3701"/>
                  </a:cubicBezTo>
                  <a:lnTo>
                    <a:pt x="129258" y="3701"/>
                  </a:lnTo>
                  <a:cubicBezTo>
                    <a:pt x="129103" y="4212"/>
                    <a:pt x="128825" y="4611"/>
                    <a:pt x="128254" y="4789"/>
                  </a:cubicBezTo>
                  <a:lnTo>
                    <a:pt x="128071" y="4661"/>
                  </a:lnTo>
                  <a:cubicBezTo>
                    <a:pt x="128043" y="4267"/>
                    <a:pt x="128403" y="4234"/>
                    <a:pt x="128559" y="4045"/>
                  </a:cubicBezTo>
                  <a:cubicBezTo>
                    <a:pt x="128587" y="3840"/>
                    <a:pt x="128620" y="3651"/>
                    <a:pt x="128648" y="3457"/>
                  </a:cubicBezTo>
                  <a:close/>
                  <a:moveTo>
                    <a:pt x="83562" y="12385"/>
                  </a:moveTo>
                  <a:lnTo>
                    <a:pt x="83562" y="12385"/>
                  </a:lnTo>
                  <a:cubicBezTo>
                    <a:pt x="83407" y="12568"/>
                    <a:pt x="83357" y="12646"/>
                    <a:pt x="83285" y="12713"/>
                  </a:cubicBezTo>
                  <a:cubicBezTo>
                    <a:pt x="83207" y="12790"/>
                    <a:pt x="83113" y="12857"/>
                    <a:pt x="83018" y="12935"/>
                  </a:cubicBezTo>
                  <a:cubicBezTo>
                    <a:pt x="82946" y="13367"/>
                    <a:pt x="82819" y="13778"/>
                    <a:pt x="82530" y="14133"/>
                  </a:cubicBezTo>
                  <a:cubicBezTo>
                    <a:pt x="82386" y="13839"/>
                    <a:pt x="82386" y="13839"/>
                    <a:pt x="82369" y="13484"/>
                  </a:cubicBezTo>
                  <a:lnTo>
                    <a:pt x="82752" y="13062"/>
                  </a:lnTo>
                  <a:cubicBezTo>
                    <a:pt x="82724" y="12907"/>
                    <a:pt x="82697" y="12785"/>
                    <a:pt x="82669" y="12635"/>
                  </a:cubicBezTo>
                  <a:lnTo>
                    <a:pt x="83562" y="12385"/>
                  </a:lnTo>
                  <a:close/>
                  <a:moveTo>
                    <a:pt x="110675" y="14588"/>
                  </a:moveTo>
                  <a:cubicBezTo>
                    <a:pt x="111007" y="14849"/>
                    <a:pt x="111074" y="14921"/>
                    <a:pt x="111146" y="15154"/>
                  </a:cubicBezTo>
                  <a:cubicBezTo>
                    <a:pt x="111185" y="15282"/>
                    <a:pt x="111218" y="15421"/>
                    <a:pt x="111229" y="15559"/>
                  </a:cubicBezTo>
                  <a:cubicBezTo>
                    <a:pt x="111296" y="16480"/>
                    <a:pt x="111557" y="17363"/>
                    <a:pt x="111773" y="18256"/>
                  </a:cubicBezTo>
                  <a:cubicBezTo>
                    <a:pt x="111840" y="18572"/>
                    <a:pt x="111984" y="18866"/>
                    <a:pt x="112184" y="19116"/>
                  </a:cubicBezTo>
                  <a:cubicBezTo>
                    <a:pt x="112411" y="19399"/>
                    <a:pt x="112628" y="19699"/>
                    <a:pt x="112850" y="19993"/>
                  </a:cubicBezTo>
                  <a:cubicBezTo>
                    <a:pt x="112798" y="20019"/>
                    <a:pt x="112750" y="20030"/>
                    <a:pt x="112706" y="20030"/>
                  </a:cubicBezTo>
                  <a:cubicBezTo>
                    <a:pt x="112548" y="20030"/>
                    <a:pt x="112433" y="19894"/>
                    <a:pt x="112311" y="19876"/>
                  </a:cubicBezTo>
                  <a:cubicBezTo>
                    <a:pt x="111884" y="19288"/>
                    <a:pt x="111596" y="18611"/>
                    <a:pt x="111451" y="17895"/>
                  </a:cubicBezTo>
                  <a:cubicBezTo>
                    <a:pt x="111252" y="16930"/>
                    <a:pt x="110980" y="15981"/>
                    <a:pt x="110747" y="15021"/>
                  </a:cubicBezTo>
                  <a:cubicBezTo>
                    <a:pt x="110713" y="14893"/>
                    <a:pt x="110702" y="14760"/>
                    <a:pt x="110675" y="14588"/>
                  </a:cubicBezTo>
                  <a:close/>
                  <a:moveTo>
                    <a:pt x="40974" y="23023"/>
                  </a:moveTo>
                  <a:cubicBezTo>
                    <a:pt x="41296" y="23167"/>
                    <a:pt x="41529" y="23411"/>
                    <a:pt x="41834" y="23594"/>
                  </a:cubicBezTo>
                  <a:cubicBezTo>
                    <a:pt x="41806" y="23866"/>
                    <a:pt x="41778" y="24110"/>
                    <a:pt x="41756" y="24360"/>
                  </a:cubicBezTo>
                  <a:cubicBezTo>
                    <a:pt x="41923" y="24870"/>
                    <a:pt x="42450" y="25275"/>
                    <a:pt x="42172" y="25947"/>
                  </a:cubicBezTo>
                  <a:lnTo>
                    <a:pt x="41784" y="26208"/>
                  </a:lnTo>
                  <a:lnTo>
                    <a:pt x="41518" y="25492"/>
                  </a:lnTo>
                  <a:lnTo>
                    <a:pt x="40702" y="24787"/>
                  </a:lnTo>
                  <a:lnTo>
                    <a:pt x="40885" y="23949"/>
                  </a:lnTo>
                  <a:cubicBezTo>
                    <a:pt x="41021" y="24004"/>
                    <a:pt x="41156" y="24088"/>
                    <a:pt x="41302" y="24088"/>
                  </a:cubicBezTo>
                  <a:cubicBezTo>
                    <a:pt x="41394" y="24088"/>
                    <a:pt x="41490" y="24055"/>
                    <a:pt x="41595" y="23960"/>
                  </a:cubicBezTo>
                  <a:cubicBezTo>
                    <a:pt x="41551" y="23822"/>
                    <a:pt x="41507" y="23677"/>
                    <a:pt x="41457" y="23511"/>
                  </a:cubicBezTo>
                  <a:lnTo>
                    <a:pt x="41090" y="23439"/>
                  </a:lnTo>
                  <a:cubicBezTo>
                    <a:pt x="40990" y="23344"/>
                    <a:pt x="40857" y="23245"/>
                    <a:pt x="40974" y="23023"/>
                  </a:cubicBezTo>
                  <a:close/>
                  <a:moveTo>
                    <a:pt x="37839" y="24815"/>
                  </a:moveTo>
                  <a:cubicBezTo>
                    <a:pt x="38366" y="25087"/>
                    <a:pt x="38771" y="25464"/>
                    <a:pt x="39159" y="25841"/>
                  </a:cubicBezTo>
                  <a:cubicBezTo>
                    <a:pt x="39348" y="26025"/>
                    <a:pt x="39442" y="26302"/>
                    <a:pt x="39592" y="26568"/>
                  </a:cubicBezTo>
                  <a:lnTo>
                    <a:pt x="39182" y="27406"/>
                  </a:lnTo>
                  <a:lnTo>
                    <a:pt x="38665" y="27356"/>
                  </a:lnTo>
                  <a:lnTo>
                    <a:pt x="38405" y="27772"/>
                  </a:lnTo>
                  <a:lnTo>
                    <a:pt x="38099" y="27772"/>
                  </a:lnTo>
                  <a:cubicBezTo>
                    <a:pt x="37767" y="27095"/>
                    <a:pt x="37789" y="26269"/>
                    <a:pt x="37195" y="25758"/>
                  </a:cubicBezTo>
                  <a:cubicBezTo>
                    <a:pt x="37300" y="25547"/>
                    <a:pt x="37361" y="25381"/>
                    <a:pt x="37456" y="25242"/>
                  </a:cubicBezTo>
                  <a:cubicBezTo>
                    <a:pt x="37578" y="25092"/>
                    <a:pt x="37705" y="24948"/>
                    <a:pt x="37839" y="24815"/>
                  </a:cubicBezTo>
                  <a:close/>
                  <a:moveTo>
                    <a:pt x="24182" y="28669"/>
                  </a:moveTo>
                  <a:cubicBezTo>
                    <a:pt x="24325" y="28669"/>
                    <a:pt x="24470" y="28702"/>
                    <a:pt x="24621" y="28755"/>
                  </a:cubicBezTo>
                  <a:cubicBezTo>
                    <a:pt x="24682" y="29021"/>
                    <a:pt x="24538" y="29248"/>
                    <a:pt x="24510" y="29504"/>
                  </a:cubicBezTo>
                  <a:lnTo>
                    <a:pt x="24155" y="29881"/>
                  </a:lnTo>
                  <a:cubicBezTo>
                    <a:pt x="23988" y="29914"/>
                    <a:pt x="23850" y="29925"/>
                    <a:pt x="23733" y="29975"/>
                  </a:cubicBezTo>
                  <a:cubicBezTo>
                    <a:pt x="23611" y="30025"/>
                    <a:pt x="23511" y="30114"/>
                    <a:pt x="23389" y="30203"/>
                  </a:cubicBezTo>
                  <a:cubicBezTo>
                    <a:pt x="23311" y="29648"/>
                    <a:pt x="23428" y="29393"/>
                    <a:pt x="23866" y="29088"/>
                  </a:cubicBezTo>
                  <a:cubicBezTo>
                    <a:pt x="23872" y="28977"/>
                    <a:pt x="23877" y="28860"/>
                    <a:pt x="23883" y="28721"/>
                  </a:cubicBezTo>
                  <a:cubicBezTo>
                    <a:pt x="23983" y="28685"/>
                    <a:pt x="24082" y="28669"/>
                    <a:pt x="24182" y="28669"/>
                  </a:cubicBezTo>
                  <a:close/>
                  <a:moveTo>
                    <a:pt x="43396" y="29165"/>
                  </a:moveTo>
                  <a:cubicBezTo>
                    <a:pt x="43586" y="29165"/>
                    <a:pt x="43843" y="29407"/>
                    <a:pt x="44359" y="30025"/>
                  </a:cubicBezTo>
                  <a:cubicBezTo>
                    <a:pt x="44275" y="30186"/>
                    <a:pt x="44187" y="30364"/>
                    <a:pt x="44092" y="30541"/>
                  </a:cubicBezTo>
                  <a:lnTo>
                    <a:pt x="43765" y="30602"/>
                  </a:lnTo>
                  <a:lnTo>
                    <a:pt x="43377" y="30147"/>
                  </a:lnTo>
                  <a:cubicBezTo>
                    <a:pt x="43471" y="29959"/>
                    <a:pt x="43648" y="29814"/>
                    <a:pt x="43537" y="29565"/>
                  </a:cubicBezTo>
                  <a:lnTo>
                    <a:pt x="43266" y="29359"/>
                  </a:lnTo>
                  <a:lnTo>
                    <a:pt x="43349" y="29171"/>
                  </a:lnTo>
                  <a:cubicBezTo>
                    <a:pt x="43364" y="29167"/>
                    <a:pt x="43380" y="29165"/>
                    <a:pt x="43396" y="29165"/>
                  </a:cubicBezTo>
                  <a:close/>
                  <a:moveTo>
                    <a:pt x="35103" y="29226"/>
                  </a:moveTo>
                  <a:lnTo>
                    <a:pt x="35453" y="29409"/>
                  </a:lnTo>
                  <a:cubicBezTo>
                    <a:pt x="35558" y="29731"/>
                    <a:pt x="35414" y="30014"/>
                    <a:pt x="35403" y="30325"/>
                  </a:cubicBezTo>
                  <a:cubicBezTo>
                    <a:pt x="35442" y="30497"/>
                    <a:pt x="35780" y="30569"/>
                    <a:pt x="35652" y="30869"/>
                  </a:cubicBezTo>
                  <a:lnTo>
                    <a:pt x="35386" y="30774"/>
                  </a:lnTo>
                  <a:lnTo>
                    <a:pt x="34837" y="29554"/>
                  </a:lnTo>
                  <a:lnTo>
                    <a:pt x="35103" y="29226"/>
                  </a:lnTo>
                  <a:close/>
                  <a:moveTo>
                    <a:pt x="100215" y="33932"/>
                  </a:moveTo>
                  <a:cubicBezTo>
                    <a:pt x="100242" y="34015"/>
                    <a:pt x="100281" y="34082"/>
                    <a:pt x="100270" y="34137"/>
                  </a:cubicBezTo>
                  <a:cubicBezTo>
                    <a:pt x="100120" y="34953"/>
                    <a:pt x="99959" y="35763"/>
                    <a:pt x="99810" y="36556"/>
                  </a:cubicBezTo>
                  <a:lnTo>
                    <a:pt x="99377" y="36801"/>
                  </a:lnTo>
                  <a:cubicBezTo>
                    <a:pt x="99443" y="36956"/>
                    <a:pt x="99493" y="37056"/>
                    <a:pt x="99543" y="37156"/>
                  </a:cubicBezTo>
                  <a:lnTo>
                    <a:pt x="98650" y="38071"/>
                  </a:lnTo>
                  <a:lnTo>
                    <a:pt x="97479" y="38654"/>
                  </a:lnTo>
                  <a:lnTo>
                    <a:pt x="97185" y="39325"/>
                  </a:lnTo>
                  <a:cubicBezTo>
                    <a:pt x="96819" y="39603"/>
                    <a:pt x="96380" y="39647"/>
                    <a:pt x="95942" y="39647"/>
                  </a:cubicBezTo>
                  <a:cubicBezTo>
                    <a:pt x="95803" y="39647"/>
                    <a:pt x="95665" y="39531"/>
                    <a:pt x="95409" y="39414"/>
                  </a:cubicBezTo>
                  <a:cubicBezTo>
                    <a:pt x="95720" y="39320"/>
                    <a:pt x="95903" y="39242"/>
                    <a:pt x="96103" y="39203"/>
                  </a:cubicBezTo>
                  <a:cubicBezTo>
                    <a:pt x="96441" y="39137"/>
                    <a:pt x="96747" y="38954"/>
                    <a:pt x="96969" y="38682"/>
                  </a:cubicBezTo>
                  <a:cubicBezTo>
                    <a:pt x="97535" y="38016"/>
                    <a:pt x="98128" y="37367"/>
                    <a:pt x="98694" y="36701"/>
                  </a:cubicBezTo>
                  <a:cubicBezTo>
                    <a:pt x="98833" y="36523"/>
                    <a:pt x="98955" y="36329"/>
                    <a:pt x="99055" y="36124"/>
                  </a:cubicBezTo>
                  <a:cubicBezTo>
                    <a:pt x="99183" y="35902"/>
                    <a:pt x="99288" y="35674"/>
                    <a:pt x="99382" y="35436"/>
                  </a:cubicBezTo>
                  <a:cubicBezTo>
                    <a:pt x="99521" y="35097"/>
                    <a:pt x="99632" y="34747"/>
                    <a:pt x="99799" y="34259"/>
                  </a:cubicBezTo>
                  <a:cubicBezTo>
                    <a:pt x="99893" y="34104"/>
                    <a:pt x="100043" y="33987"/>
                    <a:pt x="100215" y="33932"/>
                  </a:cubicBezTo>
                  <a:close/>
                  <a:moveTo>
                    <a:pt x="73190" y="45286"/>
                  </a:moveTo>
                  <a:cubicBezTo>
                    <a:pt x="73591" y="45286"/>
                    <a:pt x="73970" y="45349"/>
                    <a:pt x="74307" y="45601"/>
                  </a:cubicBezTo>
                  <a:lnTo>
                    <a:pt x="74878" y="45496"/>
                  </a:lnTo>
                  <a:lnTo>
                    <a:pt x="75294" y="45668"/>
                  </a:lnTo>
                  <a:lnTo>
                    <a:pt x="75616" y="45390"/>
                  </a:lnTo>
                  <a:lnTo>
                    <a:pt x="75921" y="45429"/>
                  </a:lnTo>
                  <a:cubicBezTo>
                    <a:pt x="75921" y="45496"/>
                    <a:pt x="75938" y="45551"/>
                    <a:pt x="75921" y="45573"/>
                  </a:cubicBezTo>
                  <a:cubicBezTo>
                    <a:pt x="75783" y="45690"/>
                    <a:pt x="75644" y="45801"/>
                    <a:pt x="75522" y="45901"/>
                  </a:cubicBezTo>
                  <a:cubicBezTo>
                    <a:pt x="75017" y="45884"/>
                    <a:pt x="74562" y="45862"/>
                    <a:pt x="74112" y="45723"/>
                  </a:cubicBezTo>
                  <a:cubicBezTo>
                    <a:pt x="73835" y="45635"/>
                    <a:pt x="73530" y="45629"/>
                    <a:pt x="73297" y="45590"/>
                  </a:cubicBezTo>
                  <a:cubicBezTo>
                    <a:pt x="72941" y="45784"/>
                    <a:pt x="72631" y="46045"/>
                    <a:pt x="72375" y="46356"/>
                  </a:cubicBezTo>
                  <a:lnTo>
                    <a:pt x="72703" y="46794"/>
                  </a:lnTo>
                  <a:lnTo>
                    <a:pt x="72154" y="46861"/>
                  </a:lnTo>
                  <a:cubicBezTo>
                    <a:pt x="72115" y="46983"/>
                    <a:pt x="72070" y="47122"/>
                    <a:pt x="72004" y="47321"/>
                  </a:cubicBezTo>
                  <a:cubicBezTo>
                    <a:pt x="71776" y="47083"/>
                    <a:pt x="71599" y="46794"/>
                    <a:pt x="71488" y="46478"/>
                  </a:cubicBezTo>
                  <a:lnTo>
                    <a:pt x="72636" y="45313"/>
                  </a:lnTo>
                  <a:cubicBezTo>
                    <a:pt x="72824" y="45299"/>
                    <a:pt x="73009" y="45286"/>
                    <a:pt x="73190" y="45286"/>
                  </a:cubicBezTo>
                  <a:close/>
                  <a:moveTo>
                    <a:pt x="60717" y="46489"/>
                  </a:moveTo>
                  <a:cubicBezTo>
                    <a:pt x="60784" y="46822"/>
                    <a:pt x="60839" y="47116"/>
                    <a:pt x="60900" y="47443"/>
                  </a:cubicBezTo>
                  <a:cubicBezTo>
                    <a:pt x="60856" y="47588"/>
                    <a:pt x="60806" y="47765"/>
                    <a:pt x="60745" y="47937"/>
                  </a:cubicBezTo>
                  <a:lnTo>
                    <a:pt x="60739" y="47937"/>
                  </a:lnTo>
                  <a:cubicBezTo>
                    <a:pt x="60723" y="47993"/>
                    <a:pt x="60662" y="48037"/>
                    <a:pt x="60584" y="48120"/>
                  </a:cubicBezTo>
                  <a:lnTo>
                    <a:pt x="60318" y="47910"/>
                  </a:lnTo>
                  <a:cubicBezTo>
                    <a:pt x="60362" y="47493"/>
                    <a:pt x="60401" y="47083"/>
                    <a:pt x="60456" y="46628"/>
                  </a:cubicBezTo>
                  <a:lnTo>
                    <a:pt x="60717" y="46489"/>
                  </a:lnTo>
                  <a:close/>
                  <a:moveTo>
                    <a:pt x="75030" y="49936"/>
                  </a:moveTo>
                  <a:cubicBezTo>
                    <a:pt x="75085" y="49936"/>
                    <a:pt x="75140" y="49937"/>
                    <a:pt x="75194" y="49940"/>
                  </a:cubicBezTo>
                  <a:lnTo>
                    <a:pt x="74934" y="50362"/>
                  </a:lnTo>
                  <a:cubicBezTo>
                    <a:pt x="74807" y="50420"/>
                    <a:pt x="74700" y="50451"/>
                    <a:pt x="74585" y="50451"/>
                  </a:cubicBezTo>
                  <a:cubicBezTo>
                    <a:pt x="74401" y="50451"/>
                    <a:pt x="74195" y="50374"/>
                    <a:pt x="73852" y="50207"/>
                  </a:cubicBezTo>
                  <a:cubicBezTo>
                    <a:pt x="74218" y="50026"/>
                    <a:pt x="74624" y="49936"/>
                    <a:pt x="75030" y="49936"/>
                  </a:cubicBezTo>
                  <a:close/>
                  <a:moveTo>
                    <a:pt x="44338" y="44895"/>
                  </a:moveTo>
                  <a:cubicBezTo>
                    <a:pt x="44427" y="44895"/>
                    <a:pt x="44518" y="44898"/>
                    <a:pt x="44614" y="44908"/>
                  </a:cubicBezTo>
                  <a:cubicBezTo>
                    <a:pt x="44226" y="45213"/>
                    <a:pt x="43893" y="45413"/>
                    <a:pt x="43560" y="45635"/>
                  </a:cubicBezTo>
                  <a:lnTo>
                    <a:pt x="43693" y="46023"/>
                  </a:lnTo>
                  <a:cubicBezTo>
                    <a:pt x="43460" y="46406"/>
                    <a:pt x="43277" y="46828"/>
                    <a:pt x="42849" y="47111"/>
                  </a:cubicBezTo>
                  <a:cubicBezTo>
                    <a:pt x="42938" y="47288"/>
                    <a:pt x="43021" y="47449"/>
                    <a:pt x="43088" y="47588"/>
                  </a:cubicBezTo>
                  <a:cubicBezTo>
                    <a:pt x="43660" y="47887"/>
                    <a:pt x="44209" y="48154"/>
                    <a:pt x="44636" y="48625"/>
                  </a:cubicBezTo>
                  <a:cubicBezTo>
                    <a:pt x="44869" y="48881"/>
                    <a:pt x="45169" y="49069"/>
                    <a:pt x="45446" y="49280"/>
                  </a:cubicBezTo>
                  <a:cubicBezTo>
                    <a:pt x="45724" y="49485"/>
                    <a:pt x="46012" y="49674"/>
                    <a:pt x="46301" y="49874"/>
                  </a:cubicBezTo>
                  <a:cubicBezTo>
                    <a:pt x="46367" y="50223"/>
                    <a:pt x="46440" y="50568"/>
                    <a:pt x="46506" y="50928"/>
                  </a:cubicBezTo>
                  <a:cubicBezTo>
                    <a:pt x="46340" y="51100"/>
                    <a:pt x="46195" y="51294"/>
                    <a:pt x="46007" y="51411"/>
                  </a:cubicBezTo>
                  <a:cubicBezTo>
                    <a:pt x="45803" y="51539"/>
                    <a:pt x="45559" y="51683"/>
                    <a:pt x="45337" y="51683"/>
                  </a:cubicBezTo>
                  <a:cubicBezTo>
                    <a:pt x="45329" y="51683"/>
                    <a:pt x="45321" y="51683"/>
                    <a:pt x="45313" y="51683"/>
                  </a:cubicBezTo>
                  <a:cubicBezTo>
                    <a:pt x="45236" y="51680"/>
                    <a:pt x="45159" y="51679"/>
                    <a:pt x="45082" y="51679"/>
                  </a:cubicBezTo>
                  <a:cubicBezTo>
                    <a:pt x="44736" y="51679"/>
                    <a:pt x="44388" y="51701"/>
                    <a:pt x="44042" y="51701"/>
                  </a:cubicBezTo>
                  <a:cubicBezTo>
                    <a:pt x="43527" y="51701"/>
                    <a:pt x="43017" y="51652"/>
                    <a:pt x="42528" y="51405"/>
                  </a:cubicBezTo>
                  <a:cubicBezTo>
                    <a:pt x="42461" y="51383"/>
                    <a:pt x="42383" y="51372"/>
                    <a:pt x="42311" y="51367"/>
                  </a:cubicBezTo>
                  <a:lnTo>
                    <a:pt x="41984" y="51006"/>
                  </a:lnTo>
                  <a:lnTo>
                    <a:pt x="41568" y="51006"/>
                  </a:lnTo>
                  <a:lnTo>
                    <a:pt x="41135" y="50623"/>
                  </a:lnTo>
                  <a:cubicBezTo>
                    <a:pt x="40881" y="50642"/>
                    <a:pt x="40661" y="50682"/>
                    <a:pt x="40445" y="50682"/>
                  </a:cubicBezTo>
                  <a:cubicBezTo>
                    <a:pt x="40410" y="50682"/>
                    <a:pt x="40376" y="50681"/>
                    <a:pt x="40341" y="50679"/>
                  </a:cubicBezTo>
                  <a:cubicBezTo>
                    <a:pt x="40275" y="50673"/>
                    <a:pt x="40210" y="50671"/>
                    <a:pt x="40145" y="50671"/>
                  </a:cubicBezTo>
                  <a:cubicBezTo>
                    <a:pt x="39388" y="50671"/>
                    <a:pt x="38776" y="51026"/>
                    <a:pt x="38188" y="51589"/>
                  </a:cubicBezTo>
                  <a:cubicBezTo>
                    <a:pt x="38083" y="51585"/>
                    <a:pt x="37976" y="51584"/>
                    <a:pt x="37868" y="51584"/>
                  </a:cubicBezTo>
                  <a:cubicBezTo>
                    <a:pt x="37788" y="51584"/>
                    <a:pt x="37707" y="51585"/>
                    <a:pt x="37626" y="51585"/>
                  </a:cubicBezTo>
                  <a:cubicBezTo>
                    <a:pt x="36961" y="51585"/>
                    <a:pt x="36284" y="51556"/>
                    <a:pt x="35736" y="51034"/>
                  </a:cubicBezTo>
                  <a:cubicBezTo>
                    <a:pt x="35636" y="50712"/>
                    <a:pt x="35558" y="50451"/>
                    <a:pt x="35453" y="50118"/>
                  </a:cubicBezTo>
                  <a:cubicBezTo>
                    <a:pt x="35525" y="49852"/>
                    <a:pt x="35602" y="49519"/>
                    <a:pt x="35680" y="49214"/>
                  </a:cubicBezTo>
                  <a:lnTo>
                    <a:pt x="36069" y="48936"/>
                  </a:lnTo>
                  <a:cubicBezTo>
                    <a:pt x="36091" y="48670"/>
                    <a:pt x="36113" y="48398"/>
                    <a:pt x="36130" y="48148"/>
                  </a:cubicBezTo>
                  <a:cubicBezTo>
                    <a:pt x="36252" y="47821"/>
                    <a:pt x="36546" y="47582"/>
                    <a:pt x="36890" y="47527"/>
                  </a:cubicBezTo>
                  <a:cubicBezTo>
                    <a:pt x="36945" y="47260"/>
                    <a:pt x="37006" y="46994"/>
                    <a:pt x="37056" y="46744"/>
                  </a:cubicBezTo>
                  <a:lnTo>
                    <a:pt x="37900" y="45618"/>
                  </a:lnTo>
                  <a:cubicBezTo>
                    <a:pt x="38093" y="45610"/>
                    <a:pt x="38318" y="45449"/>
                    <a:pt x="38567" y="45449"/>
                  </a:cubicBezTo>
                  <a:cubicBezTo>
                    <a:pt x="38690" y="45449"/>
                    <a:pt x="38820" y="45489"/>
                    <a:pt x="38954" y="45607"/>
                  </a:cubicBezTo>
                  <a:lnTo>
                    <a:pt x="38793" y="45923"/>
                  </a:lnTo>
                  <a:cubicBezTo>
                    <a:pt x="38982" y="46080"/>
                    <a:pt x="39188" y="46117"/>
                    <a:pt x="39402" y="46117"/>
                  </a:cubicBezTo>
                  <a:cubicBezTo>
                    <a:pt x="39588" y="46117"/>
                    <a:pt x="39780" y="46089"/>
                    <a:pt x="39972" y="46089"/>
                  </a:cubicBezTo>
                  <a:cubicBezTo>
                    <a:pt x="39988" y="46089"/>
                    <a:pt x="40004" y="46089"/>
                    <a:pt x="40019" y="46090"/>
                  </a:cubicBezTo>
                  <a:lnTo>
                    <a:pt x="40125" y="46373"/>
                  </a:lnTo>
                  <a:lnTo>
                    <a:pt x="39459" y="46778"/>
                  </a:lnTo>
                  <a:cubicBezTo>
                    <a:pt x="39498" y="47027"/>
                    <a:pt x="39809" y="46983"/>
                    <a:pt x="39864" y="47116"/>
                  </a:cubicBezTo>
                  <a:cubicBezTo>
                    <a:pt x="40075" y="47427"/>
                    <a:pt x="39992" y="47810"/>
                    <a:pt x="40291" y="48026"/>
                  </a:cubicBezTo>
                  <a:lnTo>
                    <a:pt x="41429" y="47244"/>
                  </a:lnTo>
                  <a:cubicBezTo>
                    <a:pt x="41595" y="47269"/>
                    <a:pt x="41758" y="47330"/>
                    <a:pt x="41915" y="47330"/>
                  </a:cubicBezTo>
                  <a:cubicBezTo>
                    <a:pt x="42030" y="47330"/>
                    <a:pt x="42142" y="47297"/>
                    <a:pt x="42250" y="47194"/>
                  </a:cubicBezTo>
                  <a:cubicBezTo>
                    <a:pt x="42250" y="47144"/>
                    <a:pt x="42261" y="47083"/>
                    <a:pt x="42267" y="47022"/>
                  </a:cubicBezTo>
                  <a:cubicBezTo>
                    <a:pt x="42198" y="46982"/>
                    <a:pt x="42132" y="46967"/>
                    <a:pt x="42067" y="46967"/>
                  </a:cubicBezTo>
                  <a:cubicBezTo>
                    <a:pt x="41888" y="46967"/>
                    <a:pt x="41717" y="47079"/>
                    <a:pt x="41520" y="47079"/>
                  </a:cubicBezTo>
                  <a:cubicBezTo>
                    <a:pt x="41483" y="47079"/>
                    <a:pt x="41446" y="47076"/>
                    <a:pt x="41407" y="47066"/>
                  </a:cubicBezTo>
                  <a:cubicBezTo>
                    <a:pt x="41251" y="46872"/>
                    <a:pt x="41079" y="46639"/>
                    <a:pt x="40874" y="46373"/>
                  </a:cubicBezTo>
                  <a:cubicBezTo>
                    <a:pt x="40880" y="46300"/>
                    <a:pt x="40891" y="46189"/>
                    <a:pt x="40902" y="46112"/>
                  </a:cubicBezTo>
                  <a:cubicBezTo>
                    <a:pt x="41201" y="45918"/>
                    <a:pt x="41468" y="45740"/>
                    <a:pt x="41740" y="45579"/>
                  </a:cubicBezTo>
                  <a:cubicBezTo>
                    <a:pt x="41834" y="45512"/>
                    <a:pt x="41945" y="45474"/>
                    <a:pt x="42061" y="45457"/>
                  </a:cubicBezTo>
                  <a:cubicBezTo>
                    <a:pt x="42472" y="45424"/>
                    <a:pt x="42799" y="45213"/>
                    <a:pt x="43155" y="45002"/>
                  </a:cubicBezTo>
                  <a:cubicBezTo>
                    <a:pt x="43520" y="44993"/>
                    <a:pt x="43890" y="44895"/>
                    <a:pt x="44338" y="44895"/>
                  </a:cubicBezTo>
                  <a:close/>
                  <a:moveTo>
                    <a:pt x="35823" y="51635"/>
                  </a:moveTo>
                  <a:cubicBezTo>
                    <a:pt x="36170" y="51635"/>
                    <a:pt x="36516" y="51739"/>
                    <a:pt x="36895" y="51888"/>
                  </a:cubicBezTo>
                  <a:lnTo>
                    <a:pt x="36191" y="52360"/>
                  </a:lnTo>
                  <a:cubicBezTo>
                    <a:pt x="36184" y="52360"/>
                    <a:pt x="36177" y="52360"/>
                    <a:pt x="36170" y="52360"/>
                  </a:cubicBezTo>
                  <a:cubicBezTo>
                    <a:pt x="35970" y="52360"/>
                    <a:pt x="35756" y="52398"/>
                    <a:pt x="35538" y="52398"/>
                  </a:cubicBezTo>
                  <a:cubicBezTo>
                    <a:pt x="35309" y="52398"/>
                    <a:pt x="35077" y="52356"/>
                    <a:pt x="34853" y="52182"/>
                  </a:cubicBezTo>
                  <a:lnTo>
                    <a:pt x="35275" y="51727"/>
                  </a:lnTo>
                  <a:cubicBezTo>
                    <a:pt x="35461" y="51663"/>
                    <a:pt x="35642" y="51635"/>
                    <a:pt x="35823" y="51635"/>
                  </a:cubicBezTo>
                  <a:close/>
                  <a:moveTo>
                    <a:pt x="53886" y="44969"/>
                  </a:moveTo>
                  <a:lnTo>
                    <a:pt x="54536" y="45279"/>
                  </a:lnTo>
                  <a:lnTo>
                    <a:pt x="55046" y="45130"/>
                  </a:lnTo>
                  <a:lnTo>
                    <a:pt x="55401" y="45235"/>
                  </a:lnTo>
                  <a:cubicBezTo>
                    <a:pt x="55679" y="45596"/>
                    <a:pt x="55640" y="45951"/>
                    <a:pt x="55490" y="46284"/>
                  </a:cubicBezTo>
                  <a:cubicBezTo>
                    <a:pt x="55602" y="46499"/>
                    <a:pt x="55755" y="46542"/>
                    <a:pt x="55922" y="46542"/>
                  </a:cubicBezTo>
                  <a:cubicBezTo>
                    <a:pt x="56035" y="46542"/>
                    <a:pt x="56154" y="46522"/>
                    <a:pt x="56271" y="46522"/>
                  </a:cubicBezTo>
                  <a:cubicBezTo>
                    <a:pt x="56316" y="46522"/>
                    <a:pt x="56361" y="46525"/>
                    <a:pt x="56406" y="46533"/>
                  </a:cubicBezTo>
                  <a:lnTo>
                    <a:pt x="56866" y="47088"/>
                  </a:lnTo>
                  <a:cubicBezTo>
                    <a:pt x="56611" y="47360"/>
                    <a:pt x="56611" y="47360"/>
                    <a:pt x="55984" y="47493"/>
                  </a:cubicBezTo>
                  <a:lnTo>
                    <a:pt x="55978" y="47493"/>
                  </a:lnTo>
                  <a:cubicBezTo>
                    <a:pt x="55939" y="47554"/>
                    <a:pt x="55889" y="47627"/>
                    <a:pt x="55834" y="47704"/>
                  </a:cubicBezTo>
                  <a:cubicBezTo>
                    <a:pt x="55784" y="47776"/>
                    <a:pt x="55740" y="47832"/>
                    <a:pt x="55662" y="47943"/>
                  </a:cubicBezTo>
                  <a:cubicBezTo>
                    <a:pt x="55557" y="47638"/>
                    <a:pt x="55812" y="47455"/>
                    <a:pt x="55756" y="47172"/>
                  </a:cubicBezTo>
                  <a:cubicBezTo>
                    <a:pt x="55357" y="47172"/>
                    <a:pt x="54963" y="47099"/>
                    <a:pt x="54591" y="46972"/>
                  </a:cubicBezTo>
                  <a:cubicBezTo>
                    <a:pt x="54549" y="46962"/>
                    <a:pt x="54507" y="46957"/>
                    <a:pt x="54465" y="46957"/>
                  </a:cubicBezTo>
                  <a:cubicBezTo>
                    <a:pt x="54369" y="46957"/>
                    <a:pt x="54276" y="46983"/>
                    <a:pt x="54192" y="47033"/>
                  </a:cubicBezTo>
                  <a:cubicBezTo>
                    <a:pt x="54064" y="47105"/>
                    <a:pt x="53970" y="47244"/>
                    <a:pt x="53853" y="47366"/>
                  </a:cubicBezTo>
                  <a:lnTo>
                    <a:pt x="54108" y="47860"/>
                  </a:lnTo>
                  <a:cubicBezTo>
                    <a:pt x="54058" y="47888"/>
                    <a:pt x="54008" y="47899"/>
                    <a:pt x="53960" y="47899"/>
                  </a:cubicBezTo>
                  <a:cubicBezTo>
                    <a:pt x="53807" y="47899"/>
                    <a:pt x="53665" y="47793"/>
                    <a:pt x="53521" y="47793"/>
                  </a:cubicBezTo>
                  <a:cubicBezTo>
                    <a:pt x="53440" y="47793"/>
                    <a:pt x="53359" y="47827"/>
                    <a:pt x="53276" y="47932"/>
                  </a:cubicBezTo>
                  <a:cubicBezTo>
                    <a:pt x="53437" y="48104"/>
                    <a:pt x="53631" y="48276"/>
                    <a:pt x="53775" y="48492"/>
                  </a:cubicBezTo>
                  <a:cubicBezTo>
                    <a:pt x="53925" y="48720"/>
                    <a:pt x="54036" y="48975"/>
                    <a:pt x="54103" y="49247"/>
                  </a:cubicBezTo>
                  <a:cubicBezTo>
                    <a:pt x="54253" y="49386"/>
                    <a:pt x="54402" y="49524"/>
                    <a:pt x="54580" y="49691"/>
                  </a:cubicBezTo>
                  <a:cubicBezTo>
                    <a:pt x="54735" y="49780"/>
                    <a:pt x="55035" y="49635"/>
                    <a:pt x="55163" y="49985"/>
                  </a:cubicBezTo>
                  <a:lnTo>
                    <a:pt x="54941" y="50556"/>
                  </a:lnTo>
                  <a:cubicBezTo>
                    <a:pt x="54991" y="50734"/>
                    <a:pt x="55046" y="50950"/>
                    <a:pt x="55129" y="51278"/>
                  </a:cubicBezTo>
                  <a:lnTo>
                    <a:pt x="55296" y="50751"/>
                  </a:lnTo>
                  <a:lnTo>
                    <a:pt x="55862" y="50506"/>
                  </a:lnTo>
                  <a:cubicBezTo>
                    <a:pt x="56139" y="50656"/>
                    <a:pt x="56239" y="50900"/>
                    <a:pt x="56383" y="51106"/>
                  </a:cubicBezTo>
                  <a:cubicBezTo>
                    <a:pt x="56511" y="51289"/>
                    <a:pt x="56628" y="51489"/>
                    <a:pt x="56755" y="51694"/>
                  </a:cubicBezTo>
                  <a:cubicBezTo>
                    <a:pt x="56550" y="51910"/>
                    <a:pt x="56295" y="51955"/>
                    <a:pt x="56050" y="52055"/>
                  </a:cubicBezTo>
                  <a:lnTo>
                    <a:pt x="55756" y="51949"/>
                  </a:lnTo>
                  <a:lnTo>
                    <a:pt x="55235" y="52193"/>
                  </a:lnTo>
                  <a:cubicBezTo>
                    <a:pt x="55224" y="52327"/>
                    <a:pt x="55213" y="52438"/>
                    <a:pt x="55201" y="52587"/>
                  </a:cubicBezTo>
                  <a:lnTo>
                    <a:pt x="55834" y="52754"/>
                  </a:lnTo>
                  <a:cubicBezTo>
                    <a:pt x="55828" y="52898"/>
                    <a:pt x="55817" y="53053"/>
                    <a:pt x="55812" y="53225"/>
                  </a:cubicBezTo>
                  <a:cubicBezTo>
                    <a:pt x="55895" y="53392"/>
                    <a:pt x="55989" y="53575"/>
                    <a:pt x="56062" y="53708"/>
                  </a:cubicBezTo>
                  <a:cubicBezTo>
                    <a:pt x="56062" y="54130"/>
                    <a:pt x="56050" y="54496"/>
                    <a:pt x="56067" y="54868"/>
                  </a:cubicBezTo>
                  <a:cubicBezTo>
                    <a:pt x="56084" y="55206"/>
                    <a:pt x="56128" y="55545"/>
                    <a:pt x="56161" y="55867"/>
                  </a:cubicBezTo>
                  <a:cubicBezTo>
                    <a:pt x="55656" y="55967"/>
                    <a:pt x="55190" y="56094"/>
                    <a:pt x="54713" y="56144"/>
                  </a:cubicBezTo>
                  <a:cubicBezTo>
                    <a:pt x="54641" y="56151"/>
                    <a:pt x="54569" y="56155"/>
                    <a:pt x="54499" y="56155"/>
                  </a:cubicBezTo>
                  <a:cubicBezTo>
                    <a:pt x="53957" y="56155"/>
                    <a:pt x="53487" y="55941"/>
                    <a:pt x="53148" y="55439"/>
                  </a:cubicBezTo>
                  <a:lnTo>
                    <a:pt x="52499" y="55273"/>
                  </a:lnTo>
                  <a:cubicBezTo>
                    <a:pt x="52011" y="54946"/>
                    <a:pt x="52149" y="54452"/>
                    <a:pt x="52133" y="54147"/>
                  </a:cubicBezTo>
                  <a:cubicBezTo>
                    <a:pt x="52310" y="53553"/>
                    <a:pt x="52449" y="53092"/>
                    <a:pt x="52599" y="52598"/>
                  </a:cubicBezTo>
                  <a:lnTo>
                    <a:pt x="52887" y="52266"/>
                  </a:lnTo>
                  <a:cubicBezTo>
                    <a:pt x="52865" y="52216"/>
                    <a:pt x="52860" y="52160"/>
                    <a:pt x="52832" y="52143"/>
                  </a:cubicBezTo>
                  <a:cubicBezTo>
                    <a:pt x="52616" y="52049"/>
                    <a:pt x="52449" y="51866"/>
                    <a:pt x="52383" y="51644"/>
                  </a:cubicBezTo>
                  <a:cubicBezTo>
                    <a:pt x="52249" y="51178"/>
                    <a:pt x="51939" y="50839"/>
                    <a:pt x="51667" y="50462"/>
                  </a:cubicBezTo>
                  <a:cubicBezTo>
                    <a:pt x="51467" y="50185"/>
                    <a:pt x="51251" y="49907"/>
                    <a:pt x="51056" y="49641"/>
                  </a:cubicBezTo>
                  <a:cubicBezTo>
                    <a:pt x="50979" y="49275"/>
                    <a:pt x="51023" y="48936"/>
                    <a:pt x="51201" y="48542"/>
                  </a:cubicBezTo>
                  <a:lnTo>
                    <a:pt x="50518" y="48009"/>
                  </a:lnTo>
                  <a:cubicBezTo>
                    <a:pt x="50640" y="47821"/>
                    <a:pt x="50757" y="47627"/>
                    <a:pt x="50862" y="47427"/>
                  </a:cubicBezTo>
                  <a:cubicBezTo>
                    <a:pt x="50929" y="47277"/>
                    <a:pt x="50979" y="47116"/>
                    <a:pt x="51023" y="46955"/>
                  </a:cubicBezTo>
                  <a:cubicBezTo>
                    <a:pt x="51300" y="46606"/>
                    <a:pt x="51667" y="46628"/>
                    <a:pt x="51977" y="46539"/>
                  </a:cubicBezTo>
                  <a:cubicBezTo>
                    <a:pt x="52266" y="46406"/>
                    <a:pt x="52399" y="46173"/>
                    <a:pt x="52455" y="45906"/>
                  </a:cubicBezTo>
                  <a:lnTo>
                    <a:pt x="52843" y="45823"/>
                  </a:lnTo>
                  <a:lnTo>
                    <a:pt x="53309" y="45257"/>
                  </a:lnTo>
                  <a:lnTo>
                    <a:pt x="53886" y="44969"/>
                  </a:lnTo>
                  <a:close/>
                  <a:moveTo>
                    <a:pt x="13640" y="80981"/>
                  </a:moveTo>
                  <a:lnTo>
                    <a:pt x="13640" y="80981"/>
                  </a:lnTo>
                  <a:cubicBezTo>
                    <a:pt x="13839" y="81736"/>
                    <a:pt x="13834" y="81825"/>
                    <a:pt x="13523" y="82285"/>
                  </a:cubicBezTo>
                  <a:lnTo>
                    <a:pt x="13146" y="81980"/>
                  </a:lnTo>
                  <a:cubicBezTo>
                    <a:pt x="13135" y="81758"/>
                    <a:pt x="13307" y="81841"/>
                    <a:pt x="13384" y="81780"/>
                  </a:cubicBezTo>
                  <a:cubicBezTo>
                    <a:pt x="13590" y="81531"/>
                    <a:pt x="13484" y="81275"/>
                    <a:pt x="13368" y="80998"/>
                  </a:cubicBezTo>
                  <a:lnTo>
                    <a:pt x="13640" y="80981"/>
                  </a:lnTo>
                  <a:close/>
                  <a:moveTo>
                    <a:pt x="39886" y="86847"/>
                  </a:moveTo>
                  <a:lnTo>
                    <a:pt x="39881" y="86852"/>
                  </a:lnTo>
                  <a:lnTo>
                    <a:pt x="40558" y="87451"/>
                  </a:lnTo>
                  <a:cubicBezTo>
                    <a:pt x="40613" y="88023"/>
                    <a:pt x="40252" y="88300"/>
                    <a:pt x="40053" y="88650"/>
                  </a:cubicBezTo>
                  <a:lnTo>
                    <a:pt x="40153" y="88994"/>
                  </a:lnTo>
                  <a:cubicBezTo>
                    <a:pt x="40046" y="89147"/>
                    <a:pt x="39905" y="89186"/>
                    <a:pt x="39749" y="89186"/>
                  </a:cubicBezTo>
                  <a:cubicBezTo>
                    <a:pt x="39702" y="89186"/>
                    <a:pt x="39653" y="89182"/>
                    <a:pt x="39603" y="89177"/>
                  </a:cubicBezTo>
                  <a:cubicBezTo>
                    <a:pt x="39458" y="89163"/>
                    <a:pt x="39313" y="89135"/>
                    <a:pt x="39168" y="89135"/>
                  </a:cubicBezTo>
                  <a:cubicBezTo>
                    <a:pt x="39020" y="89135"/>
                    <a:pt x="38872" y="89165"/>
                    <a:pt x="38727" y="89271"/>
                  </a:cubicBezTo>
                  <a:cubicBezTo>
                    <a:pt x="38310" y="88600"/>
                    <a:pt x="38765" y="87990"/>
                    <a:pt x="38710" y="87390"/>
                  </a:cubicBezTo>
                  <a:cubicBezTo>
                    <a:pt x="39087" y="87091"/>
                    <a:pt x="39492" y="87002"/>
                    <a:pt x="39886" y="86847"/>
                  </a:cubicBezTo>
                  <a:close/>
                  <a:moveTo>
                    <a:pt x="36740" y="90015"/>
                  </a:moveTo>
                  <a:cubicBezTo>
                    <a:pt x="36934" y="90697"/>
                    <a:pt x="37156" y="91363"/>
                    <a:pt x="37184" y="92162"/>
                  </a:cubicBezTo>
                  <a:lnTo>
                    <a:pt x="37711" y="92773"/>
                  </a:lnTo>
                  <a:cubicBezTo>
                    <a:pt x="37839" y="93150"/>
                    <a:pt x="37988" y="93583"/>
                    <a:pt x="38133" y="94005"/>
                  </a:cubicBezTo>
                  <a:cubicBezTo>
                    <a:pt x="38066" y="94065"/>
                    <a:pt x="38009" y="94087"/>
                    <a:pt x="37955" y="94087"/>
                  </a:cubicBezTo>
                  <a:cubicBezTo>
                    <a:pt x="37851" y="94087"/>
                    <a:pt x="37763" y="94006"/>
                    <a:pt x="37661" y="93966"/>
                  </a:cubicBezTo>
                  <a:cubicBezTo>
                    <a:pt x="37644" y="93411"/>
                    <a:pt x="37312" y="93011"/>
                    <a:pt x="36923" y="92612"/>
                  </a:cubicBezTo>
                  <a:cubicBezTo>
                    <a:pt x="36712" y="91907"/>
                    <a:pt x="36468" y="91186"/>
                    <a:pt x="36490" y="90414"/>
                  </a:cubicBezTo>
                  <a:cubicBezTo>
                    <a:pt x="36496" y="90254"/>
                    <a:pt x="36490" y="90093"/>
                    <a:pt x="36740" y="90015"/>
                  </a:cubicBezTo>
                  <a:close/>
                  <a:moveTo>
                    <a:pt x="40449" y="94927"/>
                  </a:moveTo>
                  <a:cubicBezTo>
                    <a:pt x="40566" y="94927"/>
                    <a:pt x="40603" y="95017"/>
                    <a:pt x="40635" y="95092"/>
                  </a:cubicBezTo>
                  <a:cubicBezTo>
                    <a:pt x="40835" y="95553"/>
                    <a:pt x="41024" y="96024"/>
                    <a:pt x="41179" y="96402"/>
                  </a:cubicBezTo>
                  <a:lnTo>
                    <a:pt x="41174" y="96402"/>
                  </a:lnTo>
                  <a:cubicBezTo>
                    <a:pt x="41124" y="96923"/>
                    <a:pt x="41079" y="97334"/>
                    <a:pt x="41040" y="97722"/>
                  </a:cubicBezTo>
                  <a:lnTo>
                    <a:pt x="41323" y="98533"/>
                  </a:lnTo>
                  <a:cubicBezTo>
                    <a:pt x="41007" y="98405"/>
                    <a:pt x="40868" y="98205"/>
                    <a:pt x="40691" y="98022"/>
                  </a:cubicBezTo>
                  <a:cubicBezTo>
                    <a:pt x="40591" y="97706"/>
                    <a:pt x="40491" y="97373"/>
                    <a:pt x="40380" y="96990"/>
                  </a:cubicBezTo>
                  <a:cubicBezTo>
                    <a:pt x="40663" y="96346"/>
                    <a:pt x="40619" y="95647"/>
                    <a:pt x="40375" y="94937"/>
                  </a:cubicBezTo>
                  <a:cubicBezTo>
                    <a:pt x="40402" y="94930"/>
                    <a:pt x="40427" y="94927"/>
                    <a:pt x="40449" y="94927"/>
                  </a:cubicBezTo>
                  <a:close/>
                  <a:moveTo>
                    <a:pt x="77214" y="0"/>
                  </a:moveTo>
                  <a:lnTo>
                    <a:pt x="77231" y="133"/>
                  </a:lnTo>
                  <a:cubicBezTo>
                    <a:pt x="77164" y="272"/>
                    <a:pt x="77092" y="416"/>
                    <a:pt x="77031" y="538"/>
                  </a:cubicBezTo>
                  <a:cubicBezTo>
                    <a:pt x="77164" y="871"/>
                    <a:pt x="77286" y="1171"/>
                    <a:pt x="77420" y="1504"/>
                  </a:cubicBezTo>
                  <a:cubicBezTo>
                    <a:pt x="77231" y="1931"/>
                    <a:pt x="77192" y="2375"/>
                    <a:pt x="77486" y="2869"/>
                  </a:cubicBezTo>
                  <a:lnTo>
                    <a:pt x="78402" y="3241"/>
                  </a:lnTo>
                  <a:cubicBezTo>
                    <a:pt x="78524" y="3535"/>
                    <a:pt x="78629" y="3790"/>
                    <a:pt x="78712" y="3995"/>
                  </a:cubicBezTo>
                  <a:lnTo>
                    <a:pt x="79434" y="4400"/>
                  </a:lnTo>
                  <a:cubicBezTo>
                    <a:pt x="79500" y="4578"/>
                    <a:pt x="79561" y="4750"/>
                    <a:pt x="79617" y="4900"/>
                  </a:cubicBezTo>
                  <a:cubicBezTo>
                    <a:pt x="79462" y="5227"/>
                    <a:pt x="79328" y="5521"/>
                    <a:pt x="79212" y="5771"/>
                  </a:cubicBezTo>
                  <a:cubicBezTo>
                    <a:pt x="79212" y="5910"/>
                    <a:pt x="79190" y="6010"/>
                    <a:pt x="79212" y="6093"/>
                  </a:cubicBezTo>
                  <a:cubicBezTo>
                    <a:pt x="79256" y="6226"/>
                    <a:pt x="79306" y="6354"/>
                    <a:pt x="79367" y="6481"/>
                  </a:cubicBezTo>
                  <a:cubicBezTo>
                    <a:pt x="79556" y="6908"/>
                    <a:pt x="79695" y="7341"/>
                    <a:pt x="79550" y="7835"/>
                  </a:cubicBezTo>
                  <a:lnTo>
                    <a:pt x="79101" y="8224"/>
                  </a:lnTo>
                  <a:cubicBezTo>
                    <a:pt x="79123" y="8418"/>
                    <a:pt x="79228" y="8590"/>
                    <a:pt x="79384" y="8701"/>
                  </a:cubicBezTo>
                  <a:cubicBezTo>
                    <a:pt x="79528" y="8812"/>
                    <a:pt x="79650" y="8978"/>
                    <a:pt x="79550" y="9250"/>
                  </a:cubicBezTo>
                  <a:lnTo>
                    <a:pt x="78674" y="8340"/>
                  </a:lnTo>
                  <a:cubicBezTo>
                    <a:pt x="78840" y="7880"/>
                    <a:pt x="78990" y="7447"/>
                    <a:pt x="79145" y="7008"/>
                  </a:cubicBezTo>
                  <a:lnTo>
                    <a:pt x="78968" y="6703"/>
                  </a:lnTo>
                  <a:lnTo>
                    <a:pt x="78535" y="6908"/>
                  </a:lnTo>
                  <a:cubicBezTo>
                    <a:pt x="78468" y="6492"/>
                    <a:pt x="78435" y="6132"/>
                    <a:pt x="78524" y="5776"/>
                  </a:cubicBezTo>
                  <a:lnTo>
                    <a:pt x="78968" y="5432"/>
                  </a:lnTo>
                  <a:lnTo>
                    <a:pt x="79195" y="4650"/>
                  </a:lnTo>
                  <a:cubicBezTo>
                    <a:pt x="79082" y="4590"/>
                    <a:pt x="78970" y="4569"/>
                    <a:pt x="78858" y="4569"/>
                  </a:cubicBezTo>
                  <a:cubicBezTo>
                    <a:pt x="78622" y="4569"/>
                    <a:pt x="78389" y="4660"/>
                    <a:pt x="78150" y="4660"/>
                  </a:cubicBezTo>
                  <a:cubicBezTo>
                    <a:pt x="78043" y="4660"/>
                    <a:pt x="77935" y="4642"/>
                    <a:pt x="77825" y="4589"/>
                  </a:cubicBezTo>
                  <a:cubicBezTo>
                    <a:pt x="77675" y="4334"/>
                    <a:pt x="77497" y="4040"/>
                    <a:pt x="77375" y="3845"/>
                  </a:cubicBezTo>
                  <a:lnTo>
                    <a:pt x="76182" y="3008"/>
                  </a:lnTo>
                  <a:cubicBezTo>
                    <a:pt x="75899" y="3030"/>
                    <a:pt x="75577" y="3063"/>
                    <a:pt x="75255" y="3085"/>
                  </a:cubicBezTo>
                  <a:cubicBezTo>
                    <a:pt x="75222" y="3085"/>
                    <a:pt x="75189" y="3041"/>
                    <a:pt x="75150" y="3019"/>
                  </a:cubicBezTo>
                  <a:lnTo>
                    <a:pt x="75283" y="2619"/>
                  </a:lnTo>
                  <a:cubicBezTo>
                    <a:pt x="75222" y="2553"/>
                    <a:pt x="75156" y="2486"/>
                    <a:pt x="75078" y="2436"/>
                  </a:cubicBezTo>
                  <a:cubicBezTo>
                    <a:pt x="74995" y="2408"/>
                    <a:pt x="74900" y="2386"/>
                    <a:pt x="74811" y="2380"/>
                  </a:cubicBezTo>
                  <a:cubicBezTo>
                    <a:pt x="74612" y="2591"/>
                    <a:pt x="74423" y="2786"/>
                    <a:pt x="74312" y="3069"/>
                  </a:cubicBezTo>
                  <a:lnTo>
                    <a:pt x="74873" y="3157"/>
                  </a:lnTo>
                  <a:cubicBezTo>
                    <a:pt x="74850" y="3296"/>
                    <a:pt x="74828" y="3402"/>
                    <a:pt x="74806" y="3540"/>
                  </a:cubicBezTo>
                  <a:cubicBezTo>
                    <a:pt x="75011" y="3601"/>
                    <a:pt x="75211" y="3673"/>
                    <a:pt x="75261" y="3945"/>
                  </a:cubicBezTo>
                  <a:cubicBezTo>
                    <a:pt x="75222" y="4045"/>
                    <a:pt x="75178" y="4173"/>
                    <a:pt x="75122" y="4312"/>
                  </a:cubicBezTo>
                  <a:lnTo>
                    <a:pt x="74773" y="4378"/>
                  </a:lnTo>
                  <a:cubicBezTo>
                    <a:pt x="74567" y="4201"/>
                    <a:pt x="74379" y="4029"/>
                    <a:pt x="74184" y="3873"/>
                  </a:cubicBezTo>
                  <a:cubicBezTo>
                    <a:pt x="74151" y="3845"/>
                    <a:pt x="74096" y="3851"/>
                    <a:pt x="74018" y="3834"/>
                  </a:cubicBezTo>
                  <a:cubicBezTo>
                    <a:pt x="73890" y="3929"/>
                    <a:pt x="73752" y="4034"/>
                    <a:pt x="73596" y="4151"/>
                  </a:cubicBezTo>
                  <a:lnTo>
                    <a:pt x="73718" y="4822"/>
                  </a:lnTo>
                  <a:cubicBezTo>
                    <a:pt x="74157" y="5360"/>
                    <a:pt x="74667" y="5727"/>
                    <a:pt x="75344" y="5826"/>
                  </a:cubicBezTo>
                  <a:cubicBezTo>
                    <a:pt x="75377" y="6082"/>
                    <a:pt x="75516" y="6293"/>
                    <a:pt x="75377" y="6520"/>
                  </a:cubicBezTo>
                  <a:cubicBezTo>
                    <a:pt x="75349" y="6525"/>
                    <a:pt x="75322" y="6527"/>
                    <a:pt x="75297" y="6527"/>
                  </a:cubicBezTo>
                  <a:cubicBezTo>
                    <a:pt x="74996" y="6527"/>
                    <a:pt x="74961" y="6177"/>
                    <a:pt x="74750" y="6054"/>
                  </a:cubicBezTo>
                  <a:cubicBezTo>
                    <a:pt x="74379" y="6004"/>
                    <a:pt x="74012" y="5954"/>
                    <a:pt x="73646" y="5904"/>
                  </a:cubicBezTo>
                  <a:cubicBezTo>
                    <a:pt x="73380" y="5871"/>
                    <a:pt x="73175" y="5738"/>
                    <a:pt x="72997" y="5543"/>
                  </a:cubicBezTo>
                  <a:cubicBezTo>
                    <a:pt x="73036" y="5377"/>
                    <a:pt x="73075" y="5222"/>
                    <a:pt x="73108" y="5072"/>
                  </a:cubicBezTo>
                  <a:cubicBezTo>
                    <a:pt x="73036" y="4866"/>
                    <a:pt x="72969" y="4672"/>
                    <a:pt x="72892" y="4434"/>
                  </a:cubicBezTo>
                  <a:cubicBezTo>
                    <a:pt x="72991" y="4017"/>
                    <a:pt x="73097" y="3568"/>
                    <a:pt x="73219" y="3085"/>
                  </a:cubicBezTo>
                  <a:cubicBezTo>
                    <a:pt x="73147" y="2652"/>
                    <a:pt x="73041" y="2231"/>
                    <a:pt x="72903" y="1820"/>
                  </a:cubicBezTo>
                  <a:lnTo>
                    <a:pt x="72359" y="1088"/>
                  </a:lnTo>
                  <a:lnTo>
                    <a:pt x="72104" y="1276"/>
                  </a:lnTo>
                  <a:lnTo>
                    <a:pt x="72653" y="2014"/>
                  </a:lnTo>
                  <a:cubicBezTo>
                    <a:pt x="72842" y="2469"/>
                    <a:pt x="72880" y="2974"/>
                    <a:pt x="72758" y="3451"/>
                  </a:cubicBezTo>
                  <a:cubicBezTo>
                    <a:pt x="72503" y="3956"/>
                    <a:pt x="72009" y="4106"/>
                    <a:pt x="71671" y="4361"/>
                  </a:cubicBezTo>
                  <a:lnTo>
                    <a:pt x="71321" y="5310"/>
                  </a:lnTo>
                  <a:cubicBezTo>
                    <a:pt x="71515" y="5715"/>
                    <a:pt x="71776" y="6071"/>
                    <a:pt x="71854" y="6459"/>
                  </a:cubicBezTo>
                  <a:cubicBezTo>
                    <a:pt x="71937" y="6858"/>
                    <a:pt x="72326" y="7180"/>
                    <a:pt x="72126" y="7724"/>
                  </a:cubicBezTo>
                  <a:cubicBezTo>
                    <a:pt x="71748" y="8212"/>
                    <a:pt x="71737" y="8889"/>
                    <a:pt x="71721" y="9555"/>
                  </a:cubicBezTo>
                  <a:cubicBezTo>
                    <a:pt x="71787" y="9822"/>
                    <a:pt x="71826" y="10094"/>
                    <a:pt x="71871" y="10360"/>
                  </a:cubicBezTo>
                  <a:cubicBezTo>
                    <a:pt x="71893" y="10493"/>
                    <a:pt x="71920" y="10615"/>
                    <a:pt x="71943" y="10737"/>
                  </a:cubicBezTo>
                  <a:lnTo>
                    <a:pt x="72786" y="10737"/>
                  </a:lnTo>
                  <a:cubicBezTo>
                    <a:pt x="72987" y="10557"/>
                    <a:pt x="73194" y="10472"/>
                    <a:pt x="73391" y="10472"/>
                  </a:cubicBezTo>
                  <a:cubicBezTo>
                    <a:pt x="73455" y="10472"/>
                    <a:pt x="73518" y="10481"/>
                    <a:pt x="73580" y="10499"/>
                  </a:cubicBezTo>
                  <a:lnTo>
                    <a:pt x="74806" y="11264"/>
                  </a:lnTo>
                  <a:cubicBezTo>
                    <a:pt x="74945" y="11758"/>
                    <a:pt x="75061" y="12197"/>
                    <a:pt x="75189" y="12652"/>
                  </a:cubicBezTo>
                  <a:lnTo>
                    <a:pt x="74778" y="12951"/>
                  </a:lnTo>
                  <a:cubicBezTo>
                    <a:pt x="74767" y="13184"/>
                    <a:pt x="74678" y="13428"/>
                    <a:pt x="74767" y="13589"/>
                  </a:cubicBezTo>
                  <a:cubicBezTo>
                    <a:pt x="74978" y="13861"/>
                    <a:pt x="75294" y="13839"/>
                    <a:pt x="75433" y="14144"/>
                  </a:cubicBezTo>
                  <a:lnTo>
                    <a:pt x="74939" y="14261"/>
                  </a:lnTo>
                  <a:lnTo>
                    <a:pt x="74490" y="13767"/>
                  </a:lnTo>
                  <a:lnTo>
                    <a:pt x="74490" y="12313"/>
                  </a:lnTo>
                  <a:lnTo>
                    <a:pt x="73846" y="11081"/>
                  </a:lnTo>
                  <a:cubicBezTo>
                    <a:pt x="73297" y="11092"/>
                    <a:pt x="72814" y="11331"/>
                    <a:pt x="72342" y="11686"/>
                  </a:cubicBezTo>
                  <a:cubicBezTo>
                    <a:pt x="72309" y="11925"/>
                    <a:pt x="72270" y="12174"/>
                    <a:pt x="72242" y="12402"/>
                  </a:cubicBezTo>
                  <a:lnTo>
                    <a:pt x="72564" y="13068"/>
                  </a:lnTo>
                  <a:lnTo>
                    <a:pt x="72564" y="13800"/>
                  </a:lnTo>
                  <a:lnTo>
                    <a:pt x="71932" y="14605"/>
                  </a:lnTo>
                  <a:cubicBezTo>
                    <a:pt x="71887" y="14866"/>
                    <a:pt x="71854" y="15088"/>
                    <a:pt x="71821" y="15326"/>
                  </a:cubicBezTo>
                  <a:lnTo>
                    <a:pt x="70666" y="16275"/>
                  </a:lnTo>
                  <a:cubicBezTo>
                    <a:pt x="70628" y="16386"/>
                    <a:pt x="70578" y="16536"/>
                    <a:pt x="70522" y="16719"/>
                  </a:cubicBezTo>
                  <a:cubicBezTo>
                    <a:pt x="70448" y="16719"/>
                    <a:pt x="70369" y="16733"/>
                    <a:pt x="70301" y="16733"/>
                  </a:cubicBezTo>
                  <a:cubicBezTo>
                    <a:pt x="70256" y="16733"/>
                    <a:pt x="70216" y="16727"/>
                    <a:pt x="70184" y="16708"/>
                  </a:cubicBezTo>
                  <a:cubicBezTo>
                    <a:pt x="69974" y="16590"/>
                    <a:pt x="69757" y="16553"/>
                    <a:pt x="69530" y="16553"/>
                  </a:cubicBezTo>
                  <a:cubicBezTo>
                    <a:pt x="69480" y="16553"/>
                    <a:pt x="69430" y="16555"/>
                    <a:pt x="69379" y="16558"/>
                  </a:cubicBezTo>
                  <a:cubicBezTo>
                    <a:pt x="69352" y="16560"/>
                    <a:pt x="69325" y="16561"/>
                    <a:pt x="69298" y="16561"/>
                  </a:cubicBezTo>
                  <a:cubicBezTo>
                    <a:pt x="68895" y="16561"/>
                    <a:pt x="68554" y="16370"/>
                    <a:pt x="68242" y="16125"/>
                  </a:cubicBezTo>
                  <a:cubicBezTo>
                    <a:pt x="68153" y="16059"/>
                    <a:pt x="68069" y="15964"/>
                    <a:pt x="68208" y="15814"/>
                  </a:cubicBezTo>
                  <a:lnTo>
                    <a:pt x="68208" y="15814"/>
                  </a:lnTo>
                  <a:lnTo>
                    <a:pt x="68708" y="16136"/>
                  </a:lnTo>
                  <a:cubicBezTo>
                    <a:pt x="68724" y="16009"/>
                    <a:pt x="68741" y="15914"/>
                    <a:pt x="68763" y="15765"/>
                  </a:cubicBezTo>
                  <a:lnTo>
                    <a:pt x="69484" y="16136"/>
                  </a:lnTo>
                  <a:lnTo>
                    <a:pt x="69795" y="15964"/>
                  </a:lnTo>
                  <a:cubicBezTo>
                    <a:pt x="70017" y="15620"/>
                    <a:pt x="70178" y="15343"/>
                    <a:pt x="70361" y="15088"/>
                  </a:cubicBezTo>
                  <a:cubicBezTo>
                    <a:pt x="70561" y="14799"/>
                    <a:pt x="70766" y="14522"/>
                    <a:pt x="70777" y="14150"/>
                  </a:cubicBezTo>
                  <a:cubicBezTo>
                    <a:pt x="70788" y="14100"/>
                    <a:pt x="70811" y="14050"/>
                    <a:pt x="70838" y="14006"/>
                  </a:cubicBezTo>
                  <a:cubicBezTo>
                    <a:pt x="70966" y="13906"/>
                    <a:pt x="71105" y="13789"/>
                    <a:pt x="71266" y="13662"/>
                  </a:cubicBezTo>
                  <a:lnTo>
                    <a:pt x="71266" y="12713"/>
                  </a:lnTo>
                  <a:cubicBezTo>
                    <a:pt x="71382" y="12457"/>
                    <a:pt x="71626" y="12252"/>
                    <a:pt x="71488" y="11869"/>
                  </a:cubicBezTo>
                  <a:lnTo>
                    <a:pt x="70994" y="11447"/>
                  </a:lnTo>
                  <a:cubicBezTo>
                    <a:pt x="70805" y="11065"/>
                    <a:pt x="70727" y="10793"/>
                    <a:pt x="70766" y="10476"/>
                  </a:cubicBezTo>
                  <a:cubicBezTo>
                    <a:pt x="70827" y="10021"/>
                    <a:pt x="70850" y="9566"/>
                    <a:pt x="70877" y="9111"/>
                  </a:cubicBezTo>
                  <a:cubicBezTo>
                    <a:pt x="70872" y="8995"/>
                    <a:pt x="70850" y="8884"/>
                    <a:pt x="70816" y="8773"/>
                  </a:cubicBezTo>
                  <a:cubicBezTo>
                    <a:pt x="70777" y="8595"/>
                    <a:pt x="70733" y="8412"/>
                    <a:pt x="70700" y="8246"/>
                  </a:cubicBezTo>
                  <a:cubicBezTo>
                    <a:pt x="71060" y="7552"/>
                    <a:pt x="71055" y="6858"/>
                    <a:pt x="70833" y="6137"/>
                  </a:cubicBezTo>
                  <a:cubicBezTo>
                    <a:pt x="70550" y="5926"/>
                    <a:pt x="70350" y="5632"/>
                    <a:pt x="70261" y="5294"/>
                  </a:cubicBezTo>
                  <a:cubicBezTo>
                    <a:pt x="70422" y="4950"/>
                    <a:pt x="70594" y="4672"/>
                    <a:pt x="70689" y="4367"/>
                  </a:cubicBezTo>
                  <a:cubicBezTo>
                    <a:pt x="70811" y="3973"/>
                    <a:pt x="70899" y="3562"/>
                    <a:pt x="70955" y="3152"/>
                  </a:cubicBezTo>
                  <a:cubicBezTo>
                    <a:pt x="71016" y="2747"/>
                    <a:pt x="71077" y="2319"/>
                    <a:pt x="70750" y="1925"/>
                  </a:cubicBezTo>
                  <a:lnTo>
                    <a:pt x="70117" y="1587"/>
                  </a:lnTo>
                  <a:cubicBezTo>
                    <a:pt x="70046" y="1583"/>
                    <a:pt x="69977" y="1581"/>
                    <a:pt x="69908" y="1581"/>
                  </a:cubicBezTo>
                  <a:cubicBezTo>
                    <a:pt x="69520" y="1581"/>
                    <a:pt x="69155" y="1636"/>
                    <a:pt x="68790" y="1636"/>
                  </a:cubicBezTo>
                  <a:cubicBezTo>
                    <a:pt x="68608" y="1636"/>
                    <a:pt x="68426" y="1623"/>
                    <a:pt x="68242" y="1581"/>
                  </a:cubicBezTo>
                  <a:cubicBezTo>
                    <a:pt x="68153" y="1870"/>
                    <a:pt x="68053" y="2125"/>
                    <a:pt x="67997" y="2397"/>
                  </a:cubicBezTo>
                  <a:cubicBezTo>
                    <a:pt x="67892" y="2891"/>
                    <a:pt x="67798" y="3390"/>
                    <a:pt x="67725" y="3895"/>
                  </a:cubicBezTo>
                  <a:cubicBezTo>
                    <a:pt x="67642" y="4522"/>
                    <a:pt x="67309" y="5083"/>
                    <a:pt x="66799" y="5455"/>
                  </a:cubicBezTo>
                  <a:cubicBezTo>
                    <a:pt x="66649" y="5566"/>
                    <a:pt x="66521" y="5693"/>
                    <a:pt x="66377" y="5821"/>
                  </a:cubicBezTo>
                  <a:cubicBezTo>
                    <a:pt x="66338" y="6148"/>
                    <a:pt x="66299" y="6465"/>
                    <a:pt x="66261" y="6803"/>
                  </a:cubicBezTo>
                  <a:lnTo>
                    <a:pt x="66666" y="6908"/>
                  </a:lnTo>
                  <a:cubicBezTo>
                    <a:pt x="66854" y="7269"/>
                    <a:pt x="66643" y="7597"/>
                    <a:pt x="66616" y="7941"/>
                  </a:cubicBezTo>
                  <a:cubicBezTo>
                    <a:pt x="66654" y="8179"/>
                    <a:pt x="66693" y="8429"/>
                    <a:pt x="66738" y="8690"/>
                  </a:cubicBezTo>
                  <a:lnTo>
                    <a:pt x="66333" y="8995"/>
                  </a:lnTo>
                  <a:lnTo>
                    <a:pt x="66333" y="9616"/>
                  </a:lnTo>
                  <a:lnTo>
                    <a:pt x="66599" y="9539"/>
                  </a:lnTo>
                  <a:lnTo>
                    <a:pt x="67259" y="10016"/>
                  </a:lnTo>
                  <a:cubicBezTo>
                    <a:pt x="67293" y="10227"/>
                    <a:pt x="67331" y="10426"/>
                    <a:pt x="67370" y="10671"/>
                  </a:cubicBezTo>
                  <a:lnTo>
                    <a:pt x="68031" y="11342"/>
                  </a:lnTo>
                  <a:cubicBezTo>
                    <a:pt x="68008" y="11819"/>
                    <a:pt x="67903" y="12296"/>
                    <a:pt x="67515" y="12718"/>
                  </a:cubicBezTo>
                  <a:cubicBezTo>
                    <a:pt x="67237" y="12174"/>
                    <a:pt x="66582" y="11986"/>
                    <a:pt x="66488" y="11386"/>
                  </a:cubicBezTo>
                  <a:cubicBezTo>
                    <a:pt x="65756" y="11076"/>
                    <a:pt x="65084" y="10632"/>
                    <a:pt x="64507" y="10088"/>
                  </a:cubicBezTo>
                  <a:cubicBezTo>
                    <a:pt x="64368" y="9971"/>
                    <a:pt x="64213" y="9872"/>
                    <a:pt x="64046" y="9788"/>
                  </a:cubicBezTo>
                  <a:cubicBezTo>
                    <a:pt x="63331" y="9367"/>
                    <a:pt x="62493" y="9405"/>
                    <a:pt x="61716" y="9211"/>
                  </a:cubicBezTo>
                  <a:cubicBezTo>
                    <a:pt x="61712" y="9211"/>
                    <a:pt x="61707" y="9210"/>
                    <a:pt x="61703" y="9210"/>
                  </a:cubicBezTo>
                  <a:cubicBezTo>
                    <a:pt x="61666" y="9210"/>
                    <a:pt x="61622" y="9229"/>
                    <a:pt x="61577" y="9239"/>
                  </a:cubicBezTo>
                  <a:cubicBezTo>
                    <a:pt x="61449" y="9335"/>
                    <a:pt x="61388" y="9534"/>
                    <a:pt x="61195" y="9534"/>
                  </a:cubicBezTo>
                  <a:cubicBezTo>
                    <a:pt x="61188" y="9534"/>
                    <a:pt x="61180" y="9534"/>
                    <a:pt x="61172" y="9533"/>
                  </a:cubicBezTo>
                  <a:cubicBezTo>
                    <a:pt x="61155" y="9661"/>
                    <a:pt x="61139" y="9788"/>
                    <a:pt x="61122" y="9899"/>
                  </a:cubicBezTo>
                  <a:cubicBezTo>
                    <a:pt x="61344" y="10349"/>
                    <a:pt x="61721" y="10704"/>
                    <a:pt x="61705" y="11231"/>
                  </a:cubicBezTo>
                  <a:cubicBezTo>
                    <a:pt x="61538" y="11603"/>
                    <a:pt x="61161" y="11697"/>
                    <a:pt x="60850" y="11841"/>
                  </a:cubicBezTo>
                  <a:lnTo>
                    <a:pt x="60850" y="12263"/>
                  </a:lnTo>
                  <a:cubicBezTo>
                    <a:pt x="60754" y="12384"/>
                    <a:pt x="60659" y="12440"/>
                    <a:pt x="60558" y="12440"/>
                  </a:cubicBezTo>
                  <a:cubicBezTo>
                    <a:pt x="60450" y="12440"/>
                    <a:pt x="60336" y="12375"/>
                    <a:pt x="60207" y="12258"/>
                  </a:cubicBezTo>
                  <a:cubicBezTo>
                    <a:pt x="60240" y="12047"/>
                    <a:pt x="60273" y="11803"/>
                    <a:pt x="60312" y="11531"/>
                  </a:cubicBezTo>
                  <a:lnTo>
                    <a:pt x="59929" y="11120"/>
                  </a:lnTo>
                  <a:lnTo>
                    <a:pt x="59186" y="11503"/>
                  </a:lnTo>
                  <a:cubicBezTo>
                    <a:pt x="58975" y="11708"/>
                    <a:pt x="58936" y="11991"/>
                    <a:pt x="58586" y="12025"/>
                  </a:cubicBezTo>
                  <a:cubicBezTo>
                    <a:pt x="58381" y="11930"/>
                    <a:pt x="58136" y="11836"/>
                    <a:pt x="57872" y="11836"/>
                  </a:cubicBezTo>
                  <a:cubicBezTo>
                    <a:pt x="57779" y="11836"/>
                    <a:pt x="57684" y="11847"/>
                    <a:pt x="57587" y="11875"/>
                  </a:cubicBezTo>
                  <a:cubicBezTo>
                    <a:pt x="57171" y="11986"/>
                    <a:pt x="57021" y="12374"/>
                    <a:pt x="56777" y="12663"/>
                  </a:cubicBezTo>
                  <a:cubicBezTo>
                    <a:pt x="56743" y="12656"/>
                    <a:pt x="56709" y="12653"/>
                    <a:pt x="56675" y="12653"/>
                  </a:cubicBezTo>
                  <a:cubicBezTo>
                    <a:pt x="56462" y="12653"/>
                    <a:pt x="56243" y="12760"/>
                    <a:pt x="56021" y="12760"/>
                  </a:cubicBezTo>
                  <a:cubicBezTo>
                    <a:pt x="55882" y="12760"/>
                    <a:pt x="55741" y="12718"/>
                    <a:pt x="55601" y="12579"/>
                  </a:cubicBezTo>
                  <a:lnTo>
                    <a:pt x="55978" y="12291"/>
                  </a:lnTo>
                  <a:cubicBezTo>
                    <a:pt x="55995" y="11986"/>
                    <a:pt x="56017" y="11692"/>
                    <a:pt x="56028" y="11392"/>
                  </a:cubicBezTo>
                  <a:cubicBezTo>
                    <a:pt x="56028" y="11353"/>
                    <a:pt x="55989" y="11314"/>
                    <a:pt x="55951" y="11237"/>
                  </a:cubicBezTo>
                  <a:lnTo>
                    <a:pt x="55557" y="11364"/>
                  </a:lnTo>
                  <a:lnTo>
                    <a:pt x="55457" y="11642"/>
                  </a:lnTo>
                  <a:lnTo>
                    <a:pt x="54974" y="11769"/>
                  </a:lnTo>
                  <a:cubicBezTo>
                    <a:pt x="55029" y="11958"/>
                    <a:pt x="55068" y="12102"/>
                    <a:pt x="55113" y="12252"/>
                  </a:cubicBezTo>
                  <a:lnTo>
                    <a:pt x="54902" y="12335"/>
                  </a:lnTo>
                  <a:lnTo>
                    <a:pt x="54658" y="11991"/>
                  </a:lnTo>
                  <a:cubicBezTo>
                    <a:pt x="54214" y="12208"/>
                    <a:pt x="53736" y="12285"/>
                    <a:pt x="53415" y="12640"/>
                  </a:cubicBezTo>
                  <a:cubicBezTo>
                    <a:pt x="53065" y="13023"/>
                    <a:pt x="52660" y="13317"/>
                    <a:pt x="52155" y="13467"/>
                  </a:cubicBezTo>
                  <a:cubicBezTo>
                    <a:pt x="52088" y="13600"/>
                    <a:pt x="52027" y="13717"/>
                    <a:pt x="51961" y="13850"/>
                  </a:cubicBezTo>
                  <a:lnTo>
                    <a:pt x="51411" y="14006"/>
                  </a:lnTo>
                  <a:cubicBezTo>
                    <a:pt x="51300" y="14455"/>
                    <a:pt x="51195" y="14899"/>
                    <a:pt x="51090" y="15343"/>
                  </a:cubicBezTo>
                  <a:lnTo>
                    <a:pt x="50257" y="15620"/>
                  </a:lnTo>
                  <a:lnTo>
                    <a:pt x="49713" y="15426"/>
                  </a:lnTo>
                  <a:cubicBezTo>
                    <a:pt x="49641" y="15248"/>
                    <a:pt x="49575" y="15099"/>
                    <a:pt x="49530" y="14988"/>
                  </a:cubicBezTo>
                  <a:cubicBezTo>
                    <a:pt x="49353" y="14766"/>
                    <a:pt x="49025" y="14738"/>
                    <a:pt x="48992" y="14350"/>
                  </a:cubicBezTo>
                  <a:cubicBezTo>
                    <a:pt x="49125" y="14161"/>
                    <a:pt x="49292" y="13917"/>
                    <a:pt x="49414" y="13734"/>
                  </a:cubicBezTo>
                  <a:cubicBezTo>
                    <a:pt x="49763" y="13589"/>
                    <a:pt x="50102" y="13689"/>
                    <a:pt x="50318" y="13451"/>
                  </a:cubicBezTo>
                  <a:cubicBezTo>
                    <a:pt x="50374" y="12874"/>
                    <a:pt x="49985" y="12552"/>
                    <a:pt x="49763" y="12285"/>
                  </a:cubicBezTo>
                  <a:cubicBezTo>
                    <a:pt x="49125" y="11853"/>
                    <a:pt x="48482" y="12152"/>
                    <a:pt x="47905" y="11941"/>
                  </a:cubicBezTo>
                  <a:lnTo>
                    <a:pt x="47905" y="11941"/>
                  </a:lnTo>
                  <a:lnTo>
                    <a:pt x="48398" y="12474"/>
                  </a:lnTo>
                  <a:cubicBezTo>
                    <a:pt x="48532" y="13218"/>
                    <a:pt x="48354" y="13906"/>
                    <a:pt x="48126" y="14555"/>
                  </a:cubicBezTo>
                  <a:cubicBezTo>
                    <a:pt x="48332" y="14871"/>
                    <a:pt x="48509" y="15138"/>
                    <a:pt x="48659" y="15359"/>
                  </a:cubicBezTo>
                  <a:cubicBezTo>
                    <a:pt x="48759" y="15970"/>
                    <a:pt x="48382" y="16425"/>
                    <a:pt x="48371" y="17030"/>
                  </a:cubicBezTo>
                  <a:lnTo>
                    <a:pt x="47721" y="16475"/>
                  </a:lnTo>
                  <a:lnTo>
                    <a:pt x="46895" y="16308"/>
                  </a:lnTo>
                  <a:lnTo>
                    <a:pt x="46279" y="17002"/>
                  </a:lnTo>
                  <a:lnTo>
                    <a:pt x="45774" y="17224"/>
                  </a:lnTo>
                  <a:lnTo>
                    <a:pt x="45896" y="17346"/>
                  </a:lnTo>
                  <a:lnTo>
                    <a:pt x="44975" y="18073"/>
                  </a:lnTo>
                  <a:cubicBezTo>
                    <a:pt x="44964" y="18439"/>
                    <a:pt x="44964" y="18439"/>
                    <a:pt x="45063" y="18672"/>
                  </a:cubicBezTo>
                  <a:cubicBezTo>
                    <a:pt x="45213" y="19005"/>
                    <a:pt x="45363" y="19344"/>
                    <a:pt x="45502" y="19682"/>
                  </a:cubicBezTo>
                  <a:cubicBezTo>
                    <a:pt x="45518" y="19715"/>
                    <a:pt x="45474" y="19765"/>
                    <a:pt x="45452" y="19832"/>
                  </a:cubicBezTo>
                  <a:lnTo>
                    <a:pt x="45141" y="19765"/>
                  </a:lnTo>
                  <a:lnTo>
                    <a:pt x="44786" y="19926"/>
                  </a:lnTo>
                  <a:lnTo>
                    <a:pt x="44198" y="19610"/>
                  </a:lnTo>
                  <a:lnTo>
                    <a:pt x="43582" y="19610"/>
                  </a:lnTo>
                  <a:lnTo>
                    <a:pt x="43249" y="19050"/>
                  </a:lnTo>
                  <a:lnTo>
                    <a:pt x="42733" y="18911"/>
                  </a:lnTo>
                  <a:lnTo>
                    <a:pt x="42400" y="19360"/>
                  </a:lnTo>
                  <a:lnTo>
                    <a:pt x="42977" y="20204"/>
                  </a:lnTo>
                  <a:lnTo>
                    <a:pt x="43365" y="20204"/>
                  </a:lnTo>
                  <a:cubicBezTo>
                    <a:pt x="43621" y="20420"/>
                    <a:pt x="43587" y="20692"/>
                    <a:pt x="43549" y="20986"/>
                  </a:cubicBezTo>
                  <a:lnTo>
                    <a:pt x="43188" y="21286"/>
                  </a:lnTo>
                  <a:lnTo>
                    <a:pt x="42195" y="20964"/>
                  </a:lnTo>
                  <a:lnTo>
                    <a:pt x="41828" y="20403"/>
                  </a:lnTo>
                  <a:cubicBezTo>
                    <a:pt x="41534" y="20320"/>
                    <a:pt x="41185" y="20315"/>
                    <a:pt x="41035" y="19937"/>
                  </a:cubicBezTo>
                  <a:cubicBezTo>
                    <a:pt x="41246" y="19371"/>
                    <a:pt x="40929" y="18878"/>
                    <a:pt x="40746" y="18350"/>
                  </a:cubicBezTo>
                  <a:cubicBezTo>
                    <a:pt x="40846" y="18117"/>
                    <a:pt x="40946" y="17884"/>
                    <a:pt x="41068" y="17618"/>
                  </a:cubicBezTo>
                  <a:cubicBezTo>
                    <a:pt x="40990" y="17457"/>
                    <a:pt x="40907" y="17274"/>
                    <a:pt x="40841" y="17135"/>
                  </a:cubicBezTo>
                  <a:lnTo>
                    <a:pt x="40036" y="16564"/>
                  </a:lnTo>
                  <a:lnTo>
                    <a:pt x="39748" y="15914"/>
                  </a:lnTo>
                  <a:lnTo>
                    <a:pt x="39204" y="15432"/>
                  </a:lnTo>
                  <a:cubicBezTo>
                    <a:pt x="39215" y="15343"/>
                    <a:pt x="39231" y="15254"/>
                    <a:pt x="39248" y="15149"/>
                  </a:cubicBezTo>
                  <a:cubicBezTo>
                    <a:pt x="39548" y="15376"/>
                    <a:pt x="39792" y="15681"/>
                    <a:pt x="40097" y="15759"/>
                  </a:cubicBezTo>
                  <a:cubicBezTo>
                    <a:pt x="40422" y="15843"/>
                    <a:pt x="40693" y="16100"/>
                    <a:pt x="41068" y="16100"/>
                  </a:cubicBezTo>
                  <a:cubicBezTo>
                    <a:pt x="41090" y="16100"/>
                    <a:pt x="41112" y="16099"/>
                    <a:pt x="41135" y="16097"/>
                  </a:cubicBezTo>
                  <a:lnTo>
                    <a:pt x="41545" y="16425"/>
                  </a:lnTo>
                  <a:cubicBezTo>
                    <a:pt x="42333" y="16525"/>
                    <a:pt x="43060" y="16808"/>
                    <a:pt x="43687" y="17080"/>
                  </a:cubicBezTo>
                  <a:cubicBezTo>
                    <a:pt x="45075" y="16980"/>
                    <a:pt x="45874" y="16303"/>
                    <a:pt x="46190" y="15154"/>
                  </a:cubicBezTo>
                  <a:cubicBezTo>
                    <a:pt x="46057" y="14671"/>
                    <a:pt x="45951" y="14272"/>
                    <a:pt x="45840" y="13856"/>
                  </a:cubicBezTo>
                  <a:lnTo>
                    <a:pt x="45363" y="13556"/>
                  </a:lnTo>
                  <a:lnTo>
                    <a:pt x="45097" y="13162"/>
                  </a:lnTo>
                  <a:cubicBezTo>
                    <a:pt x="44775" y="12973"/>
                    <a:pt x="44520" y="12868"/>
                    <a:pt x="44309" y="12702"/>
                  </a:cubicBezTo>
                  <a:cubicBezTo>
                    <a:pt x="43959" y="12430"/>
                    <a:pt x="43632" y="12141"/>
                    <a:pt x="43327" y="11830"/>
                  </a:cubicBezTo>
                  <a:cubicBezTo>
                    <a:pt x="42872" y="11359"/>
                    <a:pt x="42367" y="10948"/>
                    <a:pt x="41812" y="10604"/>
                  </a:cubicBezTo>
                  <a:lnTo>
                    <a:pt x="40014" y="10282"/>
                  </a:lnTo>
                  <a:lnTo>
                    <a:pt x="39853" y="10116"/>
                  </a:lnTo>
                  <a:cubicBezTo>
                    <a:pt x="39592" y="9988"/>
                    <a:pt x="39198" y="10088"/>
                    <a:pt x="39048" y="9639"/>
                  </a:cubicBezTo>
                  <a:lnTo>
                    <a:pt x="39048" y="9639"/>
                  </a:lnTo>
                  <a:cubicBezTo>
                    <a:pt x="39109" y="9641"/>
                    <a:pt x="39170" y="9643"/>
                    <a:pt x="39231" y="9643"/>
                  </a:cubicBezTo>
                  <a:cubicBezTo>
                    <a:pt x="39293" y="9643"/>
                    <a:pt x="39354" y="9641"/>
                    <a:pt x="39415" y="9639"/>
                  </a:cubicBezTo>
                  <a:cubicBezTo>
                    <a:pt x="39537" y="9622"/>
                    <a:pt x="39620" y="9555"/>
                    <a:pt x="39576" y="9372"/>
                  </a:cubicBezTo>
                  <a:lnTo>
                    <a:pt x="38932" y="9045"/>
                  </a:lnTo>
                  <a:lnTo>
                    <a:pt x="38449" y="9461"/>
                  </a:lnTo>
                  <a:cubicBezTo>
                    <a:pt x="37755" y="9172"/>
                    <a:pt x="37040" y="9017"/>
                    <a:pt x="36418" y="8551"/>
                  </a:cubicBezTo>
                  <a:cubicBezTo>
                    <a:pt x="36501" y="8498"/>
                    <a:pt x="36584" y="8481"/>
                    <a:pt x="36669" y="8481"/>
                  </a:cubicBezTo>
                  <a:cubicBezTo>
                    <a:pt x="36820" y="8481"/>
                    <a:pt x="36974" y="8534"/>
                    <a:pt x="37138" y="8534"/>
                  </a:cubicBezTo>
                  <a:cubicBezTo>
                    <a:pt x="37209" y="8534"/>
                    <a:pt x="37281" y="8524"/>
                    <a:pt x="37356" y="8495"/>
                  </a:cubicBezTo>
                  <a:cubicBezTo>
                    <a:pt x="37522" y="8318"/>
                    <a:pt x="37822" y="8185"/>
                    <a:pt x="37988" y="7885"/>
                  </a:cubicBezTo>
                  <a:cubicBezTo>
                    <a:pt x="37733" y="7608"/>
                    <a:pt x="37506" y="7352"/>
                    <a:pt x="37156" y="7241"/>
                  </a:cubicBezTo>
                  <a:cubicBezTo>
                    <a:pt x="36951" y="7186"/>
                    <a:pt x="36779" y="7058"/>
                    <a:pt x="36662" y="6886"/>
                  </a:cubicBezTo>
                  <a:cubicBezTo>
                    <a:pt x="36601" y="6803"/>
                    <a:pt x="36435" y="6792"/>
                    <a:pt x="36340" y="6759"/>
                  </a:cubicBezTo>
                  <a:cubicBezTo>
                    <a:pt x="36091" y="7003"/>
                    <a:pt x="36135" y="7375"/>
                    <a:pt x="35830" y="7558"/>
                  </a:cubicBezTo>
                  <a:cubicBezTo>
                    <a:pt x="35763" y="7369"/>
                    <a:pt x="35708" y="7214"/>
                    <a:pt x="35663" y="7069"/>
                  </a:cubicBezTo>
                  <a:lnTo>
                    <a:pt x="36041" y="6481"/>
                  </a:lnTo>
                  <a:cubicBezTo>
                    <a:pt x="35885" y="6165"/>
                    <a:pt x="35636" y="6148"/>
                    <a:pt x="35369" y="6143"/>
                  </a:cubicBezTo>
                  <a:lnTo>
                    <a:pt x="35081" y="6514"/>
                  </a:lnTo>
                  <a:lnTo>
                    <a:pt x="35208" y="6786"/>
                  </a:lnTo>
                  <a:cubicBezTo>
                    <a:pt x="34909" y="7358"/>
                    <a:pt x="34909" y="7358"/>
                    <a:pt x="34587" y="7597"/>
                  </a:cubicBezTo>
                  <a:cubicBezTo>
                    <a:pt x="34487" y="7363"/>
                    <a:pt x="34604" y="7141"/>
                    <a:pt x="34626" y="6920"/>
                  </a:cubicBezTo>
                  <a:cubicBezTo>
                    <a:pt x="34637" y="6803"/>
                    <a:pt x="34637" y="6686"/>
                    <a:pt x="34415" y="6659"/>
                  </a:cubicBezTo>
                  <a:cubicBezTo>
                    <a:pt x="34104" y="7264"/>
                    <a:pt x="33749" y="7852"/>
                    <a:pt x="33355" y="8407"/>
                  </a:cubicBezTo>
                  <a:cubicBezTo>
                    <a:pt x="33316" y="8229"/>
                    <a:pt x="33277" y="8146"/>
                    <a:pt x="33283" y="8074"/>
                  </a:cubicBezTo>
                  <a:cubicBezTo>
                    <a:pt x="33322" y="7774"/>
                    <a:pt x="33405" y="7486"/>
                    <a:pt x="33594" y="7241"/>
                  </a:cubicBezTo>
                  <a:cubicBezTo>
                    <a:pt x="33721" y="7103"/>
                    <a:pt x="33744" y="6903"/>
                    <a:pt x="33649" y="6742"/>
                  </a:cubicBezTo>
                  <a:cubicBezTo>
                    <a:pt x="33483" y="6698"/>
                    <a:pt x="33327" y="6631"/>
                    <a:pt x="33172" y="6625"/>
                  </a:cubicBezTo>
                  <a:cubicBezTo>
                    <a:pt x="33168" y="6625"/>
                    <a:pt x="33164" y="6625"/>
                    <a:pt x="33160" y="6625"/>
                  </a:cubicBezTo>
                  <a:cubicBezTo>
                    <a:pt x="33052" y="6625"/>
                    <a:pt x="32934" y="6693"/>
                    <a:pt x="32811" y="6731"/>
                  </a:cubicBezTo>
                  <a:lnTo>
                    <a:pt x="32983" y="7264"/>
                  </a:lnTo>
                  <a:lnTo>
                    <a:pt x="32489" y="7363"/>
                  </a:lnTo>
                  <a:cubicBezTo>
                    <a:pt x="32374" y="7474"/>
                    <a:pt x="32393" y="7743"/>
                    <a:pt x="32150" y="7743"/>
                  </a:cubicBezTo>
                  <a:cubicBezTo>
                    <a:pt x="32136" y="7743"/>
                    <a:pt x="32122" y="7743"/>
                    <a:pt x="32107" y="7741"/>
                  </a:cubicBezTo>
                  <a:cubicBezTo>
                    <a:pt x="32062" y="7658"/>
                    <a:pt x="32023" y="7580"/>
                    <a:pt x="31968" y="7469"/>
                  </a:cubicBezTo>
                  <a:lnTo>
                    <a:pt x="31640" y="7796"/>
                  </a:lnTo>
                  <a:lnTo>
                    <a:pt x="31940" y="8007"/>
                  </a:lnTo>
                  <a:cubicBezTo>
                    <a:pt x="31951" y="8262"/>
                    <a:pt x="31962" y="8501"/>
                    <a:pt x="31985" y="8901"/>
                  </a:cubicBezTo>
                  <a:cubicBezTo>
                    <a:pt x="31652" y="8579"/>
                    <a:pt x="31485" y="8218"/>
                    <a:pt x="31025" y="8157"/>
                  </a:cubicBezTo>
                  <a:lnTo>
                    <a:pt x="30409" y="8323"/>
                  </a:lnTo>
                  <a:lnTo>
                    <a:pt x="30742" y="8784"/>
                  </a:lnTo>
                  <a:lnTo>
                    <a:pt x="30087" y="8950"/>
                  </a:lnTo>
                  <a:cubicBezTo>
                    <a:pt x="29815" y="9306"/>
                    <a:pt x="29804" y="9711"/>
                    <a:pt x="29482" y="10038"/>
                  </a:cubicBezTo>
                  <a:cubicBezTo>
                    <a:pt x="29510" y="9661"/>
                    <a:pt x="29526" y="9361"/>
                    <a:pt x="29554" y="8973"/>
                  </a:cubicBezTo>
                  <a:lnTo>
                    <a:pt x="29554" y="8973"/>
                  </a:lnTo>
                  <a:lnTo>
                    <a:pt x="29105" y="9361"/>
                  </a:lnTo>
                  <a:lnTo>
                    <a:pt x="28761" y="9189"/>
                  </a:lnTo>
                  <a:cubicBezTo>
                    <a:pt x="28938" y="9061"/>
                    <a:pt x="29199" y="9061"/>
                    <a:pt x="29105" y="8773"/>
                  </a:cubicBezTo>
                  <a:cubicBezTo>
                    <a:pt x="28995" y="8688"/>
                    <a:pt x="28883" y="8632"/>
                    <a:pt x="28765" y="8632"/>
                  </a:cubicBezTo>
                  <a:cubicBezTo>
                    <a:pt x="28674" y="8632"/>
                    <a:pt x="28579" y="8665"/>
                    <a:pt x="28478" y="8745"/>
                  </a:cubicBezTo>
                  <a:lnTo>
                    <a:pt x="28478" y="9073"/>
                  </a:lnTo>
                  <a:cubicBezTo>
                    <a:pt x="28300" y="9233"/>
                    <a:pt x="28134" y="9389"/>
                    <a:pt x="27973" y="9544"/>
                  </a:cubicBezTo>
                  <a:cubicBezTo>
                    <a:pt x="27945" y="9572"/>
                    <a:pt x="27956" y="9627"/>
                    <a:pt x="27945" y="9672"/>
                  </a:cubicBezTo>
                  <a:lnTo>
                    <a:pt x="28328" y="9894"/>
                  </a:lnTo>
                  <a:lnTo>
                    <a:pt x="27984" y="10260"/>
                  </a:lnTo>
                  <a:lnTo>
                    <a:pt x="27590" y="9805"/>
                  </a:lnTo>
                  <a:lnTo>
                    <a:pt x="27251" y="10005"/>
                  </a:lnTo>
                  <a:cubicBezTo>
                    <a:pt x="27240" y="10260"/>
                    <a:pt x="26913" y="10471"/>
                    <a:pt x="27096" y="10804"/>
                  </a:cubicBezTo>
                  <a:lnTo>
                    <a:pt x="27656" y="10615"/>
                  </a:lnTo>
                  <a:lnTo>
                    <a:pt x="27656" y="10615"/>
                  </a:lnTo>
                  <a:cubicBezTo>
                    <a:pt x="27512" y="10854"/>
                    <a:pt x="27468" y="11031"/>
                    <a:pt x="27351" y="11103"/>
                  </a:cubicBezTo>
                  <a:cubicBezTo>
                    <a:pt x="27190" y="11209"/>
                    <a:pt x="27212" y="11381"/>
                    <a:pt x="27118" y="11492"/>
                  </a:cubicBezTo>
                  <a:cubicBezTo>
                    <a:pt x="27024" y="11603"/>
                    <a:pt x="26863" y="11664"/>
                    <a:pt x="26735" y="11736"/>
                  </a:cubicBezTo>
                  <a:cubicBezTo>
                    <a:pt x="26452" y="11503"/>
                    <a:pt x="26064" y="11431"/>
                    <a:pt x="25969" y="11053"/>
                  </a:cubicBezTo>
                  <a:cubicBezTo>
                    <a:pt x="25992" y="10904"/>
                    <a:pt x="26169" y="10815"/>
                    <a:pt x="26136" y="10604"/>
                  </a:cubicBezTo>
                  <a:lnTo>
                    <a:pt x="26136" y="10604"/>
                  </a:lnTo>
                  <a:cubicBezTo>
                    <a:pt x="25714" y="10737"/>
                    <a:pt x="25919" y="11098"/>
                    <a:pt x="25781" y="11331"/>
                  </a:cubicBezTo>
                  <a:cubicBezTo>
                    <a:pt x="25700" y="11305"/>
                    <a:pt x="25622" y="11291"/>
                    <a:pt x="25546" y="11291"/>
                  </a:cubicBezTo>
                  <a:cubicBezTo>
                    <a:pt x="25392" y="11291"/>
                    <a:pt x="25249" y="11352"/>
                    <a:pt x="25126" y="11509"/>
                  </a:cubicBezTo>
                  <a:lnTo>
                    <a:pt x="25126" y="11819"/>
                  </a:lnTo>
                  <a:lnTo>
                    <a:pt x="25648" y="11925"/>
                  </a:lnTo>
                  <a:cubicBezTo>
                    <a:pt x="25548" y="12208"/>
                    <a:pt x="25331" y="12247"/>
                    <a:pt x="25143" y="12319"/>
                  </a:cubicBezTo>
                  <a:cubicBezTo>
                    <a:pt x="25026" y="12363"/>
                    <a:pt x="25026" y="12374"/>
                    <a:pt x="24926" y="12679"/>
                  </a:cubicBezTo>
                  <a:cubicBezTo>
                    <a:pt x="25172" y="12592"/>
                    <a:pt x="25401" y="12435"/>
                    <a:pt x="25625" y="12435"/>
                  </a:cubicBezTo>
                  <a:cubicBezTo>
                    <a:pt x="25629" y="12435"/>
                    <a:pt x="25633" y="12435"/>
                    <a:pt x="25636" y="12435"/>
                  </a:cubicBezTo>
                  <a:cubicBezTo>
                    <a:pt x="25640" y="12435"/>
                    <a:pt x="25643" y="12435"/>
                    <a:pt x="25645" y="12435"/>
                  </a:cubicBezTo>
                  <a:cubicBezTo>
                    <a:pt x="25939" y="12435"/>
                    <a:pt x="26067" y="12168"/>
                    <a:pt x="26358" y="12124"/>
                  </a:cubicBezTo>
                  <a:cubicBezTo>
                    <a:pt x="26547" y="12174"/>
                    <a:pt x="26807" y="12097"/>
                    <a:pt x="27118" y="12330"/>
                  </a:cubicBezTo>
                  <a:lnTo>
                    <a:pt x="26563" y="12330"/>
                  </a:lnTo>
                  <a:lnTo>
                    <a:pt x="26408" y="12513"/>
                  </a:lnTo>
                  <a:cubicBezTo>
                    <a:pt x="26374" y="12674"/>
                    <a:pt x="26580" y="12790"/>
                    <a:pt x="26391" y="12940"/>
                  </a:cubicBezTo>
                  <a:cubicBezTo>
                    <a:pt x="26352" y="12929"/>
                    <a:pt x="26291" y="12918"/>
                    <a:pt x="26236" y="12901"/>
                  </a:cubicBezTo>
                  <a:cubicBezTo>
                    <a:pt x="26175" y="12885"/>
                    <a:pt x="26114" y="12862"/>
                    <a:pt x="26058" y="12846"/>
                  </a:cubicBezTo>
                  <a:lnTo>
                    <a:pt x="25337" y="13589"/>
                  </a:lnTo>
                  <a:cubicBezTo>
                    <a:pt x="25459" y="13717"/>
                    <a:pt x="25553" y="13834"/>
                    <a:pt x="25625" y="13911"/>
                  </a:cubicBezTo>
                  <a:lnTo>
                    <a:pt x="24388" y="15321"/>
                  </a:lnTo>
                  <a:cubicBezTo>
                    <a:pt x="24332" y="15742"/>
                    <a:pt x="23966" y="16048"/>
                    <a:pt x="23916" y="16436"/>
                  </a:cubicBezTo>
                  <a:lnTo>
                    <a:pt x="23966" y="16713"/>
                  </a:lnTo>
                  <a:lnTo>
                    <a:pt x="23528" y="17329"/>
                  </a:lnTo>
                  <a:cubicBezTo>
                    <a:pt x="23350" y="17890"/>
                    <a:pt x="23178" y="18411"/>
                    <a:pt x="23006" y="18950"/>
                  </a:cubicBezTo>
                  <a:lnTo>
                    <a:pt x="22407" y="19299"/>
                  </a:lnTo>
                  <a:lnTo>
                    <a:pt x="22729" y="19604"/>
                  </a:lnTo>
                  <a:cubicBezTo>
                    <a:pt x="21919" y="19998"/>
                    <a:pt x="21502" y="20681"/>
                    <a:pt x="21236" y="21513"/>
                  </a:cubicBezTo>
                  <a:lnTo>
                    <a:pt x="21419" y="21752"/>
                  </a:lnTo>
                  <a:cubicBezTo>
                    <a:pt x="21767" y="21706"/>
                    <a:pt x="21941" y="21312"/>
                    <a:pt x="22354" y="21312"/>
                  </a:cubicBezTo>
                  <a:cubicBezTo>
                    <a:pt x="22395" y="21312"/>
                    <a:pt x="22438" y="21316"/>
                    <a:pt x="22485" y="21325"/>
                  </a:cubicBezTo>
                  <a:cubicBezTo>
                    <a:pt x="22368" y="21424"/>
                    <a:pt x="22257" y="21530"/>
                    <a:pt x="22157" y="21641"/>
                  </a:cubicBezTo>
                  <a:cubicBezTo>
                    <a:pt x="22085" y="21735"/>
                    <a:pt x="22019" y="21841"/>
                    <a:pt x="21963" y="21952"/>
                  </a:cubicBezTo>
                  <a:cubicBezTo>
                    <a:pt x="21860" y="21987"/>
                    <a:pt x="21763" y="22001"/>
                    <a:pt x="21671" y="22001"/>
                  </a:cubicBezTo>
                  <a:cubicBezTo>
                    <a:pt x="21434" y="22001"/>
                    <a:pt x="21232" y="21909"/>
                    <a:pt x="21064" y="21857"/>
                  </a:cubicBezTo>
                  <a:lnTo>
                    <a:pt x="20426" y="22079"/>
                  </a:lnTo>
                  <a:cubicBezTo>
                    <a:pt x="20293" y="22224"/>
                    <a:pt x="20165" y="22357"/>
                    <a:pt x="20093" y="22434"/>
                  </a:cubicBezTo>
                  <a:lnTo>
                    <a:pt x="19294" y="22773"/>
                  </a:lnTo>
                  <a:cubicBezTo>
                    <a:pt x="19216" y="22989"/>
                    <a:pt x="19161" y="23156"/>
                    <a:pt x="19105" y="23311"/>
                  </a:cubicBezTo>
                  <a:lnTo>
                    <a:pt x="18711" y="23267"/>
                  </a:lnTo>
                  <a:cubicBezTo>
                    <a:pt x="18617" y="23444"/>
                    <a:pt x="18528" y="23600"/>
                    <a:pt x="18445" y="23755"/>
                  </a:cubicBezTo>
                  <a:lnTo>
                    <a:pt x="18129" y="23822"/>
                  </a:lnTo>
                  <a:cubicBezTo>
                    <a:pt x="18134" y="23955"/>
                    <a:pt x="18145" y="24055"/>
                    <a:pt x="18151" y="24166"/>
                  </a:cubicBezTo>
                  <a:lnTo>
                    <a:pt x="17840" y="24166"/>
                  </a:lnTo>
                  <a:lnTo>
                    <a:pt x="17524" y="24837"/>
                  </a:lnTo>
                  <a:lnTo>
                    <a:pt x="17718" y="25242"/>
                  </a:lnTo>
                  <a:lnTo>
                    <a:pt x="17590" y="25570"/>
                  </a:lnTo>
                  <a:lnTo>
                    <a:pt x="17779" y="25936"/>
                  </a:lnTo>
                  <a:lnTo>
                    <a:pt x="17479" y="26152"/>
                  </a:lnTo>
                  <a:cubicBezTo>
                    <a:pt x="17524" y="26585"/>
                    <a:pt x="17552" y="26896"/>
                    <a:pt x="17585" y="27234"/>
                  </a:cubicBezTo>
                  <a:lnTo>
                    <a:pt x="18040" y="27401"/>
                  </a:lnTo>
                  <a:lnTo>
                    <a:pt x="17774" y="27817"/>
                  </a:lnTo>
                  <a:lnTo>
                    <a:pt x="18073" y="28100"/>
                  </a:lnTo>
                  <a:lnTo>
                    <a:pt x="17757" y="28449"/>
                  </a:lnTo>
                  <a:cubicBezTo>
                    <a:pt x="17801" y="28555"/>
                    <a:pt x="17851" y="28655"/>
                    <a:pt x="17890" y="28732"/>
                  </a:cubicBezTo>
                  <a:lnTo>
                    <a:pt x="18306" y="28871"/>
                  </a:lnTo>
                  <a:cubicBezTo>
                    <a:pt x="18223" y="28999"/>
                    <a:pt x="18151" y="29138"/>
                    <a:pt x="18084" y="29276"/>
                  </a:cubicBezTo>
                  <a:cubicBezTo>
                    <a:pt x="18034" y="29437"/>
                    <a:pt x="17996" y="29604"/>
                    <a:pt x="17968" y="29770"/>
                  </a:cubicBezTo>
                  <a:lnTo>
                    <a:pt x="19105" y="30708"/>
                  </a:lnTo>
                  <a:cubicBezTo>
                    <a:pt x="19172" y="30718"/>
                    <a:pt x="19236" y="30722"/>
                    <a:pt x="19298" y="30722"/>
                  </a:cubicBezTo>
                  <a:cubicBezTo>
                    <a:pt x="19766" y="30722"/>
                    <a:pt x="20119" y="30459"/>
                    <a:pt x="20443" y="30131"/>
                  </a:cubicBezTo>
                  <a:cubicBezTo>
                    <a:pt x="20665" y="29898"/>
                    <a:pt x="20859" y="29637"/>
                    <a:pt x="21042" y="29415"/>
                  </a:cubicBezTo>
                  <a:lnTo>
                    <a:pt x="21691" y="29076"/>
                  </a:lnTo>
                  <a:cubicBezTo>
                    <a:pt x="21802" y="28843"/>
                    <a:pt x="21647" y="28610"/>
                    <a:pt x="21869" y="28422"/>
                  </a:cubicBezTo>
                  <a:lnTo>
                    <a:pt x="22346" y="29282"/>
                  </a:lnTo>
                  <a:cubicBezTo>
                    <a:pt x="22385" y="29504"/>
                    <a:pt x="22401" y="29759"/>
                    <a:pt x="22474" y="30003"/>
                  </a:cubicBezTo>
                  <a:cubicBezTo>
                    <a:pt x="22607" y="30469"/>
                    <a:pt x="22757" y="30930"/>
                    <a:pt x="22929" y="31379"/>
                  </a:cubicBezTo>
                  <a:cubicBezTo>
                    <a:pt x="23051" y="31696"/>
                    <a:pt x="23228" y="31995"/>
                    <a:pt x="23378" y="32300"/>
                  </a:cubicBezTo>
                  <a:lnTo>
                    <a:pt x="23345" y="32317"/>
                  </a:lnTo>
                  <a:lnTo>
                    <a:pt x="23783" y="32866"/>
                  </a:lnTo>
                  <a:cubicBezTo>
                    <a:pt x="23717" y="33094"/>
                    <a:pt x="23650" y="33310"/>
                    <a:pt x="23594" y="33499"/>
                  </a:cubicBezTo>
                  <a:cubicBezTo>
                    <a:pt x="23705" y="33821"/>
                    <a:pt x="23816" y="34120"/>
                    <a:pt x="23933" y="34453"/>
                  </a:cubicBezTo>
                  <a:cubicBezTo>
                    <a:pt x="24067" y="34472"/>
                    <a:pt x="24203" y="34492"/>
                    <a:pt x="24344" y="34492"/>
                  </a:cubicBezTo>
                  <a:cubicBezTo>
                    <a:pt x="24490" y="34492"/>
                    <a:pt x="24641" y="34471"/>
                    <a:pt x="24799" y="34409"/>
                  </a:cubicBezTo>
                  <a:lnTo>
                    <a:pt x="24799" y="33832"/>
                  </a:lnTo>
                  <a:lnTo>
                    <a:pt x="25176" y="33405"/>
                  </a:lnTo>
                  <a:lnTo>
                    <a:pt x="26053" y="33471"/>
                  </a:lnTo>
                  <a:cubicBezTo>
                    <a:pt x="26297" y="32889"/>
                    <a:pt x="26646" y="32384"/>
                    <a:pt x="26602" y="31746"/>
                  </a:cubicBezTo>
                  <a:cubicBezTo>
                    <a:pt x="26913" y="31168"/>
                    <a:pt x="26746" y="30519"/>
                    <a:pt x="26846" y="29992"/>
                  </a:cubicBezTo>
                  <a:lnTo>
                    <a:pt x="28283" y="28771"/>
                  </a:lnTo>
                  <a:cubicBezTo>
                    <a:pt x="28156" y="28383"/>
                    <a:pt x="28561" y="28216"/>
                    <a:pt x="28544" y="27834"/>
                  </a:cubicBezTo>
                  <a:lnTo>
                    <a:pt x="28084" y="26923"/>
                  </a:lnTo>
                  <a:cubicBezTo>
                    <a:pt x="27756" y="26835"/>
                    <a:pt x="27373" y="26951"/>
                    <a:pt x="27179" y="26518"/>
                  </a:cubicBezTo>
                  <a:cubicBezTo>
                    <a:pt x="27146" y="26113"/>
                    <a:pt x="27107" y="25653"/>
                    <a:pt x="27074" y="25226"/>
                  </a:cubicBezTo>
                  <a:cubicBezTo>
                    <a:pt x="27162" y="25103"/>
                    <a:pt x="27235" y="25015"/>
                    <a:pt x="27262" y="24981"/>
                  </a:cubicBezTo>
                  <a:cubicBezTo>
                    <a:pt x="27285" y="24532"/>
                    <a:pt x="27301" y="24143"/>
                    <a:pt x="27318" y="23766"/>
                  </a:cubicBezTo>
                  <a:lnTo>
                    <a:pt x="27662" y="23494"/>
                  </a:lnTo>
                  <a:lnTo>
                    <a:pt x="27923" y="22873"/>
                  </a:lnTo>
                  <a:cubicBezTo>
                    <a:pt x="28306" y="22595"/>
                    <a:pt x="28644" y="22318"/>
                    <a:pt x="28783" y="21846"/>
                  </a:cubicBezTo>
                  <a:lnTo>
                    <a:pt x="29721" y="21413"/>
                  </a:lnTo>
                  <a:cubicBezTo>
                    <a:pt x="29948" y="21030"/>
                    <a:pt x="30220" y="20575"/>
                    <a:pt x="30486" y="20120"/>
                  </a:cubicBezTo>
                  <a:cubicBezTo>
                    <a:pt x="30431" y="19998"/>
                    <a:pt x="30386" y="19876"/>
                    <a:pt x="30348" y="19743"/>
                  </a:cubicBezTo>
                  <a:cubicBezTo>
                    <a:pt x="30331" y="19638"/>
                    <a:pt x="30320" y="19527"/>
                    <a:pt x="30320" y="19416"/>
                  </a:cubicBezTo>
                  <a:cubicBezTo>
                    <a:pt x="30481" y="18977"/>
                    <a:pt x="30592" y="18683"/>
                    <a:pt x="30708" y="18373"/>
                  </a:cubicBezTo>
                  <a:lnTo>
                    <a:pt x="31141" y="18095"/>
                  </a:lnTo>
                  <a:cubicBezTo>
                    <a:pt x="31191" y="17940"/>
                    <a:pt x="31230" y="17818"/>
                    <a:pt x="31274" y="17679"/>
                  </a:cubicBezTo>
                  <a:lnTo>
                    <a:pt x="31646" y="17757"/>
                  </a:lnTo>
                  <a:lnTo>
                    <a:pt x="32661" y="17557"/>
                  </a:lnTo>
                  <a:lnTo>
                    <a:pt x="33427" y="18006"/>
                  </a:lnTo>
                  <a:cubicBezTo>
                    <a:pt x="33533" y="18422"/>
                    <a:pt x="33572" y="18855"/>
                    <a:pt x="33544" y="19283"/>
                  </a:cubicBezTo>
                  <a:lnTo>
                    <a:pt x="33144" y="19405"/>
                  </a:lnTo>
                  <a:lnTo>
                    <a:pt x="31935" y="21103"/>
                  </a:lnTo>
                  <a:lnTo>
                    <a:pt x="31391" y="21347"/>
                  </a:lnTo>
                  <a:cubicBezTo>
                    <a:pt x="31296" y="21596"/>
                    <a:pt x="31208" y="21835"/>
                    <a:pt x="31119" y="22068"/>
                  </a:cubicBezTo>
                  <a:lnTo>
                    <a:pt x="30680" y="22262"/>
                  </a:lnTo>
                  <a:cubicBezTo>
                    <a:pt x="30531" y="22617"/>
                    <a:pt x="30386" y="22956"/>
                    <a:pt x="30220" y="23339"/>
                  </a:cubicBezTo>
                  <a:cubicBezTo>
                    <a:pt x="30298" y="23683"/>
                    <a:pt x="30370" y="24071"/>
                    <a:pt x="30470" y="24449"/>
                  </a:cubicBezTo>
                  <a:cubicBezTo>
                    <a:pt x="30575" y="24848"/>
                    <a:pt x="30586" y="25270"/>
                    <a:pt x="30492" y="25681"/>
                  </a:cubicBezTo>
                  <a:cubicBezTo>
                    <a:pt x="30442" y="25897"/>
                    <a:pt x="30375" y="26108"/>
                    <a:pt x="30298" y="26313"/>
                  </a:cubicBezTo>
                  <a:cubicBezTo>
                    <a:pt x="30336" y="26480"/>
                    <a:pt x="30364" y="26613"/>
                    <a:pt x="30409" y="26768"/>
                  </a:cubicBezTo>
                  <a:cubicBezTo>
                    <a:pt x="30764" y="26779"/>
                    <a:pt x="30814" y="27162"/>
                    <a:pt x="31058" y="27317"/>
                  </a:cubicBezTo>
                  <a:cubicBezTo>
                    <a:pt x="31324" y="27484"/>
                    <a:pt x="31596" y="27639"/>
                    <a:pt x="31785" y="27750"/>
                  </a:cubicBezTo>
                  <a:cubicBezTo>
                    <a:pt x="31839" y="27755"/>
                    <a:pt x="31892" y="27757"/>
                    <a:pt x="31945" y="27757"/>
                  </a:cubicBezTo>
                  <a:cubicBezTo>
                    <a:pt x="32758" y="27757"/>
                    <a:pt x="33380" y="27262"/>
                    <a:pt x="34115" y="27184"/>
                  </a:cubicBezTo>
                  <a:cubicBezTo>
                    <a:pt x="34748" y="26851"/>
                    <a:pt x="35453" y="26923"/>
                    <a:pt x="36124" y="26812"/>
                  </a:cubicBezTo>
                  <a:lnTo>
                    <a:pt x="36496" y="27340"/>
                  </a:lnTo>
                  <a:lnTo>
                    <a:pt x="37145" y="27440"/>
                  </a:lnTo>
                  <a:lnTo>
                    <a:pt x="37306" y="27795"/>
                  </a:lnTo>
                  <a:lnTo>
                    <a:pt x="36712" y="27795"/>
                  </a:lnTo>
                  <a:lnTo>
                    <a:pt x="35719" y="28183"/>
                  </a:lnTo>
                  <a:lnTo>
                    <a:pt x="35525" y="28638"/>
                  </a:lnTo>
                  <a:lnTo>
                    <a:pt x="34076" y="28355"/>
                  </a:lnTo>
                  <a:cubicBezTo>
                    <a:pt x="33361" y="28388"/>
                    <a:pt x="32667" y="28610"/>
                    <a:pt x="32068" y="29004"/>
                  </a:cubicBezTo>
                  <a:cubicBezTo>
                    <a:pt x="32046" y="29459"/>
                    <a:pt x="32162" y="29909"/>
                    <a:pt x="32395" y="30303"/>
                  </a:cubicBezTo>
                  <a:lnTo>
                    <a:pt x="32845" y="30303"/>
                  </a:lnTo>
                  <a:cubicBezTo>
                    <a:pt x="32817" y="30863"/>
                    <a:pt x="32789" y="31385"/>
                    <a:pt x="32767" y="31940"/>
                  </a:cubicBezTo>
                  <a:lnTo>
                    <a:pt x="32123" y="32262"/>
                  </a:lnTo>
                  <a:lnTo>
                    <a:pt x="31274" y="31168"/>
                  </a:lnTo>
                  <a:lnTo>
                    <a:pt x="30658" y="31429"/>
                  </a:lnTo>
                  <a:cubicBezTo>
                    <a:pt x="30486" y="31851"/>
                    <a:pt x="30336" y="32228"/>
                    <a:pt x="30126" y="32755"/>
                  </a:cubicBezTo>
                  <a:cubicBezTo>
                    <a:pt x="30137" y="32950"/>
                    <a:pt x="30153" y="33294"/>
                    <a:pt x="30192" y="33632"/>
                  </a:cubicBezTo>
                  <a:cubicBezTo>
                    <a:pt x="30225" y="33932"/>
                    <a:pt x="30287" y="34226"/>
                    <a:pt x="30331" y="34526"/>
                  </a:cubicBezTo>
                  <a:cubicBezTo>
                    <a:pt x="30364" y="34731"/>
                    <a:pt x="30403" y="34942"/>
                    <a:pt x="30220" y="35141"/>
                  </a:cubicBezTo>
                  <a:lnTo>
                    <a:pt x="29404" y="35186"/>
                  </a:lnTo>
                  <a:cubicBezTo>
                    <a:pt x="29438" y="35663"/>
                    <a:pt x="29166" y="35879"/>
                    <a:pt x="28749" y="36024"/>
                  </a:cubicBezTo>
                  <a:lnTo>
                    <a:pt x="28239" y="35818"/>
                  </a:lnTo>
                  <a:lnTo>
                    <a:pt x="28017" y="35347"/>
                  </a:lnTo>
                  <a:cubicBezTo>
                    <a:pt x="27915" y="35338"/>
                    <a:pt x="27822" y="35310"/>
                    <a:pt x="27737" y="35310"/>
                  </a:cubicBezTo>
                  <a:cubicBezTo>
                    <a:pt x="27711" y="35310"/>
                    <a:pt x="27686" y="35313"/>
                    <a:pt x="27662" y="35319"/>
                  </a:cubicBezTo>
                  <a:cubicBezTo>
                    <a:pt x="27257" y="35419"/>
                    <a:pt x="26857" y="35524"/>
                    <a:pt x="26524" y="35802"/>
                  </a:cubicBezTo>
                  <a:cubicBezTo>
                    <a:pt x="26408" y="35907"/>
                    <a:pt x="26269" y="35996"/>
                    <a:pt x="26125" y="36057"/>
                  </a:cubicBezTo>
                  <a:cubicBezTo>
                    <a:pt x="25698" y="36229"/>
                    <a:pt x="25265" y="36379"/>
                    <a:pt x="24815" y="36545"/>
                  </a:cubicBezTo>
                  <a:cubicBezTo>
                    <a:pt x="24560" y="36484"/>
                    <a:pt x="24310" y="36373"/>
                    <a:pt x="24160" y="36118"/>
                  </a:cubicBezTo>
                  <a:cubicBezTo>
                    <a:pt x="24166" y="36029"/>
                    <a:pt x="24177" y="35952"/>
                    <a:pt x="24183" y="35879"/>
                  </a:cubicBezTo>
                  <a:cubicBezTo>
                    <a:pt x="24122" y="35841"/>
                    <a:pt x="24083" y="35796"/>
                    <a:pt x="24044" y="35791"/>
                  </a:cubicBezTo>
                  <a:cubicBezTo>
                    <a:pt x="24025" y="35790"/>
                    <a:pt x="24007" y="35789"/>
                    <a:pt x="23989" y="35789"/>
                  </a:cubicBezTo>
                  <a:cubicBezTo>
                    <a:pt x="23439" y="35789"/>
                    <a:pt x="23099" y="36263"/>
                    <a:pt x="22562" y="36445"/>
                  </a:cubicBezTo>
                  <a:lnTo>
                    <a:pt x="22118" y="36362"/>
                  </a:lnTo>
                  <a:lnTo>
                    <a:pt x="22118" y="36046"/>
                  </a:lnTo>
                  <a:lnTo>
                    <a:pt x="21447" y="35691"/>
                  </a:lnTo>
                  <a:cubicBezTo>
                    <a:pt x="21319" y="35419"/>
                    <a:pt x="21192" y="35147"/>
                    <a:pt x="21059" y="34870"/>
                  </a:cubicBezTo>
                  <a:cubicBezTo>
                    <a:pt x="21125" y="34736"/>
                    <a:pt x="21181" y="34620"/>
                    <a:pt x="21242" y="34498"/>
                  </a:cubicBezTo>
                  <a:cubicBezTo>
                    <a:pt x="21497" y="34637"/>
                    <a:pt x="21536" y="34969"/>
                    <a:pt x="21847" y="34986"/>
                  </a:cubicBezTo>
                  <a:cubicBezTo>
                    <a:pt x="22124" y="34797"/>
                    <a:pt x="22068" y="34570"/>
                    <a:pt x="21908" y="34304"/>
                  </a:cubicBezTo>
                  <a:lnTo>
                    <a:pt x="21314" y="34132"/>
                  </a:lnTo>
                  <a:cubicBezTo>
                    <a:pt x="21414" y="33882"/>
                    <a:pt x="21508" y="33649"/>
                    <a:pt x="21591" y="33443"/>
                  </a:cubicBezTo>
                  <a:lnTo>
                    <a:pt x="22163" y="33077"/>
                  </a:lnTo>
                  <a:lnTo>
                    <a:pt x="21785" y="32822"/>
                  </a:lnTo>
                  <a:cubicBezTo>
                    <a:pt x="21680" y="32450"/>
                    <a:pt x="21719" y="32084"/>
                    <a:pt x="21819" y="31723"/>
                  </a:cubicBezTo>
                  <a:cubicBezTo>
                    <a:pt x="21869" y="31557"/>
                    <a:pt x="21863" y="31401"/>
                    <a:pt x="21669" y="31318"/>
                  </a:cubicBezTo>
                  <a:cubicBezTo>
                    <a:pt x="21253" y="31346"/>
                    <a:pt x="21197" y="31790"/>
                    <a:pt x="20881" y="31984"/>
                  </a:cubicBezTo>
                  <a:lnTo>
                    <a:pt x="20365" y="32062"/>
                  </a:lnTo>
                  <a:lnTo>
                    <a:pt x="20182" y="32406"/>
                  </a:lnTo>
                  <a:lnTo>
                    <a:pt x="20443" y="32744"/>
                  </a:lnTo>
                  <a:lnTo>
                    <a:pt x="20043" y="32905"/>
                  </a:lnTo>
                  <a:cubicBezTo>
                    <a:pt x="19893" y="33360"/>
                    <a:pt x="20221" y="33793"/>
                    <a:pt x="19977" y="34209"/>
                  </a:cubicBezTo>
                  <a:cubicBezTo>
                    <a:pt x="20054" y="34276"/>
                    <a:pt x="20132" y="34342"/>
                    <a:pt x="20210" y="34403"/>
                  </a:cubicBezTo>
                  <a:cubicBezTo>
                    <a:pt x="20248" y="34431"/>
                    <a:pt x="20293" y="34453"/>
                    <a:pt x="20337" y="34470"/>
                  </a:cubicBezTo>
                  <a:cubicBezTo>
                    <a:pt x="20415" y="35203"/>
                    <a:pt x="20481" y="35785"/>
                    <a:pt x="20554" y="36457"/>
                  </a:cubicBezTo>
                  <a:lnTo>
                    <a:pt x="20026" y="37056"/>
                  </a:lnTo>
                  <a:lnTo>
                    <a:pt x="19871" y="36817"/>
                  </a:lnTo>
                  <a:lnTo>
                    <a:pt x="19355" y="36851"/>
                  </a:lnTo>
                  <a:lnTo>
                    <a:pt x="18989" y="37139"/>
                  </a:lnTo>
                  <a:cubicBezTo>
                    <a:pt x="18756" y="37167"/>
                    <a:pt x="18567" y="37161"/>
                    <a:pt x="18390" y="37211"/>
                  </a:cubicBezTo>
                  <a:cubicBezTo>
                    <a:pt x="18217" y="37272"/>
                    <a:pt x="18051" y="37355"/>
                    <a:pt x="17907" y="37461"/>
                  </a:cubicBezTo>
                  <a:cubicBezTo>
                    <a:pt x="17846" y="37505"/>
                    <a:pt x="17835" y="37622"/>
                    <a:pt x="17801" y="37705"/>
                  </a:cubicBezTo>
                  <a:cubicBezTo>
                    <a:pt x="17840" y="37777"/>
                    <a:pt x="17873" y="37838"/>
                    <a:pt x="17912" y="37894"/>
                  </a:cubicBezTo>
                  <a:cubicBezTo>
                    <a:pt x="17957" y="37966"/>
                    <a:pt x="18001" y="38032"/>
                    <a:pt x="18073" y="38138"/>
                  </a:cubicBezTo>
                  <a:lnTo>
                    <a:pt x="17652" y="38465"/>
                  </a:lnTo>
                  <a:cubicBezTo>
                    <a:pt x="17407" y="38293"/>
                    <a:pt x="17640" y="37971"/>
                    <a:pt x="17319" y="37833"/>
                  </a:cubicBezTo>
                  <a:cubicBezTo>
                    <a:pt x="17191" y="38204"/>
                    <a:pt x="17113" y="38593"/>
                    <a:pt x="16930" y="38915"/>
                  </a:cubicBezTo>
                  <a:cubicBezTo>
                    <a:pt x="16741" y="39237"/>
                    <a:pt x="16431" y="39508"/>
                    <a:pt x="16131" y="39858"/>
                  </a:cubicBezTo>
                  <a:lnTo>
                    <a:pt x="14838" y="40502"/>
                  </a:lnTo>
                  <a:cubicBezTo>
                    <a:pt x="14822" y="40846"/>
                    <a:pt x="14855" y="41184"/>
                    <a:pt x="14588" y="41489"/>
                  </a:cubicBezTo>
                  <a:lnTo>
                    <a:pt x="13795" y="41872"/>
                  </a:lnTo>
                  <a:cubicBezTo>
                    <a:pt x="13678" y="42055"/>
                    <a:pt x="13584" y="42211"/>
                    <a:pt x="13468" y="42399"/>
                  </a:cubicBezTo>
                  <a:lnTo>
                    <a:pt x="12746" y="42300"/>
                  </a:lnTo>
                  <a:lnTo>
                    <a:pt x="12441" y="41944"/>
                  </a:lnTo>
                  <a:lnTo>
                    <a:pt x="12191" y="42050"/>
                  </a:lnTo>
                  <a:cubicBezTo>
                    <a:pt x="12291" y="42427"/>
                    <a:pt x="12419" y="42777"/>
                    <a:pt x="12263" y="43165"/>
                  </a:cubicBezTo>
                  <a:lnTo>
                    <a:pt x="11381" y="43226"/>
                  </a:lnTo>
                  <a:lnTo>
                    <a:pt x="11043" y="42949"/>
                  </a:lnTo>
                  <a:lnTo>
                    <a:pt x="10099" y="43165"/>
                  </a:lnTo>
                  <a:lnTo>
                    <a:pt x="9877" y="43448"/>
                  </a:lnTo>
                  <a:cubicBezTo>
                    <a:pt x="9927" y="43548"/>
                    <a:pt x="9977" y="43648"/>
                    <a:pt x="10016" y="43753"/>
                  </a:cubicBezTo>
                  <a:cubicBezTo>
                    <a:pt x="10044" y="43881"/>
                    <a:pt x="10066" y="44003"/>
                    <a:pt x="10077" y="44131"/>
                  </a:cubicBezTo>
                  <a:lnTo>
                    <a:pt x="11043" y="44319"/>
                  </a:lnTo>
                  <a:lnTo>
                    <a:pt x="11908" y="44958"/>
                  </a:lnTo>
                  <a:cubicBezTo>
                    <a:pt x="11925" y="45118"/>
                    <a:pt x="11936" y="45279"/>
                    <a:pt x="11958" y="45474"/>
                  </a:cubicBezTo>
                  <a:lnTo>
                    <a:pt x="12635" y="46017"/>
                  </a:lnTo>
                  <a:cubicBezTo>
                    <a:pt x="12879" y="47011"/>
                    <a:pt x="12552" y="47948"/>
                    <a:pt x="12430" y="48908"/>
                  </a:cubicBezTo>
                  <a:lnTo>
                    <a:pt x="11886" y="49258"/>
                  </a:lnTo>
                  <a:cubicBezTo>
                    <a:pt x="11437" y="49161"/>
                    <a:pt x="10995" y="49045"/>
                    <a:pt x="10591" y="49045"/>
                  </a:cubicBezTo>
                  <a:cubicBezTo>
                    <a:pt x="10391" y="49045"/>
                    <a:pt x="10200" y="49074"/>
                    <a:pt x="10022" y="49147"/>
                  </a:cubicBezTo>
                  <a:cubicBezTo>
                    <a:pt x="9622" y="49086"/>
                    <a:pt x="9350" y="49019"/>
                    <a:pt x="9073" y="49008"/>
                  </a:cubicBezTo>
                  <a:cubicBezTo>
                    <a:pt x="8954" y="49003"/>
                    <a:pt x="8835" y="49002"/>
                    <a:pt x="8716" y="49002"/>
                  </a:cubicBezTo>
                  <a:cubicBezTo>
                    <a:pt x="8678" y="49002"/>
                    <a:pt x="8641" y="49002"/>
                    <a:pt x="8603" y="49002"/>
                  </a:cubicBezTo>
                  <a:cubicBezTo>
                    <a:pt x="8166" y="49002"/>
                    <a:pt x="7737" y="48993"/>
                    <a:pt x="7353" y="48764"/>
                  </a:cubicBezTo>
                  <a:lnTo>
                    <a:pt x="6243" y="49541"/>
                  </a:lnTo>
                  <a:cubicBezTo>
                    <a:pt x="6387" y="49802"/>
                    <a:pt x="6520" y="50035"/>
                    <a:pt x="6653" y="50268"/>
                  </a:cubicBezTo>
                  <a:cubicBezTo>
                    <a:pt x="6626" y="50512"/>
                    <a:pt x="6598" y="50740"/>
                    <a:pt x="6565" y="51006"/>
                  </a:cubicBezTo>
                  <a:cubicBezTo>
                    <a:pt x="6837" y="51561"/>
                    <a:pt x="6759" y="52149"/>
                    <a:pt x="6531" y="52726"/>
                  </a:cubicBezTo>
                  <a:cubicBezTo>
                    <a:pt x="6465" y="52920"/>
                    <a:pt x="6382" y="53109"/>
                    <a:pt x="6287" y="53292"/>
                  </a:cubicBezTo>
                  <a:cubicBezTo>
                    <a:pt x="6148" y="53503"/>
                    <a:pt x="6099" y="53764"/>
                    <a:pt x="6154" y="54008"/>
                  </a:cubicBezTo>
                  <a:lnTo>
                    <a:pt x="6615" y="54391"/>
                  </a:lnTo>
                  <a:lnTo>
                    <a:pt x="6615" y="55584"/>
                  </a:lnTo>
                  <a:lnTo>
                    <a:pt x="7319" y="55750"/>
                  </a:lnTo>
                  <a:lnTo>
                    <a:pt x="7797" y="55600"/>
                  </a:lnTo>
                  <a:lnTo>
                    <a:pt x="8385" y="55756"/>
                  </a:lnTo>
                  <a:lnTo>
                    <a:pt x="8707" y="56361"/>
                  </a:lnTo>
                  <a:lnTo>
                    <a:pt x="9200" y="56649"/>
                  </a:lnTo>
                  <a:cubicBezTo>
                    <a:pt x="9555" y="56179"/>
                    <a:pt x="10020" y="56015"/>
                    <a:pt x="10576" y="56015"/>
                  </a:cubicBezTo>
                  <a:cubicBezTo>
                    <a:pt x="10604" y="56015"/>
                    <a:pt x="10632" y="56016"/>
                    <a:pt x="10660" y="56017"/>
                  </a:cubicBezTo>
                  <a:cubicBezTo>
                    <a:pt x="10708" y="56019"/>
                    <a:pt x="10756" y="56019"/>
                    <a:pt x="10804" y="56019"/>
                  </a:cubicBezTo>
                  <a:cubicBezTo>
                    <a:pt x="11167" y="56019"/>
                    <a:pt x="11532" y="55969"/>
                    <a:pt x="11919" y="55944"/>
                  </a:cubicBezTo>
                  <a:cubicBezTo>
                    <a:pt x="12069" y="55434"/>
                    <a:pt x="12552" y="55273"/>
                    <a:pt x="12752" y="55090"/>
                  </a:cubicBezTo>
                  <a:lnTo>
                    <a:pt x="13567" y="53941"/>
                  </a:lnTo>
                  <a:cubicBezTo>
                    <a:pt x="13407" y="53725"/>
                    <a:pt x="13284" y="53481"/>
                    <a:pt x="13340" y="53126"/>
                  </a:cubicBezTo>
                  <a:lnTo>
                    <a:pt x="14289" y="51650"/>
                  </a:lnTo>
                  <a:cubicBezTo>
                    <a:pt x="14988" y="51577"/>
                    <a:pt x="15471" y="51139"/>
                    <a:pt x="15998" y="50778"/>
                  </a:cubicBezTo>
                  <a:cubicBezTo>
                    <a:pt x="16264" y="50368"/>
                    <a:pt x="15754" y="49979"/>
                    <a:pt x="16009" y="49497"/>
                  </a:cubicBezTo>
                  <a:lnTo>
                    <a:pt x="16542" y="49025"/>
                  </a:lnTo>
                  <a:lnTo>
                    <a:pt x="16980" y="48942"/>
                  </a:lnTo>
                  <a:cubicBezTo>
                    <a:pt x="17235" y="49047"/>
                    <a:pt x="17424" y="49119"/>
                    <a:pt x="17607" y="49202"/>
                  </a:cubicBezTo>
                  <a:cubicBezTo>
                    <a:pt x="17790" y="49286"/>
                    <a:pt x="17979" y="49380"/>
                    <a:pt x="18123" y="49452"/>
                  </a:cubicBezTo>
                  <a:cubicBezTo>
                    <a:pt x="18177" y="49461"/>
                    <a:pt x="18227" y="49465"/>
                    <a:pt x="18275" y="49465"/>
                  </a:cubicBezTo>
                  <a:cubicBezTo>
                    <a:pt x="18740" y="49465"/>
                    <a:pt x="18964" y="49078"/>
                    <a:pt x="19266" y="48836"/>
                  </a:cubicBezTo>
                  <a:lnTo>
                    <a:pt x="19805" y="48631"/>
                  </a:lnTo>
                  <a:cubicBezTo>
                    <a:pt x="19960" y="48464"/>
                    <a:pt x="20082" y="48326"/>
                    <a:pt x="20154" y="48248"/>
                  </a:cubicBezTo>
                  <a:cubicBezTo>
                    <a:pt x="20321" y="48186"/>
                    <a:pt x="20475" y="48159"/>
                    <a:pt x="20619" y="48159"/>
                  </a:cubicBezTo>
                  <a:cubicBezTo>
                    <a:pt x="20962" y="48159"/>
                    <a:pt x="21255" y="48312"/>
                    <a:pt x="21564" y="48503"/>
                  </a:cubicBezTo>
                  <a:cubicBezTo>
                    <a:pt x="21636" y="49147"/>
                    <a:pt x="22107" y="49591"/>
                    <a:pt x="22313" y="49946"/>
                  </a:cubicBezTo>
                  <a:lnTo>
                    <a:pt x="23839" y="51405"/>
                  </a:lnTo>
                  <a:lnTo>
                    <a:pt x="24416" y="51455"/>
                  </a:lnTo>
                  <a:lnTo>
                    <a:pt x="24882" y="51999"/>
                  </a:lnTo>
                  <a:lnTo>
                    <a:pt x="25198" y="52116"/>
                  </a:lnTo>
                  <a:lnTo>
                    <a:pt x="25403" y="52438"/>
                  </a:lnTo>
                  <a:lnTo>
                    <a:pt x="25858" y="52693"/>
                  </a:lnTo>
                  <a:cubicBezTo>
                    <a:pt x="26136" y="53109"/>
                    <a:pt x="26313" y="53503"/>
                    <a:pt x="26297" y="53847"/>
                  </a:cubicBezTo>
                  <a:cubicBezTo>
                    <a:pt x="26158" y="54147"/>
                    <a:pt x="26047" y="54341"/>
                    <a:pt x="25969" y="54552"/>
                  </a:cubicBezTo>
                  <a:cubicBezTo>
                    <a:pt x="25925" y="54674"/>
                    <a:pt x="25992" y="54774"/>
                    <a:pt x="26136" y="54790"/>
                  </a:cubicBezTo>
                  <a:cubicBezTo>
                    <a:pt x="26524" y="54468"/>
                    <a:pt x="26524" y="54468"/>
                    <a:pt x="26702" y="53975"/>
                  </a:cubicBezTo>
                  <a:lnTo>
                    <a:pt x="27035" y="53780"/>
                  </a:lnTo>
                  <a:lnTo>
                    <a:pt x="27035" y="53414"/>
                  </a:lnTo>
                  <a:lnTo>
                    <a:pt x="26574" y="52998"/>
                  </a:lnTo>
                  <a:cubicBezTo>
                    <a:pt x="26619" y="52721"/>
                    <a:pt x="26707" y="52493"/>
                    <a:pt x="26918" y="52282"/>
                  </a:cubicBezTo>
                  <a:lnTo>
                    <a:pt x="27601" y="52410"/>
                  </a:lnTo>
                  <a:lnTo>
                    <a:pt x="27995" y="52782"/>
                  </a:lnTo>
                  <a:lnTo>
                    <a:pt x="28128" y="52593"/>
                  </a:lnTo>
                  <a:cubicBezTo>
                    <a:pt x="27728" y="51805"/>
                    <a:pt x="26924" y="51633"/>
                    <a:pt x="26247" y="51300"/>
                  </a:cubicBezTo>
                  <a:cubicBezTo>
                    <a:pt x="26214" y="51100"/>
                    <a:pt x="26186" y="50923"/>
                    <a:pt x="26153" y="50745"/>
                  </a:cubicBezTo>
                  <a:lnTo>
                    <a:pt x="25553" y="50706"/>
                  </a:lnTo>
                  <a:cubicBezTo>
                    <a:pt x="24726" y="50329"/>
                    <a:pt x="24477" y="49657"/>
                    <a:pt x="24271" y="49030"/>
                  </a:cubicBezTo>
                  <a:lnTo>
                    <a:pt x="23323" y="48281"/>
                  </a:lnTo>
                  <a:cubicBezTo>
                    <a:pt x="23267" y="47788"/>
                    <a:pt x="23012" y="47349"/>
                    <a:pt x="23323" y="46839"/>
                  </a:cubicBezTo>
                  <a:lnTo>
                    <a:pt x="24205" y="46545"/>
                  </a:lnTo>
                  <a:cubicBezTo>
                    <a:pt x="24305" y="46850"/>
                    <a:pt x="24238" y="47188"/>
                    <a:pt x="24566" y="47382"/>
                  </a:cubicBezTo>
                  <a:lnTo>
                    <a:pt x="24926" y="47072"/>
                  </a:lnTo>
                  <a:lnTo>
                    <a:pt x="25292" y="47377"/>
                  </a:lnTo>
                  <a:cubicBezTo>
                    <a:pt x="25415" y="47788"/>
                    <a:pt x="25514" y="48115"/>
                    <a:pt x="25598" y="48392"/>
                  </a:cubicBezTo>
                  <a:cubicBezTo>
                    <a:pt x="25997" y="48709"/>
                    <a:pt x="26319" y="49003"/>
                    <a:pt x="26768" y="49103"/>
                  </a:cubicBezTo>
                  <a:cubicBezTo>
                    <a:pt x="26907" y="49141"/>
                    <a:pt x="27024" y="49214"/>
                    <a:pt x="27118" y="49319"/>
                  </a:cubicBezTo>
                  <a:cubicBezTo>
                    <a:pt x="27218" y="49430"/>
                    <a:pt x="27273" y="49580"/>
                    <a:pt x="27351" y="49713"/>
                  </a:cubicBezTo>
                  <a:cubicBezTo>
                    <a:pt x="28011" y="49929"/>
                    <a:pt x="28505" y="50384"/>
                    <a:pt x="28999" y="50845"/>
                  </a:cubicBezTo>
                  <a:cubicBezTo>
                    <a:pt x="28955" y="51339"/>
                    <a:pt x="28910" y="51816"/>
                    <a:pt x="28872" y="52243"/>
                  </a:cubicBezTo>
                  <a:cubicBezTo>
                    <a:pt x="29049" y="52487"/>
                    <a:pt x="29227" y="52654"/>
                    <a:pt x="29304" y="52859"/>
                  </a:cubicBezTo>
                  <a:cubicBezTo>
                    <a:pt x="29449" y="53242"/>
                    <a:pt x="29715" y="53564"/>
                    <a:pt x="30065" y="53775"/>
                  </a:cubicBezTo>
                  <a:cubicBezTo>
                    <a:pt x="29937" y="54191"/>
                    <a:pt x="30225" y="54341"/>
                    <a:pt x="30447" y="54518"/>
                  </a:cubicBezTo>
                  <a:lnTo>
                    <a:pt x="30253" y="54946"/>
                  </a:lnTo>
                  <a:lnTo>
                    <a:pt x="30625" y="55373"/>
                  </a:lnTo>
                  <a:cubicBezTo>
                    <a:pt x="30658" y="55545"/>
                    <a:pt x="30686" y="55700"/>
                    <a:pt x="30719" y="55883"/>
                  </a:cubicBezTo>
                  <a:lnTo>
                    <a:pt x="31069" y="55850"/>
                  </a:lnTo>
                  <a:lnTo>
                    <a:pt x="31413" y="56055"/>
                  </a:lnTo>
                  <a:lnTo>
                    <a:pt x="31690" y="55850"/>
                  </a:lnTo>
                  <a:lnTo>
                    <a:pt x="31585" y="55351"/>
                  </a:lnTo>
                  <a:lnTo>
                    <a:pt x="32001" y="55279"/>
                  </a:lnTo>
                  <a:lnTo>
                    <a:pt x="31824" y="54896"/>
                  </a:lnTo>
                  <a:cubicBezTo>
                    <a:pt x="31891" y="54820"/>
                    <a:pt x="31954" y="54794"/>
                    <a:pt x="32015" y="54794"/>
                  </a:cubicBezTo>
                  <a:cubicBezTo>
                    <a:pt x="32156" y="54794"/>
                    <a:pt x="32285" y="54936"/>
                    <a:pt x="32424" y="54936"/>
                  </a:cubicBezTo>
                  <a:cubicBezTo>
                    <a:pt x="32458" y="54936"/>
                    <a:pt x="32493" y="54928"/>
                    <a:pt x="32528" y="54907"/>
                  </a:cubicBezTo>
                  <a:lnTo>
                    <a:pt x="32528" y="54174"/>
                  </a:lnTo>
                  <a:cubicBezTo>
                    <a:pt x="32212" y="53986"/>
                    <a:pt x="31857" y="53902"/>
                    <a:pt x="31679" y="53581"/>
                  </a:cubicBezTo>
                  <a:lnTo>
                    <a:pt x="31824" y="53336"/>
                  </a:lnTo>
                  <a:lnTo>
                    <a:pt x="31352" y="52654"/>
                  </a:lnTo>
                  <a:cubicBezTo>
                    <a:pt x="31369" y="52532"/>
                    <a:pt x="31380" y="52421"/>
                    <a:pt x="31402" y="52271"/>
                  </a:cubicBezTo>
                  <a:lnTo>
                    <a:pt x="32284" y="52493"/>
                  </a:lnTo>
                  <a:lnTo>
                    <a:pt x="32689" y="51844"/>
                  </a:lnTo>
                  <a:lnTo>
                    <a:pt x="33527" y="51688"/>
                  </a:lnTo>
                  <a:lnTo>
                    <a:pt x="34515" y="52155"/>
                  </a:lnTo>
                  <a:cubicBezTo>
                    <a:pt x="34243" y="52415"/>
                    <a:pt x="34204" y="52721"/>
                    <a:pt x="34276" y="53048"/>
                  </a:cubicBezTo>
                  <a:cubicBezTo>
                    <a:pt x="34670" y="53342"/>
                    <a:pt x="34670" y="53342"/>
                    <a:pt x="34853" y="53880"/>
                  </a:cubicBezTo>
                  <a:lnTo>
                    <a:pt x="34576" y="54480"/>
                  </a:lnTo>
                  <a:lnTo>
                    <a:pt x="35003" y="54790"/>
                  </a:lnTo>
                  <a:cubicBezTo>
                    <a:pt x="34992" y="54940"/>
                    <a:pt x="34987" y="55051"/>
                    <a:pt x="34981" y="55140"/>
                  </a:cubicBezTo>
                  <a:cubicBezTo>
                    <a:pt x="35136" y="55334"/>
                    <a:pt x="35269" y="55495"/>
                    <a:pt x="35392" y="55645"/>
                  </a:cubicBezTo>
                  <a:cubicBezTo>
                    <a:pt x="35719" y="55759"/>
                    <a:pt x="35979" y="56020"/>
                    <a:pt x="36303" y="56020"/>
                  </a:cubicBezTo>
                  <a:cubicBezTo>
                    <a:pt x="36324" y="56020"/>
                    <a:pt x="36346" y="56019"/>
                    <a:pt x="36368" y="56017"/>
                  </a:cubicBezTo>
                  <a:lnTo>
                    <a:pt x="36790" y="56533"/>
                  </a:lnTo>
                  <a:lnTo>
                    <a:pt x="37517" y="56416"/>
                  </a:lnTo>
                  <a:lnTo>
                    <a:pt x="37783" y="55917"/>
                  </a:lnTo>
                  <a:cubicBezTo>
                    <a:pt x="37827" y="55913"/>
                    <a:pt x="37870" y="55911"/>
                    <a:pt x="37912" y="55911"/>
                  </a:cubicBezTo>
                  <a:cubicBezTo>
                    <a:pt x="38528" y="55911"/>
                    <a:pt x="38905" y="56315"/>
                    <a:pt x="39243" y="56616"/>
                  </a:cubicBezTo>
                  <a:cubicBezTo>
                    <a:pt x="39359" y="56647"/>
                    <a:pt x="39466" y="56661"/>
                    <a:pt x="39567" y="56661"/>
                  </a:cubicBezTo>
                  <a:cubicBezTo>
                    <a:pt x="40114" y="56661"/>
                    <a:pt x="40451" y="56252"/>
                    <a:pt x="40835" y="55994"/>
                  </a:cubicBezTo>
                  <a:lnTo>
                    <a:pt x="41523" y="56122"/>
                  </a:lnTo>
                  <a:cubicBezTo>
                    <a:pt x="41689" y="56110"/>
                    <a:pt x="41776" y="55967"/>
                    <a:pt x="41903" y="55967"/>
                  </a:cubicBezTo>
                  <a:cubicBezTo>
                    <a:pt x="41950" y="55967"/>
                    <a:pt x="42003" y="55987"/>
                    <a:pt x="42067" y="56039"/>
                  </a:cubicBezTo>
                  <a:lnTo>
                    <a:pt x="41873" y="56472"/>
                  </a:lnTo>
                  <a:cubicBezTo>
                    <a:pt x="41901" y="57038"/>
                    <a:pt x="41934" y="57587"/>
                    <a:pt x="41962" y="58142"/>
                  </a:cubicBezTo>
                  <a:cubicBezTo>
                    <a:pt x="41562" y="58769"/>
                    <a:pt x="41268" y="59457"/>
                    <a:pt x="41096" y="60178"/>
                  </a:cubicBezTo>
                  <a:cubicBezTo>
                    <a:pt x="41024" y="60467"/>
                    <a:pt x="40880" y="60733"/>
                    <a:pt x="40774" y="61005"/>
                  </a:cubicBezTo>
                  <a:lnTo>
                    <a:pt x="40286" y="61321"/>
                  </a:lnTo>
                  <a:cubicBezTo>
                    <a:pt x="40120" y="61321"/>
                    <a:pt x="39974" y="61302"/>
                    <a:pt x="39842" y="61302"/>
                  </a:cubicBezTo>
                  <a:cubicBezTo>
                    <a:pt x="39761" y="61302"/>
                    <a:pt x="39686" y="61309"/>
                    <a:pt x="39614" y="61332"/>
                  </a:cubicBezTo>
                  <a:cubicBezTo>
                    <a:pt x="39489" y="61376"/>
                    <a:pt x="39373" y="61398"/>
                    <a:pt x="39268" y="61398"/>
                  </a:cubicBezTo>
                  <a:cubicBezTo>
                    <a:pt x="39023" y="61398"/>
                    <a:pt x="38833" y="61279"/>
                    <a:pt x="38693" y="61027"/>
                  </a:cubicBezTo>
                  <a:cubicBezTo>
                    <a:pt x="38532" y="60999"/>
                    <a:pt x="38377" y="60984"/>
                    <a:pt x="38227" y="60984"/>
                  </a:cubicBezTo>
                  <a:cubicBezTo>
                    <a:pt x="37814" y="60984"/>
                    <a:pt x="37441" y="61099"/>
                    <a:pt x="37095" y="61371"/>
                  </a:cubicBezTo>
                  <a:cubicBezTo>
                    <a:pt x="36918" y="61510"/>
                    <a:pt x="36690" y="61571"/>
                    <a:pt x="36601" y="61615"/>
                  </a:cubicBezTo>
                  <a:cubicBezTo>
                    <a:pt x="36141" y="61504"/>
                    <a:pt x="35786" y="61477"/>
                    <a:pt x="35480" y="61338"/>
                  </a:cubicBezTo>
                  <a:cubicBezTo>
                    <a:pt x="34979" y="61105"/>
                    <a:pt x="34468" y="60963"/>
                    <a:pt x="33925" y="60963"/>
                  </a:cubicBezTo>
                  <a:cubicBezTo>
                    <a:pt x="33794" y="60963"/>
                    <a:pt x="33662" y="60971"/>
                    <a:pt x="33527" y="60988"/>
                  </a:cubicBezTo>
                  <a:lnTo>
                    <a:pt x="33216" y="60600"/>
                  </a:lnTo>
                  <a:cubicBezTo>
                    <a:pt x="33192" y="60601"/>
                    <a:pt x="33167" y="60601"/>
                    <a:pt x="33142" y="60601"/>
                  </a:cubicBezTo>
                  <a:cubicBezTo>
                    <a:pt x="32671" y="60601"/>
                    <a:pt x="32230" y="60499"/>
                    <a:pt x="31835" y="60256"/>
                  </a:cubicBezTo>
                  <a:cubicBezTo>
                    <a:pt x="31779" y="60145"/>
                    <a:pt x="31729" y="60040"/>
                    <a:pt x="31685" y="59956"/>
                  </a:cubicBezTo>
                  <a:cubicBezTo>
                    <a:pt x="31415" y="59794"/>
                    <a:pt x="31155" y="59727"/>
                    <a:pt x="30899" y="59727"/>
                  </a:cubicBezTo>
                  <a:cubicBezTo>
                    <a:pt x="30508" y="59727"/>
                    <a:pt x="30129" y="59884"/>
                    <a:pt x="29743" y="60095"/>
                  </a:cubicBezTo>
                  <a:cubicBezTo>
                    <a:pt x="29671" y="60173"/>
                    <a:pt x="29576" y="60273"/>
                    <a:pt x="29487" y="60384"/>
                  </a:cubicBezTo>
                  <a:cubicBezTo>
                    <a:pt x="29438" y="60445"/>
                    <a:pt x="29399" y="60506"/>
                    <a:pt x="29360" y="60578"/>
                  </a:cubicBezTo>
                  <a:cubicBezTo>
                    <a:pt x="29382" y="60717"/>
                    <a:pt x="29410" y="60877"/>
                    <a:pt x="29432" y="61033"/>
                  </a:cubicBezTo>
                  <a:cubicBezTo>
                    <a:pt x="29515" y="61715"/>
                    <a:pt x="29260" y="62015"/>
                    <a:pt x="28494" y="62115"/>
                  </a:cubicBezTo>
                  <a:cubicBezTo>
                    <a:pt x="27862" y="61610"/>
                    <a:pt x="27135" y="61294"/>
                    <a:pt x="26297" y="61255"/>
                  </a:cubicBezTo>
                  <a:cubicBezTo>
                    <a:pt x="26153" y="61244"/>
                    <a:pt x="26014" y="61122"/>
                    <a:pt x="25914" y="61072"/>
                  </a:cubicBezTo>
                  <a:lnTo>
                    <a:pt x="25598" y="60311"/>
                  </a:lnTo>
                  <a:cubicBezTo>
                    <a:pt x="25270" y="60162"/>
                    <a:pt x="25004" y="60023"/>
                    <a:pt x="24732" y="59912"/>
                  </a:cubicBezTo>
                  <a:cubicBezTo>
                    <a:pt x="24516" y="59829"/>
                    <a:pt x="24294" y="59768"/>
                    <a:pt x="24066" y="59740"/>
                  </a:cubicBezTo>
                  <a:cubicBezTo>
                    <a:pt x="24012" y="59735"/>
                    <a:pt x="23958" y="59733"/>
                    <a:pt x="23904" y="59733"/>
                  </a:cubicBezTo>
                  <a:cubicBezTo>
                    <a:pt x="23707" y="59733"/>
                    <a:pt x="23514" y="59759"/>
                    <a:pt x="23361" y="59768"/>
                  </a:cubicBezTo>
                  <a:lnTo>
                    <a:pt x="22302" y="59363"/>
                  </a:lnTo>
                  <a:cubicBezTo>
                    <a:pt x="22246" y="59285"/>
                    <a:pt x="22163" y="59179"/>
                    <a:pt x="22085" y="59069"/>
                  </a:cubicBezTo>
                  <a:cubicBezTo>
                    <a:pt x="21819" y="59019"/>
                    <a:pt x="21602" y="58908"/>
                    <a:pt x="21514" y="58591"/>
                  </a:cubicBezTo>
                  <a:cubicBezTo>
                    <a:pt x="21724" y="58208"/>
                    <a:pt x="22207" y="57992"/>
                    <a:pt x="22285" y="57509"/>
                  </a:cubicBezTo>
                  <a:cubicBezTo>
                    <a:pt x="22346" y="57132"/>
                    <a:pt x="22024" y="56938"/>
                    <a:pt x="21869" y="56677"/>
                  </a:cubicBezTo>
                  <a:cubicBezTo>
                    <a:pt x="21930" y="56388"/>
                    <a:pt x="22235" y="56216"/>
                    <a:pt x="22141" y="55889"/>
                  </a:cubicBezTo>
                  <a:lnTo>
                    <a:pt x="22141" y="55889"/>
                  </a:lnTo>
                  <a:lnTo>
                    <a:pt x="21780" y="55944"/>
                  </a:lnTo>
                  <a:lnTo>
                    <a:pt x="21552" y="55528"/>
                  </a:lnTo>
                  <a:cubicBezTo>
                    <a:pt x="21443" y="55488"/>
                    <a:pt x="21343" y="55470"/>
                    <a:pt x="21249" y="55470"/>
                  </a:cubicBezTo>
                  <a:cubicBezTo>
                    <a:pt x="20932" y="55470"/>
                    <a:pt x="20688" y="55668"/>
                    <a:pt x="20432" y="55839"/>
                  </a:cubicBezTo>
                  <a:cubicBezTo>
                    <a:pt x="20248" y="55839"/>
                    <a:pt x="20067" y="55870"/>
                    <a:pt x="19879" y="55870"/>
                  </a:cubicBezTo>
                  <a:cubicBezTo>
                    <a:pt x="19772" y="55870"/>
                    <a:pt x="19662" y="55860"/>
                    <a:pt x="19549" y="55828"/>
                  </a:cubicBezTo>
                  <a:cubicBezTo>
                    <a:pt x="19408" y="55788"/>
                    <a:pt x="19257" y="55779"/>
                    <a:pt x="19105" y="55779"/>
                  </a:cubicBezTo>
                  <a:cubicBezTo>
                    <a:pt x="18977" y="55779"/>
                    <a:pt x="18848" y="55785"/>
                    <a:pt x="18723" y="55785"/>
                  </a:cubicBezTo>
                  <a:cubicBezTo>
                    <a:pt x="18689" y="55785"/>
                    <a:pt x="18656" y="55785"/>
                    <a:pt x="18623" y="55784"/>
                  </a:cubicBezTo>
                  <a:lnTo>
                    <a:pt x="17724" y="56078"/>
                  </a:lnTo>
                  <a:cubicBezTo>
                    <a:pt x="17389" y="55928"/>
                    <a:pt x="17139" y="55861"/>
                    <a:pt x="16898" y="55861"/>
                  </a:cubicBezTo>
                  <a:cubicBezTo>
                    <a:pt x="16807" y="55861"/>
                    <a:pt x="16717" y="55871"/>
                    <a:pt x="16625" y="55889"/>
                  </a:cubicBezTo>
                  <a:cubicBezTo>
                    <a:pt x="16087" y="55989"/>
                    <a:pt x="15554" y="56122"/>
                    <a:pt x="15010" y="56178"/>
                  </a:cubicBezTo>
                  <a:cubicBezTo>
                    <a:pt x="14422" y="56233"/>
                    <a:pt x="13878" y="56411"/>
                    <a:pt x="13506" y="56938"/>
                  </a:cubicBezTo>
                  <a:cubicBezTo>
                    <a:pt x="13423" y="56917"/>
                    <a:pt x="13345" y="56908"/>
                    <a:pt x="13272" y="56908"/>
                  </a:cubicBezTo>
                  <a:cubicBezTo>
                    <a:pt x="12772" y="56908"/>
                    <a:pt x="12497" y="57342"/>
                    <a:pt x="12158" y="57604"/>
                  </a:cubicBezTo>
                  <a:cubicBezTo>
                    <a:pt x="11946" y="57618"/>
                    <a:pt x="11803" y="57628"/>
                    <a:pt x="11696" y="57628"/>
                  </a:cubicBezTo>
                  <a:cubicBezTo>
                    <a:pt x="11477" y="57628"/>
                    <a:pt x="11401" y="57588"/>
                    <a:pt x="11170" y="57465"/>
                  </a:cubicBezTo>
                  <a:cubicBezTo>
                    <a:pt x="10892" y="57516"/>
                    <a:pt x="10619" y="57574"/>
                    <a:pt x="10353" y="57574"/>
                  </a:cubicBezTo>
                  <a:cubicBezTo>
                    <a:pt x="10104" y="57574"/>
                    <a:pt x="9861" y="57523"/>
                    <a:pt x="9628" y="57371"/>
                  </a:cubicBezTo>
                  <a:lnTo>
                    <a:pt x="9261" y="56854"/>
                  </a:lnTo>
                  <a:lnTo>
                    <a:pt x="8895" y="56999"/>
                  </a:lnTo>
                  <a:cubicBezTo>
                    <a:pt x="8784" y="57298"/>
                    <a:pt x="8668" y="57604"/>
                    <a:pt x="8573" y="57909"/>
                  </a:cubicBezTo>
                  <a:cubicBezTo>
                    <a:pt x="8390" y="58508"/>
                    <a:pt x="7980" y="58880"/>
                    <a:pt x="7425" y="59124"/>
                  </a:cubicBezTo>
                  <a:cubicBezTo>
                    <a:pt x="7297" y="59179"/>
                    <a:pt x="7164" y="59224"/>
                    <a:pt x="6975" y="59296"/>
                  </a:cubicBezTo>
                  <a:cubicBezTo>
                    <a:pt x="6770" y="59501"/>
                    <a:pt x="6531" y="59751"/>
                    <a:pt x="6359" y="59923"/>
                  </a:cubicBezTo>
                  <a:cubicBezTo>
                    <a:pt x="6259" y="60212"/>
                    <a:pt x="6221" y="60428"/>
                    <a:pt x="6110" y="60589"/>
                  </a:cubicBezTo>
                  <a:cubicBezTo>
                    <a:pt x="5888" y="60916"/>
                    <a:pt x="5843" y="61271"/>
                    <a:pt x="5849" y="61643"/>
                  </a:cubicBezTo>
                  <a:lnTo>
                    <a:pt x="5849" y="62564"/>
                  </a:lnTo>
                  <a:cubicBezTo>
                    <a:pt x="5682" y="62775"/>
                    <a:pt x="5505" y="62981"/>
                    <a:pt x="5316" y="63180"/>
                  </a:cubicBezTo>
                  <a:cubicBezTo>
                    <a:pt x="5033" y="63447"/>
                    <a:pt x="4722" y="63685"/>
                    <a:pt x="4306" y="64035"/>
                  </a:cubicBezTo>
                  <a:lnTo>
                    <a:pt x="3274" y="64312"/>
                  </a:lnTo>
                  <a:cubicBezTo>
                    <a:pt x="3135" y="64634"/>
                    <a:pt x="2997" y="64967"/>
                    <a:pt x="2841" y="65328"/>
                  </a:cubicBezTo>
                  <a:lnTo>
                    <a:pt x="2098" y="65883"/>
                  </a:lnTo>
                  <a:cubicBezTo>
                    <a:pt x="1998" y="66243"/>
                    <a:pt x="1887" y="66637"/>
                    <a:pt x="1776" y="67053"/>
                  </a:cubicBezTo>
                  <a:lnTo>
                    <a:pt x="1288" y="67575"/>
                  </a:lnTo>
                  <a:cubicBezTo>
                    <a:pt x="921" y="68280"/>
                    <a:pt x="633" y="68851"/>
                    <a:pt x="344" y="69417"/>
                  </a:cubicBezTo>
                  <a:lnTo>
                    <a:pt x="283" y="69390"/>
                  </a:lnTo>
                  <a:cubicBezTo>
                    <a:pt x="244" y="69589"/>
                    <a:pt x="200" y="69795"/>
                    <a:pt x="139" y="70055"/>
                  </a:cubicBezTo>
                  <a:lnTo>
                    <a:pt x="760" y="70999"/>
                  </a:lnTo>
                  <a:cubicBezTo>
                    <a:pt x="716" y="71187"/>
                    <a:pt x="661" y="71432"/>
                    <a:pt x="611" y="71648"/>
                  </a:cubicBezTo>
                  <a:cubicBezTo>
                    <a:pt x="899" y="72253"/>
                    <a:pt x="960" y="72852"/>
                    <a:pt x="772" y="73474"/>
                  </a:cubicBezTo>
                  <a:cubicBezTo>
                    <a:pt x="666" y="73845"/>
                    <a:pt x="572" y="74228"/>
                    <a:pt x="433" y="74744"/>
                  </a:cubicBezTo>
                  <a:lnTo>
                    <a:pt x="0" y="75416"/>
                  </a:lnTo>
                  <a:lnTo>
                    <a:pt x="494" y="76381"/>
                  </a:lnTo>
                  <a:cubicBezTo>
                    <a:pt x="311" y="76820"/>
                    <a:pt x="311" y="76820"/>
                    <a:pt x="477" y="77191"/>
                  </a:cubicBezTo>
                  <a:lnTo>
                    <a:pt x="938" y="77214"/>
                  </a:lnTo>
                  <a:cubicBezTo>
                    <a:pt x="938" y="77236"/>
                    <a:pt x="938" y="77258"/>
                    <a:pt x="932" y="77275"/>
                  </a:cubicBezTo>
                  <a:lnTo>
                    <a:pt x="472" y="77358"/>
                  </a:lnTo>
                  <a:cubicBezTo>
                    <a:pt x="605" y="77802"/>
                    <a:pt x="988" y="77824"/>
                    <a:pt x="1332" y="77952"/>
                  </a:cubicBezTo>
                  <a:cubicBezTo>
                    <a:pt x="1432" y="78390"/>
                    <a:pt x="1987" y="78506"/>
                    <a:pt x="2037" y="78967"/>
                  </a:cubicBezTo>
                  <a:cubicBezTo>
                    <a:pt x="2936" y="79394"/>
                    <a:pt x="3180" y="80227"/>
                    <a:pt x="3429" y="81053"/>
                  </a:cubicBezTo>
                  <a:cubicBezTo>
                    <a:pt x="4029" y="81458"/>
                    <a:pt x="4628" y="81858"/>
                    <a:pt x="5216" y="82263"/>
                  </a:cubicBezTo>
                  <a:cubicBezTo>
                    <a:pt x="5427" y="82402"/>
                    <a:pt x="5621" y="82563"/>
                    <a:pt x="5804" y="82740"/>
                  </a:cubicBezTo>
                  <a:cubicBezTo>
                    <a:pt x="6304" y="83256"/>
                    <a:pt x="6903" y="83573"/>
                    <a:pt x="7641" y="83756"/>
                  </a:cubicBezTo>
                  <a:cubicBezTo>
                    <a:pt x="8462" y="83332"/>
                    <a:pt x="9317" y="83119"/>
                    <a:pt x="10191" y="83119"/>
                  </a:cubicBezTo>
                  <a:cubicBezTo>
                    <a:pt x="10771" y="83119"/>
                    <a:pt x="11360" y="83213"/>
                    <a:pt x="11953" y="83401"/>
                  </a:cubicBezTo>
                  <a:cubicBezTo>
                    <a:pt x="12413" y="83223"/>
                    <a:pt x="12863" y="83051"/>
                    <a:pt x="13312" y="82873"/>
                  </a:cubicBezTo>
                  <a:cubicBezTo>
                    <a:pt x="13767" y="82701"/>
                    <a:pt x="14206" y="82541"/>
                    <a:pt x="14833" y="82307"/>
                  </a:cubicBezTo>
                  <a:cubicBezTo>
                    <a:pt x="15254" y="82237"/>
                    <a:pt x="15764" y="82166"/>
                    <a:pt x="16307" y="82166"/>
                  </a:cubicBezTo>
                  <a:cubicBezTo>
                    <a:pt x="16572" y="82166"/>
                    <a:pt x="16844" y="82182"/>
                    <a:pt x="17119" y="82224"/>
                  </a:cubicBezTo>
                  <a:cubicBezTo>
                    <a:pt x="17441" y="82596"/>
                    <a:pt x="17790" y="82935"/>
                    <a:pt x="17940" y="83417"/>
                  </a:cubicBezTo>
                  <a:cubicBezTo>
                    <a:pt x="18007" y="83634"/>
                    <a:pt x="18184" y="83745"/>
                    <a:pt x="18462" y="83817"/>
                  </a:cubicBezTo>
                  <a:cubicBezTo>
                    <a:pt x="19011" y="83722"/>
                    <a:pt x="19649" y="83789"/>
                    <a:pt x="20210" y="83473"/>
                  </a:cubicBezTo>
                  <a:cubicBezTo>
                    <a:pt x="20404" y="83545"/>
                    <a:pt x="20587" y="83611"/>
                    <a:pt x="20631" y="83817"/>
                  </a:cubicBezTo>
                  <a:cubicBezTo>
                    <a:pt x="20687" y="84066"/>
                    <a:pt x="20953" y="84066"/>
                    <a:pt x="21075" y="84222"/>
                  </a:cubicBezTo>
                  <a:cubicBezTo>
                    <a:pt x="21186" y="84366"/>
                    <a:pt x="21281" y="84522"/>
                    <a:pt x="21364" y="84638"/>
                  </a:cubicBezTo>
                  <a:cubicBezTo>
                    <a:pt x="21414" y="85276"/>
                    <a:pt x="21325" y="85837"/>
                    <a:pt x="21036" y="86242"/>
                  </a:cubicBezTo>
                  <a:cubicBezTo>
                    <a:pt x="20986" y="86724"/>
                    <a:pt x="20948" y="87113"/>
                    <a:pt x="20898" y="87518"/>
                  </a:cubicBezTo>
                  <a:lnTo>
                    <a:pt x="20592" y="87845"/>
                  </a:lnTo>
                  <a:cubicBezTo>
                    <a:pt x="20659" y="87956"/>
                    <a:pt x="20787" y="88067"/>
                    <a:pt x="20770" y="88134"/>
                  </a:cubicBezTo>
                  <a:cubicBezTo>
                    <a:pt x="20692" y="88406"/>
                    <a:pt x="20853" y="88578"/>
                    <a:pt x="20970" y="88772"/>
                  </a:cubicBezTo>
                  <a:cubicBezTo>
                    <a:pt x="21214" y="89166"/>
                    <a:pt x="21508" y="89521"/>
                    <a:pt x="21847" y="89837"/>
                  </a:cubicBezTo>
                  <a:cubicBezTo>
                    <a:pt x="22202" y="90170"/>
                    <a:pt x="22518" y="90537"/>
                    <a:pt x="22945" y="90992"/>
                  </a:cubicBezTo>
                  <a:cubicBezTo>
                    <a:pt x="23089" y="91397"/>
                    <a:pt x="23273" y="91946"/>
                    <a:pt x="23472" y="92484"/>
                  </a:cubicBezTo>
                  <a:cubicBezTo>
                    <a:pt x="23672" y="93028"/>
                    <a:pt x="24027" y="93500"/>
                    <a:pt x="24138" y="94071"/>
                  </a:cubicBezTo>
                  <a:lnTo>
                    <a:pt x="23861" y="94532"/>
                  </a:lnTo>
                  <a:lnTo>
                    <a:pt x="24460" y="95891"/>
                  </a:lnTo>
                  <a:cubicBezTo>
                    <a:pt x="24460" y="96047"/>
                    <a:pt x="24466" y="96185"/>
                    <a:pt x="24460" y="96319"/>
                  </a:cubicBezTo>
                  <a:cubicBezTo>
                    <a:pt x="24449" y="96735"/>
                    <a:pt x="24332" y="97079"/>
                    <a:pt x="23966" y="97328"/>
                  </a:cubicBezTo>
                  <a:cubicBezTo>
                    <a:pt x="23766" y="97467"/>
                    <a:pt x="23628" y="97700"/>
                    <a:pt x="23495" y="97861"/>
                  </a:cubicBezTo>
                  <a:cubicBezTo>
                    <a:pt x="23384" y="98361"/>
                    <a:pt x="23339" y="98832"/>
                    <a:pt x="23173" y="99254"/>
                  </a:cubicBezTo>
                  <a:cubicBezTo>
                    <a:pt x="22940" y="99826"/>
                    <a:pt x="22873" y="100408"/>
                    <a:pt x="22851" y="101013"/>
                  </a:cubicBezTo>
                  <a:cubicBezTo>
                    <a:pt x="22834" y="101546"/>
                    <a:pt x="22962" y="102017"/>
                    <a:pt x="23328" y="102411"/>
                  </a:cubicBezTo>
                  <a:cubicBezTo>
                    <a:pt x="23622" y="102739"/>
                    <a:pt x="23844" y="103127"/>
                    <a:pt x="23972" y="103549"/>
                  </a:cubicBezTo>
                  <a:cubicBezTo>
                    <a:pt x="24105" y="103943"/>
                    <a:pt x="24294" y="104315"/>
                    <a:pt x="24538" y="104653"/>
                  </a:cubicBezTo>
                  <a:cubicBezTo>
                    <a:pt x="24677" y="104864"/>
                    <a:pt x="24815" y="105080"/>
                    <a:pt x="24987" y="105347"/>
                  </a:cubicBezTo>
                  <a:lnTo>
                    <a:pt x="24987" y="106895"/>
                  </a:lnTo>
                  <a:cubicBezTo>
                    <a:pt x="25193" y="107256"/>
                    <a:pt x="25298" y="107666"/>
                    <a:pt x="25298" y="108082"/>
                  </a:cubicBezTo>
                  <a:cubicBezTo>
                    <a:pt x="25309" y="108243"/>
                    <a:pt x="25326" y="108410"/>
                    <a:pt x="25353" y="108571"/>
                  </a:cubicBezTo>
                  <a:cubicBezTo>
                    <a:pt x="25464" y="109364"/>
                    <a:pt x="25742" y="110085"/>
                    <a:pt x="26319" y="110668"/>
                  </a:cubicBezTo>
                  <a:cubicBezTo>
                    <a:pt x="26519" y="110862"/>
                    <a:pt x="26696" y="111073"/>
                    <a:pt x="26857" y="111251"/>
                  </a:cubicBezTo>
                  <a:cubicBezTo>
                    <a:pt x="27029" y="111872"/>
                    <a:pt x="27162" y="112460"/>
                    <a:pt x="27529" y="112960"/>
                  </a:cubicBezTo>
                  <a:cubicBezTo>
                    <a:pt x="27845" y="113382"/>
                    <a:pt x="27967" y="113864"/>
                    <a:pt x="27995" y="114375"/>
                  </a:cubicBezTo>
                  <a:lnTo>
                    <a:pt x="27734" y="114708"/>
                  </a:lnTo>
                  <a:cubicBezTo>
                    <a:pt x="27967" y="115202"/>
                    <a:pt x="28189" y="115679"/>
                    <a:pt x="28411" y="116150"/>
                  </a:cubicBezTo>
                  <a:lnTo>
                    <a:pt x="29332" y="116539"/>
                  </a:lnTo>
                  <a:lnTo>
                    <a:pt x="30020" y="116156"/>
                  </a:lnTo>
                  <a:lnTo>
                    <a:pt x="30680" y="116156"/>
                  </a:lnTo>
                  <a:lnTo>
                    <a:pt x="31163" y="115829"/>
                  </a:lnTo>
                  <a:lnTo>
                    <a:pt x="32340" y="115829"/>
                  </a:lnTo>
                  <a:lnTo>
                    <a:pt x="32340" y="115790"/>
                  </a:lnTo>
                  <a:lnTo>
                    <a:pt x="32989" y="115923"/>
                  </a:lnTo>
                  <a:cubicBezTo>
                    <a:pt x="33461" y="115806"/>
                    <a:pt x="33871" y="115590"/>
                    <a:pt x="34337" y="115557"/>
                  </a:cubicBezTo>
                  <a:cubicBezTo>
                    <a:pt x="34493" y="115535"/>
                    <a:pt x="34648" y="115474"/>
                    <a:pt x="34781" y="115385"/>
                  </a:cubicBezTo>
                  <a:cubicBezTo>
                    <a:pt x="35225" y="115135"/>
                    <a:pt x="35647" y="114858"/>
                    <a:pt x="35991" y="114469"/>
                  </a:cubicBezTo>
                  <a:cubicBezTo>
                    <a:pt x="36268" y="114158"/>
                    <a:pt x="36524" y="113820"/>
                    <a:pt x="36845" y="113570"/>
                  </a:cubicBezTo>
                  <a:cubicBezTo>
                    <a:pt x="37245" y="113254"/>
                    <a:pt x="37567" y="112849"/>
                    <a:pt x="37778" y="112383"/>
                  </a:cubicBezTo>
                  <a:cubicBezTo>
                    <a:pt x="38083" y="111722"/>
                    <a:pt x="38477" y="111134"/>
                    <a:pt x="39071" y="110746"/>
                  </a:cubicBezTo>
                  <a:cubicBezTo>
                    <a:pt x="39492" y="109669"/>
                    <a:pt x="39570" y="109181"/>
                    <a:pt x="39487" y="108138"/>
                  </a:cubicBezTo>
                  <a:cubicBezTo>
                    <a:pt x="39842" y="107805"/>
                    <a:pt x="40302" y="107638"/>
                    <a:pt x="40757" y="107477"/>
                  </a:cubicBezTo>
                  <a:cubicBezTo>
                    <a:pt x="41046" y="107372"/>
                    <a:pt x="41323" y="107267"/>
                    <a:pt x="41418" y="107034"/>
                  </a:cubicBezTo>
                  <a:cubicBezTo>
                    <a:pt x="41473" y="106706"/>
                    <a:pt x="41512" y="106456"/>
                    <a:pt x="41556" y="106212"/>
                  </a:cubicBezTo>
                  <a:cubicBezTo>
                    <a:pt x="41623" y="105846"/>
                    <a:pt x="41690" y="105485"/>
                    <a:pt x="41468" y="105141"/>
                  </a:cubicBezTo>
                  <a:cubicBezTo>
                    <a:pt x="41407" y="105047"/>
                    <a:pt x="41407" y="104919"/>
                    <a:pt x="41390" y="104803"/>
                  </a:cubicBezTo>
                  <a:cubicBezTo>
                    <a:pt x="41323" y="104387"/>
                    <a:pt x="41207" y="103998"/>
                    <a:pt x="40929" y="103693"/>
                  </a:cubicBezTo>
                  <a:cubicBezTo>
                    <a:pt x="40952" y="103516"/>
                    <a:pt x="40968" y="103382"/>
                    <a:pt x="40979" y="103316"/>
                  </a:cubicBezTo>
                  <a:cubicBezTo>
                    <a:pt x="41634" y="102600"/>
                    <a:pt x="42455" y="102167"/>
                    <a:pt x="42944" y="101418"/>
                  </a:cubicBezTo>
                  <a:cubicBezTo>
                    <a:pt x="43349" y="101229"/>
                    <a:pt x="43726" y="101052"/>
                    <a:pt x="44109" y="100891"/>
                  </a:cubicBezTo>
                  <a:cubicBezTo>
                    <a:pt x="44681" y="100652"/>
                    <a:pt x="45158" y="100314"/>
                    <a:pt x="45452" y="99753"/>
                  </a:cubicBezTo>
                  <a:cubicBezTo>
                    <a:pt x="45496" y="99670"/>
                    <a:pt x="45546" y="99592"/>
                    <a:pt x="45607" y="99498"/>
                  </a:cubicBezTo>
                  <a:cubicBezTo>
                    <a:pt x="45657" y="99243"/>
                    <a:pt x="45707" y="98977"/>
                    <a:pt x="45752" y="98738"/>
                  </a:cubicBezTo>
                  <a:cubicBezTo>
                    <a:pt x="45663" y="98477"/>
                    <a:pt x="45591" y="98261"/>
                    <a:pt x="45518" y="98050"/>
                  </a:cubicBezTo>
                  <a:cubicBezTo>
                    <a:pt x="45535" y="97717"/>
                    <a:pt x="45624" y="97378"/>
                    <a:pt x="45557" y="97079"/>
                  </a:cubicBezTo>
                  <a:cubicBezTo>
                    <a:pt x="45469" y="96640"/>
                    <a:pt x="45491" y="96208"/>
                    <a:pt x="45491" y="95769"/>
                  </a:cubicBezTo>
                  <a:cubicBezTo>
                    <a:pt x="45485" y="95703"/>
                    <a:pt x="45474" y="95636"/>
                    <a:pt x="45457" y="95575"/>
                  </a:cubicBezTo>
                  <a:cubicBezTo>
                    <a:pt x="45313" y="95447"/>
                    <a:pt x="45174" y="95325"/>
                    <a:pt x="45047" y="95214"/>
                  </a:cubicBezTo>
                  <a:cubicBezTo>
                    <a:pt x="44914" y="94848"/>
                    <a:pt x="44797" y="94499"/>
                    <a:pt x="44669" y="94154"/>
                  </a:cubicBezTo>
                  <a:cubicBezTo>
                    <a:pt x="44509" y="93727"/>
                    <a:pt x="44475" y="93300"/>
                    <a:pt x="44636" y="92867"/>
                  </a:cubicBezTo>
                  <a:cubicBezTo>
                    <a:pt x="44647" y="92801"/>
                    <a:pt x="44647" y="92734"/>
                    <a:pt x="44636" y="92667"/>
                  </a:cubicBezTo>
                  <a:lnTo>
                    <a:pt x="44237" y="92296"/>
                  </a:lnTo>
                  <a:cubicBezTo>
                    <a:pt x="44187" y="91818"/>
                    <a:pt x="44287" y="91280"/>
                    <a:pt x="44536" y="90969"/>
                  </a:cubicBezTo>
                  <a:cubicBezTo>
                    <a:pt x="44914" y="90492"/>
                    <a:pt x="45174" y="89943"/>
                    <a:pt x="45302" y="89355"/>
                  </a:cubicBezTo>
                  <a:cubicBezTo>
                    <a:pt x="45435" y="89271"/>
                    <a:pt x="45568" y="89177"/>
                    <a:pt x="45696" y="89077"/>
                  </a:cubicBezTo>
                  <a:cubicBezTo>
                    <a:pt x="45985" y="88811"/>
                    <a:pt x="46312" y="88572"/>
                    <a:pt x="46528" y="88256"/>
                  </a:cubicBezTo>
                  <a:cubicBezTo>
                    <a:pt x="47105" y="87435"/>
                    <a:pt x="47810" y="86741"/>
                    <a:pt x="48576" y="86103"/>
                  </a:cubicBezTo>
                  <a:cubicBezTo>
                    <a:pt x="48765" y="85936"/>
                    <a:pt x="48975" y="85798"/>
                    <a:pt x="49203" y="85681"/>
                  </a:cubicBezTo>
                  <a:cubicBezTo>
                    <a:pt x="49641" y="85470"/>
                    <a:pt x="50035" y="85171"/>
                    <a:pt x="50352" y="84805"/>
                  </a:cubicBezTo>
                  <a:cubicBezTo>
                    <a:pt x="50562" y="84560"/>
                    <a:pt x="50796" y="84338"/>
                    <a:pt x="51023" y="84100"/>
                  </a:cubicBezTo>
                  <a:cubicBezTo>
                    <a:pt x="51589" y="83495"/>
                    <a:pt x="52044" y="82790"/>
                    <a:pt x="52349" y="82019"/>
                  </a:cubicBezTo>
                  <a:cubicBezTo>
                    <a:pt x="52505" y="81608"/>
                    <a:pt x="52715" y="81225"/>
                    <a:pt x="52976" y="80870"/>
                  </a:cubicBezTo>
                  <a:cubicBezTo>
                    <a:pt x="53248" y="80521"/>
                    <a:pt x="53448" y="80138"/>
                    <a:pt x="53653" y="79783"/>
                  </a:cubicBezTo>
                  <a:cubicBezTo>
                    <a:pt x="53670" y="79544"/>
                    <a:pt x="53687" y="79339"/>
                    <a:pt x="53703" y="79150"/>
                  </a:cubicBezTo>
                  <a:lnTo>
                    <a:pt x="53853" y="78934"/>
                  </a:lnTo>
                  <a:cubicBezTo>
                    <a:pt x="53886" y="78551"/>
                    <a:pt x="53914" y="78257"/>
                    <a:pt x="53931" y="77963"/>
                  </a:cubicBezTo>
                  <a:cubicBezTo>
                    <a:pt x="53931" y="77924"/>
                    <a:pt x="53897" y="77885"/>
                    <a:pt x="53859" y="77807"/>
                  </a:cubicBezTo>
                  <a:lnTo>
                    <a:pt x="53631" y="77785"/>
                  </a:lnTo>
                  <a:cubicBezTo>
                    <a:pt x="53315" y="77940"/>
                    <a:pt x="53076" y="78118"/>
                    <a:pt x="52821" y="78168"/>
                  </a:cubicBezTo>
                  <a:cubicBezTo>
                    <a:pt x="52211" y="78279"/>
                    <a:pt x="51595" y="78334"/>
                    <a:pt x="50895" y="78429"/>
                  </a:cubicBezTo>
                  <a:lnTo>
                    <a:pt x="50385" y="78717"/>
                  </a:lnTo>
                  <a:lnTo>
                    <a:pt x="49608" y="78717"/>
                  </a:lnTo>
                  <a:cubicBezTo>
                    <a:pt x="49347" y="78818"/>
                    <a:pt x="49108" y="78996"/>
                    <a:pt x="48786" y="78996"/>
                  </a:cubicBezTo>
                  <a:cubicBezTo>
                    <a:pt x="48683" y="78996"/>
                    <a:pt x="48572" y="78978"/>
                    <a:pt x="48448" y="78934"/>
                  </a:cubicBezTo>
                  <a:lnTo>
                    <a:pt x="47449" y="77929"/>
                  </a:lnTo>
                  <a:lnTo>
                    <a:pt x="47727" y="77635"/>
                  </a:lnTo>
                  <a:cubicBezTo>
                    <a:pt x="47721" y="77552"/>
                    <a:pt x="47716" y="77458"/>
                    <a:pt x="47710" y="77408"/>
                  </a:cubicBezTo>
                  <a:cubicBezTo>
                    <a:pt x="47433" y="77080"/>
                    <a:pt x="47222" y="76731"/>
                    <a:pt x="46922" y="76492"/>
                  </a:cubicBezTo>
                  <a:cubicBezTo>
                    <a:pt x="46584" y="76226"/>
                    <a:pt x="46279" y="75921"/>
                    <a:pt x="46023" y="75577"/>
                  </a:cubicBezTo>
                  <a:lnTo>
                    <a:pt x="45402" y="75355"/>
                  </a:lnTo>
                  <a:lnTo>
                    <a:pt x="45141" y="75011"/>
                  </a:lnTo>
                  <a:lnTo>
                    <a:pt x="44675" y="74805"/>
                  </a:lnTo>
                  <a:cubicBezTo>
                    <a:pt x="44287" y="74145"/>
                    <a:pt x="44475" y="73302"/>
                    <a:pt x="43920" y="72719"/>
                  </a:cubicBezTo>
                  <a:lnTo>
                    <a:pt x="43127" y="72175"/>
                  </a:lnTo>
                  <a:cubicBezTo>
                    <a:pt x="42805" y="71287"/>
                    <a:pt x="43055" y="70305"/>
                    <a:pt x="42555" y="69317"/>
                  </a:cubicBezTo>
                  <a:lnTo>
                    <a:pt x="41673" y="68529"/>
                  </a:lnTo>
                  <a:cubicBezTo>
                    <a:pt x="41640" y="68296"/>
                    <a:pt x="41601" y="67986"/>
                    <a:pt x="41551" y="67647"/>
                  </a:cubicBezTo>
                  <a:cubicBezTo>
                    <a:pt x="41174" y="67053"/>
                    <a:pt x="40807" y="66410"/>
                    <a:pt x="40558" y="65716"/>
                  </a:cubicBezTo>
                  <a:cubicBezTo>
                    <a:pt x="40286" y="64973"/>
                    <a:pt x="39969" y="64262"/>
                    <a:pt x="39476" y="63635"/>
                  </a:cubicBezTo>
                  <a:cubicBezTo>
                    <a:pt x="39281" y="63391"/>
                    <a:pt x="39209" y="63103"/>
                    <a:pt x="39154" y="62803"/>
                  </a:cubicBezTo>
                  <a:cubicBezTo>
                    <a:pt x="39148" y="62759"/>
                    <a:pt x="39231" y="62692"/>
                    <a:pt x="39304" y="62592"/>
                  </a:cubicBezTo>
                  <a:cubicBezTo>
                    <a:pt x="39526" y="63019"/>
                    <a:pt x="39709" y="63386"/>
                    <a:pt x="39931" y="63813"/>
                  </a:cubicBezTo>
                  <a:cubicBezTo>
                    <a:pt x="40080" y="63935"/>
                    <a:pt x="40208" y="64207"/>
                    <a:pt x="40502" y="64301"/>
                  </a:cubicBezTo>
                  <a:lnTo>
                    <a:pt x="40707" y="64146"/>
                  </a:lnTo>
                  <a:cubicBezTo>
                    <a:pt x="40824" y="63380"/>
                    <a:pt x="40846" y="63297"/>
                    <a:pt x="41096" y="62992"/>
                  </a:cubicBezTo>
                  <a:lnTo>
                    <a:pt x="41096" y="62992"/>
                  </a:lnTo>
                  <a:cubicBezTo>
                    <a:pt x="41040" y="63358"/>
                    <a:pt x="40990" y="63669"/>
                    <a:pt x="40941" y="64013"/>
                  </a:cubicBezTo>
                  <a:cubicBezTo>
                    <a:pt x="41262" y="64096"/>
                    <a:pt x="41468" y="64296"/>
                    <a:pt x="41618" y="64568"/>
                  </a:cubicBezTo>
                  <a:cubicBezTo>
                    <a:pt x="41812" y="64906"/>
                    <a:pt x="42034" y="65228"/>
                    <a:pt x="42250" y="65555"/>
                  </a:cubicBezTo>
                  <a:cubicBezTo>
                    <a:pt x="42489" y="65921"/>
                    <a:pt x="42727" y="66288"/>
                    <a:pt x="42944" y="66610"/>
                  </a:cubicBezTo>
                  <a:lnTo>
                    <a:pt x="42944" y="67109"/>
                  </a:lnTo>
                  <a:cubicBezTo>
                    <a:pt x="43582" y="67569"/>
                    <a:pt x="44220" y="68041"/>
                    <a:pt x="44381" y="69051"/>
                  </a:cubicBezTo>
                  <a:cubicBezTo>
                    <a:pt x="44381" y="69095"/>
                    <a:pt x="44386" y="69306"/>
                    <a:pt x="44381" y="69512"/>
                  </a:cubicBezTo>
                  <a:cubicBezTo>
                    <a:pt x="44370" y="69900"/>
                    <a:pt x="44481" y="70244"/>
                    <a:pt x="44764" y="70516"/>
                  </a:cubicBezTo>
                  <a:cubicBezTo>
                    <a:pt x="44914" y="70655"/>
                    <a:pt x="45069" y="70793"/>
                    <a:pt x="45230" y="70921"/>
                  </a:cubicBezTo>
                  <a:cubicBezTo>
                    <a:pt x="45524" y="71154"/>
                    <a:pt x="45774" y="71415"/>
                    <a:pt x="45929" y="71764"/>
                  </a:cubicBezTo>
                  <a:cubicBezTo>
                    <a:pt x="46073" y="72103"/>
                    <a:pt x="46245" y="72430"/>
                    <a:pt x="46401" y="72758"/>
                  </a:cubicBezTo>
                  <a:cubicBezTo>
                    <a:pt x="46501" y="72824"/>
                    <a:pt x="46595" y="72896"/>
                    <a:pt x="46684" y="72980"/>
                  </a:cubicBezTo>
                  <a:cubicBezTo>
                    <a:pt x="47083" y="73413"/>
                    <a:pt x="47416" y="73868"/>
                    <a:pt x="47327" y="74511"/>
                  </a:cubicBezTo>
                  <a:cubicBezTo>
                    <a:pt x="47300" y="74711"/>
                    <a:pt x="47350" y="74922"/>
                    <a:pt x="47377" y="75127"/>
                  </a:cubicBezTo>
                  <a:cubicBezTo>
                    <a:pt x="47461" y="75721"/>
                    <a:pt x="47744" y="76265"/>
                    <a:pt x="47771" y="76870"/>
                  </a:cubicBezTo>
                  <a:cubicBezTo>
                    <a:pt x="47771" y="76947"/>
                    <a:pt x="47871" y="77019"/>
                    <a:pt x="47910" y="77080"/>
                  </a:cubicBezTo>
                  <a:cubicBezTo>
                    <a:pt x="48072" y="77130"/>
                    <a:pt x="48241" y="77156"/>
                    <a:pt x="48409" y="77156"/>
                  </a:cubicBezTo>
                  <a:cubicBezTo>
                    <a:pt x="48632" y="77156"/>
                    <a:pt x="48855" y="77111"/>
                    <a:pt x="49064" y="77019"/>
                  </a:cubicBezTo>
                  <a:lnTo>
                    <a:pt x="49769" y="76525"/>
                  </a:lnTo>
                  <a:cubicBezTo>
                    <a:pt x="49843" y="76533"/>
                    <a:pt x="49917" y="76536"/>
                    <a:pt x="49989" y="76536"/>
                  </a:cubicBezTo>
                  <a:cubicBezTo>
                    <a:pt x="50530" y="76536"/>
                    <a:pt x="51005" y="76340"/>
                    <a:pt x="51411" y="76032"/>
                  </a:cubicBezTo>
                  <a:lnTo>
                    <a:pt x="52011" y="75965"/>
                  </a:lnTo>
                  <a:cubicBezTo>
                    <a:pt x="52310" y="75560"/>
                    <a:pt x="52743" y="75405"/>
                    <a:pt x="53193" y="75288"/>
                  </a:cubicBezTo>
                  <a:cubicBezTo>
                    <a:pt x="53648" y="75166"/>
                    <a:pt x="54097" y="75088"/>
                    <a:pt x="54502" y="74850"/>
                  </a:cubicBezTo>
                  <a:cubicBezTo>
                    <a:pt x="54563" y="74816"/>
                    <a:pt x="54613" y="74772"/>
                    <a:pt x="54663" y="74739"/>
                  </a:cubicBezTo>
                  <a:cubicBezTo>
                    <a:pt x="54735" y="74533"/>
                    <a:pt x="54796" y="74339"/>
                    <a:pt x="54874" y="74112"/>
                  </a:cubicBezTo>
                  <a:cubicBezTo>
                    <a:pt x="55229" y="73973"/>
                    <a:pt x="55584" y="73801"/>
                    <a:pt x="55962" y="73696"/>
                  </a:cubicBezTo>
                  <a:cubicBezTo>
                    <a:pt x="56289" y="73601"/>
                    <a:pt x="56633" y="73585"/>
                    <a:pt x="56994" y="73529"/>
                  </a:cubicBezTo>
                  <a:lnTo>
                    <a:pt x="57332" y="72941"/>
                  </a:lnTo>
                  <a:lnTo>
                    <a:pt x="57981" y="72780"/>
                  </a:lnTo>
                  <a:cubicBezTo>
                    <a:pt x="58142" y="72547"/>
                    <a:pt x="58281" y="72342"/>
                    <a:pt x="58436" y="72120"/>
                  </a:cubicBezTo>
                  <a:cubicBezTo>
                    <a:pt x="58608" y="72075"/>
                    <a:pt x="58792" y="72036"/>
                    <a:pt x="58964" y="71981"/>
                  </a:cubicBezTo>
                  <a:cubicBezTo>
                    <a:pt x="59025" y="71953"/>
                    <a:pt x="59080" y="71909"/>
                    <a:pt x="59125" y="71864"/>
                  </a:cubicBezTo>
                  <a:cubicBezTo>
                    <a:pt x="59108" y="71670"/>
                    <a:pt x="59091" y="71487"/>
                    <a:pt x="59075" y="71293"/>
                  </a:cubicBezTo>
                  <a:lnTo>
                    <a:pt x="59347" y="70743"/>
                  </a:lnTo>
                  <a:lnTo>
                    <a:pt x="59663" y="70666"/>
                  </a:lnTo>
                  <a:lnTo>
                    <a:pt x="60456" y="69717"/>
                  </a:lnTo>
                  <a:cubicBezTo>
                    <a:pt x="60506" y="69589"/>
                    <a:pt x="60595" y="69329"/>
                    <a:pt x="60678" y="69090"/>
                  </a:cubicBezTo>
                  <a:lnTo>
                    <a:pt x="59802" y="68047"/>
                  </a:lnTo>
                  <a:lnTo>
                    <a:pt x="58653" y="67797"/>
                  </a:lnTo>
                  <a:lnTo>
                    <a:pt x="58065" y="66954"/>
                  </a:lnTo>
                  <a:cubicBezTo>
                    <a:pt x="58065" y="66676"/>
                    <a:pt x="58076" y="66493"/>
                    <a:pt x="58059" y="66310"/>
                  </a:cubicBezTo>
                  <a:cubicBezTo>
                    <a:pt x="58054" y="66210"/>
                    <a:pt x="58004" y="66110"/>
                    <a:pt x="57943" y="65938"/>
                  </a:cubicBezTo>
                  <a:cubicBezTo>
                    <a:pt x="57227" y="66476"/>
                    <a:pt x="56861" y="67303"/>
                    <a:pt x="56139" y="67614"/>
                  </a:cubicBezTo>
                  <a:lnTo>
                    <a:pt x="54508" y="67680"/>
                  </a:lnTo>
                  <a:lnTo>
                    <a:pt x="54064" y="67336"/>
                  </a:lnTo>
                  <a:cubicBezTo>
                    <a:pt x="54314" y="66904"/>
                    <a:pt x="54291" y="66471"/>
                    <a:pt x="54208" y="66016"/>
                  </a:cubicBezTo>
                  <a:lnTo>
                    <a:pt x="54003" y="65927"/>
                  </a:lnTo>
                  <a:cubicBezTo>
                    <a:pt x="53687" y="66116"/>
                    <a:pt x="53675" y="66432"/>
                    <a:pt x="53559" y="66798"/>
                  </a:cubicBezTo>
                  <a:cubicBezTo>
                    <a:pt x="53304" y="66293"/>
                    <a:pt x="53010" y="65938"/>
                    <a:pt x="52998" y="65533"/>
                  </a:cubicBezTo>
                  <a:lnTo>
                    <a:pt x="52349" y="64662"/>
                  </a:lnTo>
                  <a:lnTo>
                    <a:pt x="52072" y="64495"/>
                  </a:lnTo>
                  <a:cubicBezTo>
                    <a:pt x="51972" y="64218"/>
                    <a:pt x="51911" y="63963"/>
                    <a:pt x="51794" y="63741"/>
                  </a:cubicBezTo>
                  <a:cubicBezTo>
                    <a:pt x="51667" y="63502"/>
                    <a:pt x="51484" y="63291"/>
                    <a:pt x="51312" y="63047"/>
                  </a:cubicBezTo>
                  <a:cubicBezTo>
                    <a:pt x="51395" y="62964"/>
                    <a:pt x="51473" y="62875"/>
                    <a:pt x="51545" y="62781"/>
                  </a:cubicBezTo>
                  <a:cubicBezTo>
                    <a:pt x="51600" y="62681"/>
                    <a:pt x="51650" y="62581"/>
                    <a:pt x="51694" y="62481"/>
                  </a:cubicBezTo>
                  <a:lnTo>
                    <a:pt x="52377" y="62154"/>
                  </a:lnTo>
                  <a:lnTo>
                    <a:pt x="52921" y="62215"/>
                  </a:lnTo>
                  <a:cubicBezTo>
                    <a:pt x="53653" y="62747"/>
                    <a:pt x="53814" y="63596"/>
                    <a:pt x="54230" y="64273"/>
                  </a:cubicBezTo>
                  <a:lnTo>
                    <a:pt x="54868" y="64512"/>
                  </a:lnTo>
                  <a:cubicBezTo>
                    <a:pt x="55407" y="65100"/>
                    <a:pt x="56034" y="65444"/>
                    <a:pt x="56822" y="65472"/>
                  </a:cubicBezTo>
                  <a:cubicBezTo>
                    <a:pt x="57482" y="65120"/>
                    <a:pt x="57735" y="64985"/>
                    <a:pt x="57972" y="64985"/>
                  </a:cubicBezTo>
                  <a:cubicBezTo>
                    <a:pt x="58120" y="64985"/>
                    <a:pt x="58262" y="65037"/>
                    <a:pt x="58492" y="65122"/>
                  </a:cubicBezTo>
                  <a:cubicBezTo>
                    <a:pt x="58603" y="65472"/>
                    <a:pt x="58581" y="65899"/>
                    <a:pt x="58853" y="66121"/>
                  </a:cubicBezTo>
                  <a:cubicBezTo>
                    <a:pt x="59369" y="66260"/>
                    <a:pt x="59813" y="66376"/>
                    <a:pt x="60257" y="66487"/>
                  </a:cubicBezTo>
                  <a:cubicBezTo>
                    <a:pt x="60353" y="66506"/>
                    <a:pt x="60450" y="66517"/>
                    <a:pt x="60546" y="66517"/>
                  </a:cubicBezTo>
                  <a:cubicBezTo>
                    <a:pt x="60566" y="66517"/>
                    <a:pt x="60586" y="66516"/>
                    <a:pt x="60606" y="66515"/>
                  </a:cubicBezTo>
                  <a:cubicBezTo>
                    <a:pt x="60706" y="66517"/>
                    <a:pt x="60805" y="66518"/>
                    <a:pt x="60905" y="66518"/>
                  </a:cubicBezTo>
                  <a:cubicBezTo>
                    <a:pt x="61104" y="66518"/>
                    <a:pt x="61305" y="66515"/>
                    <a:pt x="61516" y="66515"/>
                  </a:cubicBezTo>
                  <a:lnTo>
                    <a:pt x="62171" y="66765"/>
                  </a:lnTo>
                  <a:cubicBezTo>
                    <a:pt x="62548" y="66709"/>
                    <a:pt x="62820" y="66682"/>
                    <a:pt x="63092" y="66632"/>
                  </a:cubicBezTo>
                  <a:cubicBezTo>
                    <a:pt x="63819" y="66504"/>
                    <a:pt x="64563" y="66576"/>
                    <a:pt x="65295" y="66532"/>
                  </a:cubicBezTo>
                  <a:cubicBezTo>
                    <a:pt x="65371" y="66526"/>
                    <a:pt x="65447" y="66524"/>
                    <a:pt x="65525" y="66524"/>
                  </a:cubicBezTo>
                  <a:cubicBezTo>
                    <a:pt x="65680" y="66524"/>
                    <a:pt x="65841" y="66532"/>
                    <a:pt x="66011" y="66532"/>
                  </a:cubicBezTo>
                  <a:cubicBezTo>
                    <a:pt x="66089" y="66671"/>
                    <a:pt x="66161" y="66809"/>
                    <a:pt x="66238" y="66948"/>
                  </a:cubicBezTo>
                  <a:lnTo>
                    <a:pt x="66577" y="67137"/>
                  </a:lnTo>
                  <a:lnTo>
                    <a:pt x="66771" y="67636"/>
                  </a:lnTo>
                  <a:cubicBezTo>
                    <a:pt x="67060" y="67708"/>
                    <a:pt x="67287" y="67886"/>
                    <a:pt x="67492" y="68119"/>
                  </a:cubicBezTo>
                  <a:cubicBezTo>
                    <a:pt x="67698" y="68352"/>
                    <a:pt x="67970" y="68552"/>
                    <a:pt x="68197" y="68751"/>
                  </a:cubicBezTo>
                  <a:lnTo>
                    <a:pt x="69018" y="68751"/>
                  </a:lnTo>
                  <a:cubicBezTo>
                    <a:pt x="68863" y="69206"/>
                    <a:pt x="68319" y="68984"/>
                    <a:pt x="68114" y="69367"/>
                  </a:cubicBezTo>
                  <a:lnTo>
                    <a:pt x="69085" y="70361"/>
                  </a:lnTo>
                  <a:cubicBezTo>
                    <a:pt x="69297" y="70395"/>
                    <a:pt x="69436" y="70418"/>
                    <a:pt x="69558" y="70418"/>
                  </a:cubicBezTo>
                  <a:cubicBezTo>
                    <a:pt x="69789" y="70418"/>
                    <a:pt x="69955" y="70336"/>
                    <a:pt x="70439" y="70100"/>
                  </a:cubicBezTo>
                  <a:lnTo>
                    <a:pt x="70711" y="69201"/>
                  </a:lnTo>
                  <a:cubicBezTo>
                    <a:pt x="70883" y="69412"/>
                    <a:pt x="70833" y="69673"/>
                    <a:pt x="70994" y="69806"/>
                  </a:cubicBezTo>
                  <a:cubicBezTo>
                    <a:pt x="70955" y="69922"/>
                    <a:pt x="70933" y="70011"/>
                    <a:pt x="70899" y="70116"/>
                  </a:cubicBezTo>
                  <a:cubicBezTo>
                    <a:pt x="70955" y="70300"/>
                    <a:pt x="71016" y="70494"/>
                    <a:pt x="71077" y="70688"/>
                  </a:cubicBezTo>
                  <a:cubicBezTo>
                    <a:pt x="71033" y="70927"/>
                    <a:pt x="70988" y="71154"/>
                    <a:pt x="70933" y="71470"/>
                  </a:cubicBezTo>
                  <a:cubicBezTo>
                    <a:pt x="71077" y="72131"/>
                    <a:pt x="71260" y="72869"/>
                    <a:pt x="71393" y="73618"/>
                  </a:cubicBezTo>
                  <a:cubicBezTo>
                    <a:pt x="71515" y="74311"/>
                    <a:pt x="71793" y="74938"/>
                    <a:pt x="72142" y="75543"/>
                  </a:cubicBezTo>
                  <a:cubicBezTo>
                    <a:pt x="72331" y="75854"/>
                    <a:pt x="72464" y="76204"/>
                    <a:pt x="72536" y="76564"/>
                  </a:cubicBezTo>
                  <a:cubicBezTo>
                    <a:pt x="72603" y="76925"/>
                    <a:pt x="72736" y="77275"/>
                    <a:pt x="72930" y="77585"/>
                  </a:cubicBezTo>
                  <a:cubicBezTo>
                    <a:pt x="73297" y="78201"/>
                    <a:pt x="73624" y="78834"/>
                    <a:pt x="73763" y="79555"/>
                  </a:cubicBezTo>
                  <a:cubicBezTo>
                    <a:pt x="73863" y="80071"/>
                    <a:pt x="74146" y="80487"/>
                    <a:pt x="74634" y="80787"/>
                  </a:cubicBezTo>
                  <a:lnTo>
                    <a:pt x="75117" y="80576"/>
                  </a:lnTo>
                  <a:cubicBezTo>
                    <a:pt x="75178" y="80443"/>
                    <a:pt x="75233" y="80315"/>
                    <a:pt x="75300" y="80177"/>
                  </a:cubicBezTo>
                  <a:lnTo>
                    <a:pt x="75855" y="79877"/>
                  </a:lnTo>
                  <a:cubicBezTo>
                    <a:pt x="75821" y="79378"/>
                    <a:pt x="76127" y="79095"/>
                    <a:pt x="76559" y="78917"/>
                  </a:cubicBezTo>
                  <a:cubicBezTo>
                    <a:pt x="76559" y="78512"/>
                    <a:pt x="76509" y="78135"/>
                    <a:pt x="76576" y="77774"/>
                  </a:cubicBezTo>
                  <a:cubicBezTo>
                    <a:pt x="76637" y="77391"/>
                    <a:pt x="76809" y="77030"/>
                    <a:pt x="76926" y="76686"/>
                  </a:cubicBezTo>
                  <a:cubicBezTo>
                    <a:pt x="76865" y="76198"/>
                    <a:pt x="76809" y="75738"/>
                    <a:pt x="76748" y="75283"/>
                  </a:cubicBezTo>
                  <a:cubicBezTo>
                    <a:pt x="76715" y="75094"/>
                    <a:pt x="76776" y="74900"/>
                    <a:pt x="76909" y="74761"/>
                  </a:cubicBezTo>
                  <a:lnTo>
                    <a:pt x="77475" y="74600"/>
                  </a:lnTo>
                  <a:lnTo>
                    <a:pt x="77852" y="74178"/>
                  </a:lnTo>
                  <a:lnTo>
                    <a:pt x="78391" y="73945"/>
                  </a:lnTo>
                  <a:lnTo>
                    <a:pt x="78724" y="73418"/>
                  </a:lnTo>
                  <a:cubicBezTo>
                    <a:pt x="79328" y="73030"/>
                    <a:pt x="79856" y="72625"/>
                    <a:pt x="80266" y="72092"/>
                  </a:cubicBezTo>
                  <a:cubicBezTo>
                    <a:pt x="80599" y="71654"/>
                    <a:pt x="80999" y="71326"/>
                    <a:pt x="81542" y="71198"/>
                  </a:cubicBezTo>
                  <a:cubicBezTo>
                    <a:pt x="81620" y="71171"/>
                    <a:pt x="81698" y="71132"/>
                    <a:pt x="81764" y="71082"/>
                  </a:cubicBezTo>
                  <a:lnTo>
                    <a:pt x="82108" y="70571"/>
                  </a:lnTo>
                  <a:cubicBezTo>
                    <a:pt x="82131" y="70355"/>
                    <a:pt x="82153" y="70172"/>
                    <a:pt x="82164" y="70028"/>
                  </a:cubicBezTo>
                  <a:cubicBezTo>
                    <a:pt x="82471" y="69790"/>
                    <a:pt x="82789" y="69706"/>
                    <a:pt x="83120" y="69706"/>
                  </a:cubicBezTo>
                  <a:cubicBezTo>
                    <a:pt x="83208" y="69706"/>
                    <a:pt x="83296" y="69712"/>
                    <a:pt x="83385" y="69722"/>
                  </a:cubicBezTo>
                  <a:cubicBezTo>
                    <a:pt x="83464" y="69731"/>
                    <a:pt x="83542" y="69735"/>
                    <a:pt x="83619" y="69735"/>
                  </a:cubicBezTo>
                  <a:cubicBezTo>
                    <a:pt x="84146" y="69735"/>
                    <a:pt x="84628" y="69548"/>
                    <a:pt x="85121" y="69340"/>
                  </a:cubicBezTo>
                  <a:cubicBezTo>
                    <a:pt x="85155" y="69118"/>
                    <a:pt x="85188" y="68912"/>
                    <a:pt x="85221" y="68674"/>
                  </a:cubicBezTo>
                  <a:lnTo>
                    <a:pt x="85577" y="68996"/>
                  </a:lnTo>
                  <a:lnTo>
                    <a:pt x="85932" y="69084"/>
                  </a:lnTo>
                  <a:cubicBezTo>
                    <a:pt x="86142" y="69528"/>
                    <a:pt x="86043" y="70055"/>
                    <a:pt x="86387" y="70355"/>
                  </a:cubicBezTo>
                  <a:cubicBezTo>
                    <a:pt x="86725" y="70655"/>
                    <a:pt x="86964" y="71043"/>
                    <a:pt x="87385" y="71260"/>
                  </a:cubicBezTo>
                  <a:cubicBezTo>
                    <a:pt x="87391" y="71409"/>
                    <a:pt x="87402" y="71565"/>
                    <a:pt x="87413" y="71759"/>
                  </a:cubicBezTo>
                  <a:lnTo>
                    <a:pt x="87924" y="72236"/>
                  </a:lnTo>
                  <a:cubicBezTo>
                    <a:pt x="88151" y="72752"/>
                    <a:pt x="88262" y="73296"/>
                    <a:pt x="88024" y="73884"/>
                  </a:cubicBezTo>
                  <a:cubicBezTo>
                    <a:pt x="87957" y="74034"/>
                    <a:pt x="87996" y="74234"/>
                    <a:pt x="87985" y="74372"/>
                  </a:cubicBezTo>
                  <a:cubicBezTo>
                    <a:pt x="88146" y="74496"/>
                    <a:pt x="88301" y="74524"/>
                    <a:pt x="88448" y="74524"/>
                  </a:cubicBezTo>
                  <a:cubicBezTo>
                    <a:pt x="88575" y="74524"/>
                    <a:pt x="88696" y="74503"/>
                    <a:pt x="88809" y="74503"/>
                  </a:cubicBezTo>
                  <a:cubicBezTo>
                    <a:pt x="88831" y="74503"/>
                    <a:pt x="88852" y="74504"/>
                    <a:pt x="88873" y="74506"/>
                  </a:cubicBezTo>
                  <a:lnTo>
                    <a:pt x="89760" y="74040"/>
                  </a:lnTo>
                  <a:lnTo>
                    <a:pt x="90110" y="73529"/>
                  </a:lnTo>
                  <a:cubicBezTo>
                    <a:pt x="90338" y="73873"/>
                    <a:pt x="90537" y="74245"/>
                    <a:pt x="90698" y="74628"/>
                  </a:cubicBezTo>
                  <a:cubicBezTo>
                    <a:pt x="90720" y="74911"/>
                    <a:pt x="90715" y="75166"/>
                    <a:pt x="90759" y="75416"/>
                  </a:cubicBezTo>
                  <a:cubicBezTo>
                    <a:pt x="90798" y="75665"/>
                    <a:pt x="90831" y="75954"/>
                    <a:pt x="90970" y="76143"/>
                  </a:cubicBezTo>
                  <a:cubicBezTo>
                    <a:pt x="91297" y="76564"/>
                    <a:pt x="91403" y="77008"/>
                    <a:pt x="91408" y="77541"/>
                  </a:cubicBezTo>
                  <a:cubicBezTo>
                    <a:pt x="91408" y="77879"/>
                    <a:pt x="91442" y="78223"/>
                    <a:pt x="91386" y="78567"/>
                  </a:cubicBezTo>
                  <a:cubicBezTo>
                    <a:pt x="91314" y="79067"/>
                    <a:pt x="91342" y="79583"/>
                    <a:pt x="91153" y="80066"/>
                  </a:cubicBezTo>
                  <a:cubicBezTo>
                    <a:pt x="91109" y="80188"/>
                    <a:pt x="91148" y="80343"/>
                    <a:pt x="91153" y="80482"/>
                  </a:cubicBezTo>
                  <a:cubicBezTo>
                    <a:pt x="91164" y="80526"/>
                    <a:pt x="91181" y="80571"/>
                    <a:pt x="91203" y="80610"/>
                  </a:cubicBezTo>
                  <a:lnTo>
                    <a:pt x="91519" y="80748"/>
                  </a:lnTo>
                  <a:lnTo>
                    <a:pt x="92768" y="82502"/>
                  </a:lnTo>
                  <a:cubicBezTo>
                    <a:pt x="92846" y="83045"/>
                    <a:pt x="92912" y="83523"/>
                    <a:pt x="92973" y="83961"/>
                  </a:cubicBezTo>
                  <a:cubicBezTo>
                    <a:pt x="93045" y="84083"/>
                    <a:pt x="93084" y="84161"/>
                    <a:pt x="93134" y="84244"/>
                  </a:cubicBezTo>
                  <a:cubicBezTo>
                    <a:pt x="93295" y="84494"/>
                    <a:pt x="93417" y="84799"/>
                    <a:pt x="93628" y="84988"/>
                  </a:cubicBezTo>
                  <a:cubicBezTo>
                    <a:pt x="94161" y="85470"/>
                    <a:pt x="94760" y="85875"/>
                    <a:pt x="95404" y="86192"/>
                  </a:cubicBezTo>
                  <a:cubicBezTo>
                    <a:pt x="95425" y="86204"/>
                    <a:pt x="95451" y="86209"/>
                    <a:pt x="95479" y="86209"/>
                  </a:cubicBezTo>
                  <a:cubicBezTo>
                    <a:pt x="95552" y="86209"/>
                    <a:pt x="95645" y="86178"/>
                    <a:pt x="95737" y="86170"/>
                  </a:cubicBezTo>
                  <a:cubicBezTo>
                    <a:pt x="95714" y="85642"/>
                    <a:pt x="95448" y="85265"/>
                    <a:pt x="95232" y="84965"/>
                  </a:cubicBezTo>
                  <a:cubicBezTo>
                    <a:pt x="95021" y="84272"/>
                    <a:pt x="95382" y="83578"/>
                    <a:pt x="94888" y="83034"/>
                  </a:cubicBezTo>
                  <a:lnTo>
                    <a:pt x="93684" y="81847"/>
                  </a:lnTo>
                  <a:lnTo>
                    <a:pt x="93179" y="81764"/>
                  </a:lnTo>
                  <a:lnTo>
                    <a:pt x="92840" y="81475"/>
                  </a:lnTo>
                  <a:lnTo>
                    <a:pt x="92907" y="81431"/>
                  </a:lnTo>
                  <a:lnTo>
                    <a:pt x="92269" y="79933"/>
                  </a:lnTo>
                  <a:lnTo>
                    <a:pt x="91847" y="79799"/>
                  </a:lnTo>
                  <a:cubicBezTo>
                    <a:pt x="91825" y="79516"/>
                    <a:pt x="91814" y="79244"/>
                    <a:pt x="91797" y="78984"/>
                  </a:cubicBezTo>
                  <a:cubicBezTo>
                    <a:pt x="91986" y="78584"/>
                    <a:pt x="92213" y="78218"/>
                    <a:pt x="92324" y="77829"/>
                  </a:cubicBezTo>
                  <a:cubicBezTo>
                    <a:pt x="92435" y="77436"/>
                    <a:pt x="92441" y="77019"/>
                    <a:pt x="92491" y="76592"/>
                  </a:cubicBezTo>
                  <a:cubicBezTo>
                    <a:pt x="92638" y="76530"/>
                    <a:pt x="92776" y="76469"/>
                    <a:pt x="92912" y="76469"/>
                  </a:cubicBezTo>
                  <a:cubicBezTo>
                    <a:pt x="93006" y="76469"/>
                    <a:pt x="93100" y="76498"/>
                    <a:pt x="93195" y="76575"/>
                  </a:cubicBezTo>
                  <a:cubicBezTo>
                    <a:pt x="93245" y="76759"/>
                    <a:pt x="93290" y="76931"/>
                    <a:pt x="93334" y="77108"/>
                  </a:cubicBezTo>
                  <a:lnTo>
                    <a:pt x="94055" y="77230"/>
                  </a:lnTo>
                  <a:cubicBezTo>
                    <a:pt x="94299" y="77419"/>
                    <a:pt x="94494" y="77574"/>
                    <a:pt x="94716" y="77752"/>
                  </a:cubicBezTo>
                  <a:cubicBezTo>
                    <a:pt x="94804" y="77974"/>
                    <a:pt x="94904" y="78229"/>
                    <a:pt x="94999" y="78468"/>
                  </a:cubicBezTo>
                  <a:lnTo>
                    <a:pt x="95354" y="78495"/>
                  </a:lnTo>
                  <a:cubicBezTo>
                    <a:pt x="95409" y="78612"/>
                    <a:pt x="95459" y="78712"/>
                    <a:pt x="95504" y="78806"/>
                  </a:cubicBezTo>
                  <a:cubicBezTo>
                    <a:pt x="95809" y="78889"/>
                    <a:pt x="96075" y="79011"/>
                    <a:pt x="96258" y="79217"/>
                  </a:cubicBezTo>
                  <a:cubicBezTo>
                    <a:pt x="96358" y="79605"/>
                    <a:pt x="96219" y="79982"/>
                    <a:pt x="96358" y="80376"/>
                  </a:cubicBezTo>
                  <a:cubicBezTo>
                    <a:pt x="96580" y="80221"/>
                    <a:pt x="96758" y="80082"/>
                    <a:pt x="96946" y="79966"/>
                  </a:cubicBezTo>
                  <a:cubicBezTo>
                    <a:pt x="97141" y="79855"/>
                    <a:pt x="97357" y="79761"/>
                    <a:pt x="97535" y="79672"/>
                  </a:cubicBezTo>
                  <a:cubicBezTo>
                    <a:pt x="97668" y="79267"/>
                    <a:pt x="97668" y="79267"/>
                    <a:pt x="97962" y="78978"/>
                  </a:cubicBezTo>
                  <a:cubicBezTo>
                    <a:pt x="98572" y="78867"/>
                    <a:pt x="98961" y="78373"/>
                    <a:pt x="99488" y="78246"/>
                  </a:cubicBezTo>
                  <a:cubicBezTo>
                    <a:pt x="99804" y="77724"/>
                    <a:pt x="99765" y="77186"/>
                    <a:pt x="99765" y="76659"/>
                  </a:cubicBezTo>
                  <a:cubicBezTo>
                    <a:pt x="99760" y="75882"/>
                    <a:pt x="99665" y="75133"/>
                    <a:pt x="99061" y="74556"/>
                  </a:cubicBezTo>
                  <a:cubicBezTo>
                    <a:pt x="98950" y="74445"/>
                    <a:pt x="98877" y="74289"/>
                    <a:pt x="98800" y="74178"/>
                  </a:cubicBezTo>
                  <a:cubicBezTo>
                    <a:pt x="98200" y="73840"/>
                    <a:pt x="97745" y="73407"/>
                    <a:pt x="97529" y="72747"/>
                  </a:cubicBezTo>
                  <a:cubicBezTo>
                    <a:pt x="97424" y="72641"/>
                    <a:pt x="97290" y="72541"/>
                    <a:pt x="97185" y="72419"/>
                  </a:cubicBezTo>
                  <a:cubicBezTo>
                    <a:pt x="96869" y="72064"/>
                    <a:pt x="96869" y="71654"/>
                    <a:pt x="97163" y="71293"/>
                  </a:cubicBezTo>
                  <a:cubicBezTo>
                    <a:pt x="97440" y="70954"/>
                    <a:pt x="97723" y="70621"/>
                    <a:pt x="98028" y="70250"/>
                  </a:cubicBezTo>
                  <a:lnTo>
                    <a:pt x="99255" y="69661"/>
                  </a:lnTo>
                  <a:lnTo>
                    <a:pt x="100004" y="69833"/>
                  </a:lnTo>
                  <a:cubicBezTo>
                    <a:pt x="100242" y="70155"/>
                    <a:pt x="100043" y="70549"/>
                    <a:pt x="100381" y="70810"/>
                  </a:cubicBezTo>
                  <a:lnTo>
                    <a:pt x="100692" y="70771"/>
                  </a:lnTo>
                  <a:cubicBezTo>
                    <a:pt x="100670" y="70449"/>
                    <a:pt x="100709" y="70177"/>
                    <a:pt x="100975" y="69939"/>
                  </a:cubicBezTo>
                  <a:cubicBezTo>
                    <a:pt x="101263" y="69867"/>
                    <a:pt x="101602" y="69806"/>
                    <a:pt x="101929" y="69711"/>
                  </a:cubicBezTo>
                  <a:cubicBezTo>
                    <a:pt x="102268" y="69623"/>
                    <a:pt x="102595" y="69512"/>
                    <a:pt x="102912" y="69373"/>
                  </a:cubicBezTo>
                  <a:cubicBezTo>
                    <a:pt x="103061" y="69306"/>
                    <a:pt x="103172" y="69140"/>
                    <a:pt x="103300" y="69018"/>
                  </a:cubicBezTo>
                  <a:lnTo>
                    <a:pt x="103627" y="69090"/>
                  </a:lnTo>
                  <a:cubicBezTo>
                    <a:pt x="104132" y="68541"/>
                    <a:pt x="104865" y="68818"/>
                    <a:pt x="105481" y="68546"/>
                  </a:cubicBezTo>
                  <a:lnTo>
                    <a:pt x="105847" y="68097"/>
                  </a:lnTo>
                  <a:lnTo>
                    <a:pt x="106108" y="68025"/>
                  </a:lnTo>
                  <a:lnTo>
                    <a:pt x="107351" y="66893"/>
                  </a:lnTo>
                  <a:lnTo>
                    <a:pt x="107550" y="66537"/>
                  </a:lnTo>
                  <a:lnTo>
                    <a:pt x="107872" y="66426"/>
                  </a:lnTo>
                  <a:cubicBezTo>
                    <a:pt x="107939" y="66127"/>
                    <a:pt x="108000" y="65860"/>
                    <a:pt x="108050" y="65622"/>
                  </a:cubicBezTo>
                  <a:cubicBezTo>
                    <a:pt x="108344" y="65183"/>
                    <a:pt x="108738" y="64856"/>
                    <a:pt x="108871" y="64373"/>
                  </a:cubicBezTo>
                  <a:lnTo>
                    <a:pt x="109470" y="63985"/>
                  </a:lnTo>
                  <a:lnTo>
                    <a:pt x="109798" y="63047"/>
                  </a:lnTo>
                  <a:lnTo>
                    <a:pt x="109798" y="62459"/>
                  </a:lnTo>
                  <a:lnTo>
                    <a:pt x="109315" y="62120"/>
                  </a:lnTo>
                  <a:cubicBezTo>
                    <a:pt x="109294" y="62106"/>
                    <a:pt x="109270" y="62101"/>
                    <a:pt x="109244" y="62101"/>
                  </a:cubicBezTo>
                  <a:cubicBezTo>
                    <a:pt x="109199" y="62101"/>
                    <a:pt x="109148" y="62116"/>
                    <a:pt x="109100" y="62116"/>
                  </a:cubicBezTo>
                  <a:cubicBezTo>
                    <a:pt x="109041" y="62116"/>
                    <a:pt x="108986" y="62093"/>
                    <a:pt x="108949" y="61993"/>
                  </a:cubicBezTo>
                  <a:cubicBezTo>
                    <a:pt x="109104" y="61793"/>
                    <a:pt x="109321" y="61682"/>
                    <a:pt x="109565" y="61604"/>
                  </a:cubicBezTo>
                  <a:cubicBezTo>
                    <a:pt x="109620" y="61588"/>
                    <a:pt x="109665" y="61521"/>
                    <a:pt x="109715" y="61477"/>
                  </a:cubicBezTo>
                  <a:lnTo>
                    <a:pt x="109520" y="61055"/>
                  </a:lnTo>
                  <a:lnTo>
                    <a:pt x="109731" y="60883"/>
                  </a:lnTo>
                  <a:cubicBezTo>
                    <a:pt x="109692" y="60367"/>
                    <a:pt x="109182" y="60250"/>
                    <a:pt x="108949" y="59851"/>
                  </a:cubicBezTo>
                  <a:cubicBezTo>
                    <a:pt x="108888" y="59346"/>
                    <a:pt x="108716" y="58858"/>
                    <a:pt x="108455" y="58419"/>
                  </a:cubicBezTo>
                  <a:cubicBezTo>
                    <a:pt x="108183" y="58164"/>
                    <a:pt x="107833" y="58142"/>
                    <a:pt x="107678" y="57837"/>
                  </a:cubicBezTo>
                  <a:cubicBezTo>
                    <a:pt x="107789" y="57581"/>
                    <a:pt x="107894" y="57326"/>
                    <a:pt x="107939" y="57221"/>
                  </a:cubicBezTo>
                  <a:cubicBezTo>
                    <a:pt x="108283" y="56755"/>
                    <a:pt x="108755" y="56660"/>
                    <a:pt x="108932" y="56200"/>
                  </a:cubicBezTo>
                  <a:lnTo>
                    <a:pt x="110220" y="55711"/>
                  </a:lnTo>
                  <a:cubicBezTo>
                    <a:pt x="110231" y="55650"/>
                    <a:pt x="110242" y="55545"/>
                    <a:pt x="110264" y="55406"/>
                  </a:cubicBezTo>
                  <a:lnTo>
                    <a:pt x="109443" y="55290"/>
                  </a:lnTo>
                  <a:lnTo>
                    <a:pt x="108954" y="54984"/>
                  </a:lnTo>
                  <a:lnTo>
                    <a:pt x="108594" y="55046"/>
                  </a:lnTo>
                  <a:lnTo>
                    <a:pt x="108100" y="55628"/>
                  </a:lnTo>
                  <a:lnTo>
                    <a:pt x="107462" y="55473"/>
                  </a:lnTo>
                  <a:lnTo>
                    <a:pt x="107462" y="54751"/>
                  </a:lnTo>
                  <a:cubicBezTo>
                    <a:pt x="107034" y="54718"/>
                    <a:pt x="106674" y="54602"/>
                    <a:pt x="106413" y="54269"/>
                  </a:cubicBezTo>
                  <a:cubicBezTo>
                    <a:pt x="106319" y="53941"/>
                    <a:pt x="106407" y="53686"/>
                    <a:pt x="106746" y="53464"/>
                  </a:cubicBezTo>
                  <a:lnTo>
                    <a:pt x="107501" y="53464"/>
                  </a:lnTo>
                  <a:lnTo>
                    <a:pt x="107917" y="52809"/>
                  </a:lnTo>
                  <a:lnTo>
                    <a:pt x="108566" y="52515"/>
                  </a:lnTo>
                  <a:cubicBezTo>
                    <a:pt x="108755" y="52216"/>
                    <a:pt x="108938" y="51921"/>
                    <a:pt x="109315" y="51805"/>
                  </a:cubicBezTo>
                  <a:cubicBezTo>
                    <a:pt x="109493" y="51849"/>
                    <a:pt x="109659" y="51910"/>
                    <a:pt x="109826" y="51977"/>
                  </a:cubicBezTo>
                  <a:cubicBezTo>
                    <a:pt x="109914" y="52021"/>
                    <a:pt x="109970" y="52132"/>
                    <a:pt x="110036" y="52210"/>
                  </a:cubicBezTo>
                  <a:cubicBezTo>
                    <a:pt x="109881" y="52598"/>
                    <a:pt x="109531" y="52793"/>
                    <a:pt x="109359" y="53114"/>
                  </a:cubicBezTo>
                  <a:cubicBezTo>
                    <a:pt x="109465" y="53331"/>
                    <a:pt x="109570" y="53536"/>
                    <a:pt x="109681" y="53753"/>
                  </a:cubicBezTo>
                  <a:cubicBezTo>
                    <a:pt x="109748" y="53719"/>
                    <a:pt x="109814" y="53675"/>
                    <a:pt x="109870" y="53625"/>
                  </a:cubicBezTo>
                  <a:cubicBezTo>
                    <a:pt x="110321" y="53129"/>
                    <a:pt x="110883" y="52917"/>
                    <a:pt x="111516" y="52917"/>
                  </a:cubicBezTo>
                  <a:cubicBezTo>
                    <a:pt x="111592" y="52917"/>
                    <a:pt x="111668" y="52920"/>
                    <a:pt x="111745" y="52926"/>
                  </a:cubicBezTo>
                  <a:cubicBezTo>
                    <a:pt x="112073" y="52948"/>
                    <a:pt x="112378" y="53065"/>
                    <a:pt x="112539" y="53481"/>
                  </a:cubicBezTo>
                  <a:lnTo>
                    <a:pt x="112106" y="54629"/>
                  </a:lnTo>
                  <a:lnTo>
                    <a:pt x="112350" y="54907"/>
                  </a:lnTo>
                  <a:lnTo>
                    <a:pt x="112744" y="54757"/>
                  </a:lnTo>
                  <a:lnTo>
                    <a:pt x="113527" y="55212"/>
                  </a:lnTo>
                  <a:cubicBezTo>
                    <a:pt x="113360" y="55795"/>
                    <a:pt x="113388" y="56366"/>
                    <a:pt x="113482" y="56904"/>
                  </a:cubicBezTo>
                  <a:cubicBezTo>
                    <a:pt x="113305" y="57365"/>
                    <a:pt x="113083" y="57776"/>
                    <a:pt x="113227" y="58292"/>
                  </a:cubicBezTo>
                  <a:lnTo>
                    <a:pt x="114015" y="58170"/>
                  </a:lnTo>
                  <a:cubicBezTo>
                    <a:pt x="114409" y="57731"/>
                    <a:pt x="114919" y="57681"/>
                    <a:pt x="115436" y="57559"/>
                  </a:cubicBezTo>
                  <a:lnTo>
                    <a:pt x="115685" y="57210"/>
                  </a:lnTo>
                  <a:cubicBezTo>
                    <a:pt x="115685" y="56854"/>
                    <a:pt x="115674" y="56533"/>
                    <a:pt x="115685" y="56211"/>
                  </a:cubicBezTo>
                  <a:cubicBezTo>
                    <a:pt x="115707" y="55772"/>
                    <a:pt x="115563" y="55395"/>
                    <a:pt x="115336" y="55034"/>
                  </a:cubicBezTo>
                  <a:cubicBezTo>
                    <a:pt x="115130" y="54701"/>
                    <a:pt x="114942" y="54363"/>
                    <a:pt x="114692" y="53936"/>
                  </a:cubicBezTo>
                  <a:lnTo>
                    <a:pt x="114137" y="53497"/>
                  </a:lnTo>
                  <a:cubicBezTo>
                    <a:pt x="114126" y="53403"/>
                    <a:pt x="114126" y="53309"/>
                    <a:pt x="114137" y="53214"/>
                  </a:cubicBezTo>
                  <a:cubicBezTo>
                    <a:pt x="114159" y="53114"/>
                    <a:pt x="114187" y="53020"/>
                    <a:pt x="114226" y="52926"/>
                  </a:cubicBezTo>
                  <a:cubicBezTo>
                    <a:pt x="114936" y="52770"/>
                    <a:pt x="115336" y="52160"/>
                    <a:pt x="115896" y="51766"/>
                  </a:cubicBezTo>
                  <a:cubicBezTo>
                    <a:pt x="115879" y="51550"/>
                    <a:pt x="115857" y="51344"/>
                    <a:pt x="115841" y="51167"/>
                  </a:cubicBezTo>
                  <a:cubicBezTo>
                    <a:pt x="116002" y="50817"/>
                    <a:pt x="116174" y="50529"/>
                    <a:pt x="116468" y="50312"/>
                  </a:cubicBezTo>
                  <a:cubicBezTo>
                    <a:pt x="116834" y="50035"/>
                    <a:pt x="117172" y="49724"/>
                    <a:pt x="117555" y="49397"/>
                  </a:cubicBezTo>
                  <a:lnTo>
                    <a:pt x="117966" y="49347"/>
                  </a:lnTo>
                  <a:lnTo>
                    <a:pt x="118132" y="49680"/>
                  </a:lnTo>
                  <a:lnTo>
                    <a:pt x="118521" y="49863"/>
                  </a:lnTo>
                  <a:cubicBezTo>
                    <a:pt x="119259" y="49824"/>
                    <a:pt x="119653" y="49225"/>
                    <a:pt x="120185" y="48953"/>
                  </a:cubicBezTo>
                  <a:cubicBezTo>
                    <a:pt x="120474" y="48514"/>
                    <a:pt x="120718" y="48109"/>
                    <a:pt x="121079" y="47765"/>
                  </a:cubicBezTo>
                  <a:cubicBezTo>
                    <a:pt x="121478" y="47388"/>
                    <a:pt x="121817" y="46939"/>
                    <a:pt x="122150" y="46500"/>
                  </a:cubicBezTo>
                  <a:cubicBezTo>
                    <a:pt x="122411" y="46151"/>
                    <a:pt x="122682" y="45795"/>
                    <a:pt x="122788" y="45357"/>
                  </a:cubicBezTo>
                  <a:cubicBezTo>
                    <a:pt x="122816" y="45246"/>
                    <a:pt x="122860" y="45135"/>
                    <a:pt x="122927" y="45041"/>
                  </a:cubicBezTo>
                  <a:cubicBezTo>
                    <a:pt x="123104" y="44747"/>
                    <a:pt x="123276" y="44447"/>
                    <a:pt x="123482" y="44170"/>
                  </a:cubicBezTo>
                  <a:cubicBezTo>
                    <a:pt x="123681" y="43892"/>
                    <a:pt x="123920" y="43642"/>
                    <a:pt x="124181" y="43343"/>
                  </a:cubicBezTo>
                  <a:cubicBezTo>
                    <a:pt x="124297" y="42727"/>
                    <a:pt x="124425" y="42072"/>
                    <a:pt x="124547" y="41434"/>
                  </a:cubicBezTo>
                  <a:cubicBezTo>
                    <a:pt x="124491" y="41162"/>
                    <a:pt x="124447" y="40912"/>
                    <a:pt x="124419" y="40790"/>
                  </a:cubicBezTo>
                  <a:cubicBezTo>
                    <a:pt x="124491" y="40374"/>
                    <a:pt x="124491" y="40063"/>
                    <a:pt x="124597" y="39791"/>
                  </a:cubicBezTo>
                  <a:cubicBezTo>
                    <a:pt x="124713" y="39497"/>
                    <a:pt x="124924" y="39248"/>
                    <a:pt x="125102" y="38965"/>
                  </a:cubicBezTo>
                  <a:cubicBezTo>
                    <a:pt x="124924" y="38482"/>
                    <a:pt x="124902" y="37955"/>
                    <a:pt x="125041" y="37461"/>
                  </a:cubicBezTo>
                  <a:lnTo>
                    <a:pt x="123920" y="36140"/>
                  </a:lnTo>
                  <a:lnTo>
                    <a:pt x="123082" y="36074"/>
                  </a:lnTo>
                  <a:cubicBezTo>
                    <a:pt x="122949" y="36451"/>
                    <a:pt x="122688" y="36773"/>
                    <a:pt x="122355" y="36989"/>
                  </a:cubicBezTo>
                  <a:lnTo>
                    <a:pt x="121983" y="36939"/>
                  </a:lnTo>
                  <a:lnTo>
                    <a:pt x="122189" y="36490"/>
                  </a:lnTo>
                  <a:lnTo>
                    <a:pt x="121856" y="36190"/>
                  </a:lnTo>
                  <a:lnTo>
                    <a:pt x="121856" y="36190"/>
                  </a:lnTo>
                  <a:cubicBezTo>
                    <a:pt x="121745" y="36357"/>
                    <a:pt x="121878" y="36623"/>
                    <a:pt x="121539" y="36651"/>
                  </a:cubicBezTo>
                  <a:cubicBezTo>
                    <a:pt x="121489" y="36329"/>
                    <a:pt x="121434" y="35996"/>
                    <a:pt x="121378" y="35646"/>
                  </a:cubicBezTo>
                  <a:lnTo>
                    <a:pt x="120596" y="35585"/>
                  </a:lnTo>
                  <a:lnTo>
                    <a:pt x="120263" y="35225"/>
                  </a:lnTo>
                  <a:lnTo>
                    <a:pt x="122538" y="33066"/>
                  </a:lnTo>
                  <a:cubicBezTo>
                    <a:pt x="122694" y="32556"/>
                    <a:pt x="123021" y="32112"/>
                    <a:pt x="123465" y="31818"/>
                  </a:cubicBezTo>
                  <a:cubicBezTo>
                    <a:pt x="123598" y="31729"/>
                    <a:pt x="123698" y="31596"/>
                    <a:pt x="123814" y="31485"/>
                  </a:cubicBezTo>
                  <a:cubicBezTo>
                    <a:pt x="124003" y="31290"/>
                    <a:pt x="124197" y="31091"/>
                    <a:pt x="124430" y="30852"/>
                  </a:cubicBezTo>
                  <a:cubicBezTo>
                    <a:pt x="124480" y="30713"/>
                    <a:pt x="124553" y="30525"/>
                    <a:pt x="124630" y="30303"/>
                  </a:cubicBezTo>
                  <a:cubicBezTo>
                    <a:pt x="125024" y="30009"/>
                    <a:pt x="125401" y="29676"/>
                    <a:pt x="125651" y="29221"/>
                  </a:cubicBezTo>
                  <a:cubicBezTo>
                    <a:pt x="125757" y="29065"/>
                    <a:pt x="125906" y="28949"/>
                    <a:pt x="126084" y="28888"/>
                  </a:cubicBezTo>
                  <a:cubicBezTo>
                    <a:pt x="126428" y="28760"/>
                    <a:pt x="126789" y="28677"/>
                    <a:pt x="127155" y="28633"/>
                  </a:cubicBezTo>
                  <a:cubicBezTo>
                    <a:pt x="127341" y="28618"/>
                    <a:pt x="127528" y="28614"/>
                    <a:pt x="127713" y="28614"/>
                  </a:cubicBezTo>
                  <a:cubicBezTo>
                    <a:pt x="128030" y="28614"/>
                    <a:pt x="128342" y="28627"/>
                    <a:pt x="128637" y="28627"/>
                  </a:cubicBezTo>
                  <a:lnTo>
                    <a:pt x="128925" y="28932"/>
                  </a:lnTo>
                  <a:lnTo>
                    <a:pt x="129219" y="28560"/>
                  </a:lnTo>
                  <a:lnTo>
                    <a:pt x="129896" y="28810"/>
                  </a:lnTo>
                  <a:lnTo>
                    <a:pt x="130396" y="28644"/>
                  </a:lnTo>
                  <a:lnTo>
                    <a:pt x="130912" y="28782"/>
                  </a:lnTo>
                  <a:cubicBezTo>
                    <a:pt x="131222" y="28594"/>
                    <a:pt x="131289" y="28211"/>
                    <a:pt x="131683" y="28067"/>
                  </a:cubicBezTo>
                  <a:lnTo>
                    <a:pt x="132721" y="28472"/>
                  </a:lnTo>
                  <a:lnTo>
                    <a:pt x="133042" y="28350"/>
                  </a:lnTo>
                  <a:lnTo>
                    <a:pt x="133592" y="28843"/>
                  </a:lnTo>
                  <a:cubicBezTo>
                    <a:pt x="133459" y="29121"/>
                    <a:pt x="133214" y="29038"/>
                    <a:pt x="133026" y="29099"/>
                  </a:cubicBezTo>
                  <a:cubicBezTo>
                    <a:pt x="132998" y="29104"/>
                    <a:pt x="132981" y="29154"/>
                    <a:pt x="132943" y="29204"/>
                  </a:cubicBezTo>
                  <a:lnTo>
                    <a:pt x="133120" y="29409"/>
                  </a:lnTo>
                  <a:lnTo>
                    <a:pt x="133986" y="29304"/>
                  </a:lnTo>
                  <a:lnTo>
                    <a:pt x="134607" y="28910"/>
                  </a:lnTo>
                  <a:lnTo>
                    <a:pt x="135073" y="29027"/>
                  </a:lnTo>
                  <a:lnTo>
                    <a:pt x="135889" y="28849"/>
                  </a:lnTo>
                  <a:cubicBezTo>
                    <a:pt x="135872" y="28744"/>
                    <a:pt x="135856" y="28660"/>
                    <a:pt x="135839" y="28583"/>
                  </a:cubicBezTo>
                  <a:lnTo>
                    <a:pt x="135218" y="28461"/>
                  </a:lnTo>
                  <a:cubicBezTo>
                    <a:pt x="135234" y="28216"/>
                    <a:pt x="135245" y="28011"/>
                    <a:pt x="135262" y="27800"/>
                  </a:cubicBezTo>
                  <a:cubicBezTo>
                    <a:pt x="135495" y="27528"/>
                    <a:pt x="135678" y="27212"/>
                    <a:pt x="135950" y="27018"/>
                  </a:cubicBezTo>
                  <a:cubicBezTo>
                    <a:pt x="136344" y="26729"/>
                    <a:pt x="136599" y="26363"/>
                    <a:pt x="136832" y="25964"/>
                  </a:cubicBezTo>
                  <a:cubicBezTo>
                    <a:pt x="137054" y="25581"/>
                    <a:pt x="137299" y="25220"/>
                    <a:pt x="137631" y="24981"/>
                  </a:cubicBezTo>
                  <a:lnTo>
                    <a:pt x="139013" y="24593"/>
                  </a:lnTo>
                  <a:lnTo>
                    <a:pt x="139490" y="24904"/>
                  </a:lnTo>
                  <a:lnTo>
                    <a:pt x="140040" y="24621"/>
                  </a:lnTo>
                  <a:lnTo>
                    <a:pt x="140040" y="24621"/>
                  </a:lnTo>
                  <a:cubicBezTo>
                    <a:pt x="140190" y="25120"/>
                    <a:pt x="139879" y="25503"/>
                    <a:pt x="139823" y="25930"/>
                  </a:cubicBezTo>
                  <a:lnTo>
                    <a:pt x="140073" y="26141"/>
                  </a:lnTo>
                  <a:cubicBezTo>
                    <a:pt x="140101" y="26280"/>
                    <a:pt x="140128" y="26402"/>
                    <a:pt x="140167" y="26585"/>
                  </a:cubicBezTo>
                  <a:cubicBezTo>
                    <a:pt x="140866" y="26047"/>
                    <a:pt x="141244" y="25237"/>
                    <a:pt x="142026" y="24920"/>
                  </a:cubicBezTo>
                  <a:cubicBezTo>
                    <a:pt x="142166" y="25011"/>
                    <a:pt x="142224" y="25049"/>
                    <a:pt x="142267" y="25049"/>
                  </a:cubicBezTo>
                  <a:cubicBezTo>
                    <a:pt x="142297" y="25049"/>
                    <a:pt x="142320" y="25030"/>
                    <a:pt x="142359" y="24998"/>
                  </a:cubicBezTo>
                  <a:lnTo>
                    <a:pt x="142187" y="24648"/>
                  </a:lnTo>
                  <a:cubicBezTo>
                    <a:pt x="142254" y="24288"/>
                    <a:pt x="142320" y="23927"/>
                    <a:pt x="142387" y="23533"/>
                  </a:cubicBezTo>
                  <a:lnTo>
                    <a:pt x="143369" y="23256"/>
                  </a:lnTo>
                  <a:lnTo>
                    <a:pt x="143868" y="23627"/>
                  </a:lnTo>
                  <a:lnTo>
                    <a:pt x="143114" y="23883"/>
                  </a:lnTo>
                  <a:cubicBezTo>
                    <a:pt x="143219" y="24543"/>
                    <a:pt x="142675" y="25087"/>
                    <a:pt x="142892" y="25703"/>
                  </a:cubicBezTo>
                  <a:cubicBezTo>
                    <a:pt x="142770" y="25958"/>
                    <a:pt x="142681" y="26158"/>
                    <a:pt x="142614" y="26296"/>
                  </a:cubicBezTo>
                  <a:lnTo>
                    <a:pt x="141377" y="27040"/>
                  </a:lnTo>
                  <a:cubicBezTo>
                    <a:pt x="141272" y="27451"/>
                    <a:pt x="140983" y="27750"/>
                    <a:pt x="140694" y="28055"/>
                  </a:cubicBezTo>
                  <a:cubicBezTo>
                    <a:pt x="140423" y="28338"/>
                    <a:pt x="140162" y="28633"/>
                    <a:pt x="139901" y="28921"/>
                  </a:cubicBezTo>
                  <a:cubicBezTo>
                    <a:pt x="139807" y="29027"/>
                    <a:pt x="139685" y="29126"/>
                    <a:pt x="139646" y="29248"/>
                  </a:cubicBezTo>
                  <a:cubicBezTo>
                    <a:pt x="139457" y="29831"/>
                    <a:pt x="139019" y="30203"/>
                    <a:pt x="138541" y="30641"/>
                  </a:cubicBezTo>
                  <a:cubicBezTo>
                    <a:pt x="138516" y="30638"/>
                    <a:pt x="138492" y="30637"/>
                    <a:pt x="138469" y="30637"/>
                  </a:cubicBezTo>
                  <a:cubicBezTo>
                    <a:pt x="138047" y="30637"/>
                    <a:pt x="137835" y="31128"/>
                    <a:pt x="137398" y="31196"/>
                  </a:cubicBezTo>
                  <a:cubicBezTo>
                    <a:pt x="137615" y="31929"/>
                    <a:pt x="136949" y="32178"/>
                    <a:pt x="136671" y="32689"/>
                  </a:cubicBezTo>
                  <a:cubicBezTo>
                    <a:pt x="136322" y="33677"/>
                    <a:pt x="136255" y="34747"/>
                    <a:pt x="136477" y="35774"/>
                  </a:cubicBezTo>
                  <a:cubicBezTo>
                    <a:pt x="136572" y="36201"/>
                    <a:pt x="136599" y="36640"/>
                    <a:pt x="136666" y="37072"/>
                  </a:cubicBezTo>
                  <a:cubicBezTo>
                    <a:pt x="136727" y="37461"/>
                    <a:pt x="136771" y="37855"/>
                    <a:pt x="136877" y="38232"/>
                  </a:cubicBezTo>
                  <a:cubicBezTo>
                    <a:pt x="136993" y="38632"/>
                    <a:pt x="137088" y="39031"/>
                    <a:pt x="137065" y="39453"/>
                  </a:cubicBezTo>
                  <a:cubicBezTo>
                    <a:pt x="137038" y="39736"/>
                    <a:pt x="137121" y="40019"/>
                    <a:pt x="137304" y="40235"/>
                  </a:cubicBezTo>
                  <a:cubicBezTo>
                    <a:pt x="137826" y="39786"/>
                    <a:pt x="138347" y="39370"/>
                    <a:pt x="138603" y="38698"/>
                  </a:cubicBezTo>
                  <a:lnTo>
                    <a:pt x="138603" y="38160"/>
                  </a:lnTo>
                  <a:cubicBezTo>
                    <a:pt x="138858" y="37766"/>
                    <a:pt x="139146" y="37417"/>
                    <a:pt x="139707" y="37367"/>
                  </a:cubicBezTo>
                  <a:cubicBezTo>
                    <a:pt x="139557" y="36540"/>
                    <a:pt x="139845" y="35946"/>
                    <a:pt x="140517" y="35630"/>
                  </a:cubicBezTo>
                  <a:cubicBezTo>
                    <a:pt x="140566" y="35617"/>
                    <a:pt x="140616" y="35612"/>
                    <a:pt x="140666" y="35612"/>
                  </a:cubicBezTo>
                  <a:cubicBezTo>
                    <a:pt x="140795" y="35612"/>
                    <a:pt x="140923" y="35644"/>
                    <a:pt x="141039" y="35644"/>
                  </a:cubicBezTo>
                  <a:cubicBezTo>
                    <a:pt x="141184" y="35644"/>
                    <a:pt x="141310" y="35595"/>
                    <a:pt x="141399" y="35375"/>
                  </a:cubicBezTo>
                  <a:cubicBezTo>
                    <a:pt x="141338" y="35158"/>
                    <a:pt x="141266" y="34920"/>
                    <a:pt x="141199" y="34675"/>
                  </a:cubicBezTo>
                  <a:cubicBezTo>
                    <a:pt x="141277" y="34309"/>
                    <a:pt x="141349" y="33948"/>
                    <a:pt x="141399" y="33704"/>
                  </a:cubicBezTo>
                  <a:cubicBezTo>
                    <a:pt x="141588" y="33421"/>
                    <a:pt x="141704" y="33233"/>
                    <a:pt x="141843" y="33061"/>
                  </a:cubicBezTo>
                  <a:cubicBezTo>
                    <a:pt x="141882" y="33005"/>
                    <a:pt x="141993" y="33005"/>
                    <a:pt x="142121" y="32972"/>
                  </a:cubicBezTo>
                  <a:lnTo>
                    <a:pt x="142121" y="32972"/>
                  </a:lnTo>
                  <a:cubicBezTo>
                    <a:pt x="142076" y="33050"/>
                    <a:pt x="142043" y="33133"/>
                    <a:pt x="142010" y="33222"/>
                  </a:cubicBezTo>
                  <a:cubicBezTo>
                    <a:pt x="141998" y="33288"/>
                    <a:pt x="141987" y="33355"/>
                    <a:pt x="141982" y="33421"/>
                  </a:cubicBezTo>
                  <a:cubicBezTo>
                    <a:pt x="142051" y="33446"/>
                    <a:pt x="142116" y="33484"/>
                    <a:pt x="142165" y="33484"/>
                  </a:cubicBezTo>
                  <a:cubicBezTo>
                    <a:pt x="142171" y="33484"/>
                    <a:pt x="142176" y="33484"/>
                    <a:pt x="142182" y="33482"/>
                  </a:cubicBezTo>
                  <a:cubicBezTo>
                    <a:pt x="142270" y="33449"/>
                    <a:pt x="142354" y="33399"/>
                    <a:pt x="142431" y="33344"/>
                  </a:cubicBezTo>
                  <a:cubicBezTo>
                    <a:pt x="142398" y="33122"/>
                    <a:pt x="142370" y="32922"/>
                    <a:pt x="142343" y="32744"/>
                  </a:cubicBezTo>
                  <a:lnTo>
                    <a:pt x="142026" y="32456"/>
                  </a:lnTo>
                  <a:lnTo>
                    <a:pt x="142026" y="31712"/>
                  </a:lnTo>
                  <a:cubicBezTo>
                    <a:pt x="142143" y="31501"/>
                    <a:pt x="142237" y="31324"/>
                    <a:pt x="142348" y="31118"/>
                  </a:cubicBezTo>
                  <a:lnTo>
                    <a:pt x="142060" y="30941"/>
                  </a:lnTo>
                  <a:lnTo>
                    <a:pt x="141699" y="31024"/>
                  </a:lnTo>
                  <a:lnTo>
                    <a:pt x="141405" y="30747"/>
                  </a:lnTo>
                  <a:cubicBezTo>
                    <a:pt x="141371" y="30408"/>
                    <a:pt x="141477" y="30070"/>
                    <a:pt x="141693" y="29809"/>
                  </a:cubicBezTo>
                  <a:cubicBezTo>
                    <a:pt x="141987" y="29482"/>
                    <a:pt x="142187" y="29104"/>
                    <a:pt x="142398" y="28721"/>
                  </a:cubicBezTo>
                  <a:cubicBezTo>
                    <a:pt x="142276" y="28438"/>
                    <a:pt x="142359" y="28189"/>
                    <a:pt x="142559" y="27906"/>
                  </a:cubicBezTo>
                  <a:lnTo>
                    <a:pt x="143225" y="27539"/>
                  </a:lnTo>
                  <a:lnTo>
                    <a:pt x="143674" y="27767"/>
                  </a:lnTo>
                  <a:cubicBezTo>
                    <a:pt x="143991" y="27434"/>
                    <a:pt x="144318" y="27151"/>
                    <a:pt x="144729" y="27007"/>
                  </a:cubicBezTo>
                  <a:lnTo>
                    <a:pt x="144729" y="27007"/>
                  </a:lnTo>
                  <a:cubicBezTo>
                    <a:pt x="144939" y="27317"/>
                    <a:pt x="144645" y="27606"/>
                    <a:pt x="144751" y="27956"/>
                  </a:cubicBezTo>
                  <a:lnTo>
                    <a:pt x="145433" y="27084"/>
                  </a:lnTo>
                  <a:cubicBezTo>
                    <a:pt x="145847" y="26886"/>
                    <a:pt x="146246" y="26723"/>
                    <a:pt x="146636" y="26723"/>
                  </a:cubicBezTo>
                  <a:cubicBezTo>
                    <a:pt x="146868" y="26723"/>
                    <a:pt x="147098" y="26781"/>
                    <a:pt x="147326" y="26923"/>
                  </a:cubicBezTo>
                  <a:cubicBezTo>
                    <a:pt x="147575" y="27162"/>
                    <a:pt x="147547" y="27545"/>
                    <a:pt x="147903" y="27678"/>
                  </a:cubicBezTo>
                  <a:lnTo>
                    <a:pt x="148258" y="27029"/>
                  </a:lnTo>
                  <a:lnTo>
                    <a:pt x="149540" y="26063"/>
                  </a:lnTo>
                  <a:lnTo>
                    <a:pt x="149706" y="25714"/>
                  </a:lnTo>
                  <a:cubicBezTo>
                    <a:pt x="149878" y="25603"/>
                    <a:pt x="150039" y="25481"/>
                    <a:pt x="150194" y="25353"/>
                  </a:cubicBezTo>
                  <a:cubicBezTo>
                    <a:pt x="150350" y="25187"/>
                    <a:pt x="150500" y="25015"/>
                    <a:pt x="150644" y="24832"/>
                  </a:cubicBezTo>
                  <a:lnTo>
                    <a:pt x="151238" y="24726"/>
                  </a:lnTo>
                  <a:lnTo>
                    <a:pt x="153457" y="23322"/>
                  </a:lnTo>
                  <a:lnTo>
                    <a:pt x="154939" y="23849"/>
                  </a:lnTo>
                  <a:lnTo>
                    <a:pt x="155155" y="23211"/>
                  </a:lnTo>
                  <a:cubicBezTo>
                    <a:pt x="155122" y="22851"/>
                    <a:pt x="155105" y="22645"/>
                    <a:pt x="155077" y="22412"/>
                  </a:cubicBezTo>
                  <a:lnTo>
                    <a:pt x="154733" y="21974"/>
                  </a:lnTo>
                  <a:cubicBezTo>
                    <a:pt x="154617" y="21474"/>
                    <a:pt x="154506" y="21008"/>
                    <a:pt x="154395" y="20542"/>
                  </a:cubicBezTo>
                  <a:cubicBezTo>
                    <a:pt x="154371" y="20543"/>
                    <a:pt x="154347" y="20544"/>
                    <a:pt x="154324" y="20544"/>
                  </a:cubicBezTo>
                  <a:cubicBezTo>
                    <a:pt x="154013" y="20544"/>
                    <a:pt x="153794" y="20437"/>
                    <a:pt x="153629" y="20143"/>
                  </a:cubicBezTo>
                  <a:cubicBezTo>
                    <a:pt x="153651" y="20015"/>
                    <a:pt x="153679" y="19843"/>
                    <a:pt x="153712" y="19638"/>
                  </a:cubicBezTo>
                  <a:lnTo>
                    <a:pt x="154517" y="19710"/>
                  </a:lnTo>
                  <a:cubicBezTo>
                    <a:pt x="155177" y="19632"/>
                    <a:pt x="155405" y="19133"/>
                    <a:pt x="155799" y="18872"/>
                  </a:cubicBezTo>
                  <a:cubicBezTo>
                    <a:pt x="155832" y="18844"/>
                    <a:pt x="155849" y="18794"/>
                    <a:pt x="155899" y="18711"/>
                  </a:cubicBezTo>
                  <a:cubicBezTo>
                    <a:pt x="155888" y="18600"/>
                    <a:pt x="155876" y="18445"/>
                    <a:pt x="155860" y="18262"/>
                  </a:cubicBezTo>
                  <a:lnTo>
                    <a:pt x="156054" y="17967"/>
                  </a:lnTo>
                  <a:cubicBezTo>
                    <a:pt x="155899" y="17612"/>
                    <a:pt x="155616" y="17302"/>
                    <a:pt x="155915" y="16885"/>
                  </a:cubicBezTo>
                  <a:cubicBezTo>
                    <a:pt x="156065" y="16885"/>
                    <a:pt x="156215" y="16874"/>
                    <a:pt x="156359" y="16847"/>
                  </a:cubicBezTo>
                  <a:cubicBezTo>
                    <a:pt x="156504" y="16813"/>
                    <a:pt x="156631" y="16736"/>
                    <a:pt x="156775" y="16675"/>
                  </a:cubicBezTo>
                  <a:lnTo>
                    <a:pt x="156775" y="16675"/>
                  </a:lnTo>
                  <a:cubicBezTo>
                    <a:pt x="156936" y="16974"/>
                    <a:pt x="156614" y="17146"/>
                    <a:pt x="156614" y="17352"/>
                  </a:cubicBezTo>
                  <a:lnTo>
                    <a:pt x="156986" y="18217"/>
                  </a:lnTo>
                  <a:cubicBezTo>
                    <a:pt x="157084" y="18217"/>
                    <a:pt x="157190" y="18227"/>
                    <a:pt x="157295" y="18227"/>
                  </a:cubicBezTo>
                  <a:cubicBezTo>
                    <a:pt x="157369" y="18227"/>
                    <a:pt x="157443" y="18222"/>
                    <a:pt x="157513" y="18206"/>
                  </a:cubicBezTo>
                  <a:cubicBezTo>
                    <a:pt x="157708" y="18167"/>
                    <a:pt x="157896" y="18062"/>
                    <a:pt x="158068" y="17990"/>
                  </a:cubicBezTo>
                  <a:cubicBezTo>
                    <a:pt x="158829" y="18400"/>
                    <a:pt x="158823" y="18400"/>
                    <a:pt x="158989" y="19172"/>
                  </a:cubicBezTo>
                  <a:cubicBezTo>
                    <a:pt x="159012" y="19271"/>
                    <a:pt x="159106" y="19360"/>
                    <a:pt x="159161" y="19455"/>
                  </a:cubicBezTo>
                  <a:lnTo>
                    <a:pt x="159788" y="19582"/>
                  </a:lnTo>
                  <a:lnTo>
                    <a:pt x="160527" y="20265"/>
                  </a:lnTo>
                  <a:lnTo>
                    <a:pt x="161104" y="20387"/>
                  </a:lnTo>
                  <a:lnTo>
                    <a:pt x="161503" y="20059"/>
                  </a:lnTo>
                  <a:lnTo>
                    <a:pt x="161265" y="19621"/>
                  </a:lnTo>
                  <a:lnTo>
                    <a:pt x="161764" y="19000"/>
                  </a:lnTo>
                  <a:cubicBezTo>
                    <a:pt x="161792" y="18683"/>
                    <a:pt x="161642" y="18411"/>
                    <a:pt x="161758" y="18123"/>
                  </a:cubicBezTo>
                  <a:lnTo>
                    <a:pt x="162480" y="18123"/>
                  </a:lnTo>
                  <a:lnTo>
                    <a:pt x="163012" y="17840"/>
                  </a:lnTo>
                  <a:cubicBezTo>
                    <a:pt x="163057" y="17701"/>
                    <a:pt x="163101" y="17546"/>
                    <a:pt x="163135" y="17440"/>
                  </a:cubicBezTo>
                  <a:lnTo>
                    <a:pt x="163584" y="16980"/>
                  </a:lnTo>
                  <a:cubicBezTo>
                    <a:pt x="163018" y="16503"/>
                    <a:pt x="162524" y="15948"/>
                    <a:pt x="162119" y="15332"/>
                  </a:cubicBezTo>
                  <a:lnTo>
                    <a:pt x="160965" y="15393"/>
                  </a:lnTo>
                  <a:lnTo>
                    <a:pt x="160765" y="15088"/>
                  </a:lnTo>
                  <a:lnTo>
                    <a:pt x="160232" y="15132"/>
                  </a:lnTo>
                  <a:cubicBezTo>
                    <a:pt x="160282" y="15304"/>
                    <a:pt x="160321" y="15476"/>
                    <a:pt x="160349" y="15654"/>
                  </a:cubicBezTo>
                  <a:cubicBezTo>
                    <a:pt x="160354" y="15803"/>
                    <a:pt x="160349" y="15953"/>
                    <a:pt x="160332" y="16103"/>
                  </a:cubicBezTo>
                  <a:cubicBezTo>
                    <a:pt x="160399" y="16208"/>
                    <a:pt x="160460" y="16297"/>
                    <a:pt x="160532" y="16408"/>
                  </a:cubicBezTo>
                  <a:cubicBezTo>
                    <a:pt x="160470" y="16426"/>
                    <a:pt x="160415" y="16434"/>
                    <a:pt x="160365" y="16434"/>
                  </a:cubicBezTo>
                  <a:cubicBezTo>
                    <a:pt x="160040" y="16434"/>
                    <a:pt x="159945" y="16102"/>
                    <a:pt x="159733" y="16020"/>
                  </a:cubicBezTo>
                  <a:cubicBezTo>
                    <a:pt x="159700" y="15487"/>
                    <a:pt x="159678" y="14988"/>
                    <a:pt x="159644" y="14400"/>
                  </a:cubicBezTo>
                  <a:cubicBezTo>
                    <a:pt x="159567" y="14277"/>
                    <a:pt x="159444" y="14083"/>
                    <a:pt x="159317" y="13895"/>
                  </a:cubicBezTo>
                  <a:cubicBezTo>
                    <a:pt x="159267" y="13845"/>
                    <a:pt x="159206" y="13800"/>
                    <a:pt x="159139" y="13767"/>
                  </a:cubicBezTo>
                  <a:lnTo>
                    <a:pt x="158856" y="13967"/>
                  </a:lnTo>
                  <a:lnTo>
                    <a:pt x="158534" y="13828"/>
                  </a:lnTo>
                  <a:cubicBezTo>
                    <a:pt x="158568" y="13673"/>
                    <a:pt x="158590" y="13567"/>
                    <a:pt x="158612" y="13462"/>
                  </a:cubicBezTo>
                  <a:lnTo>
                    <a:pt x="158168" y="13262"/>
                  </a:lnTo>
                  <a:cubicBezTo>
                    <a:pt x="158046" y="13084"/>
                    <a:pt x="158046" y="12835"/>
                    <a:pt x="157791" y="12790"/>
                  </a:cubicBezTo>
                  <a:lnTo>
                    <a:pt x="157591" y="12907"/>
                  </a:lnTo>
                  <a:cubicBezTo>
                    <a:pt x="157314" y="12563"/>
                    <a:pt x="157064" y="12163"/>
                    <a:pt x="156664" y="11975"/>
                  </a:cubicBezTo>
                  <a:cubicBezTo>
                    <a:pt x="156581" y="11803"/>
                    <a:pt x="156509" y="11658"/>
                    <a:pt x="156442" y="11514"/>
                  </a:cubicBezTo>
                  <a:lnTo>
                    <a:pt x="155754" y="11214"/>
                  </a:lnTo>
                  <a:lnTo>
                    <a:pt x="155005" y="10415"/>
                  </a:lnTo>
                  <a:lnTo>
                    <a:pt x="154611" y="10338"/>
                  </a:lnTo>
                  <a:lnTo>
                    <a:pt x="154439" y="10121"/>
                  </a:lnTo>
                  <a:cubicBezTo>
                    <a:pt x="153735" y="9772"/>
                    <a:pt x="153008" y="9594"/>
                    <a:pt x="152525" y="9156"/>
                  </a:cubicBezTo>
                  <a:cubicBezTo>
                    <a:pt x="151903" y="9095"/>
                    <a:pt x="151376" y="9028"/>
                    <a:pt x="150849" y="8995"/>
                  </a:cubicBezTo>
                  <a:cubicBezTo>
                    <a:pt x="150822" y="8993"/>
                    <a:pt x="150794" y="8992"/>
                    <a:pt x="150767" y="8992"/>
                  </a:cubicBezTo>
                  <a:cubicBezTo>
                    <a:pt x="150576" y="8992"/>
                    <a:pt x="150377" y="9037"/>
                    <a:pt x="150144" y="9061"/>
                  </a:cubicBezTo>
                  <a:cubicBezTo>
                    <a:pt x="149606" y="8690"/>
                    <a:pt x="148913" y="8756"/>
                    <a:pt x="148241" y="8534"/>
                  </a:cubicBezTo>
                  <a:cubicBezTo>
                    <a:pt x="148219" y="8734"/>
                    <a:pt x="148213" y="8889"/>
                    <a:pt x="148186" y="9045"/>
                  </a:cubicBezTo>
                  <a:cubicBezTo>
                    <a:pt x="148158" y="9195"/>
                    <a:pt x="148113" y="9350"/>
                    <a:pt x="148069" y="9528"/>
                  </a:cubicBezTo>
                  <a:cubicBezTo>
                    <a:pt x="148402" y="9949"/>
                    <a:pt x="148546" y="10493"/>
                    <a:pt x="148474" y="11026"/>
                  </a:cubicBezTo>
                  <a:cubicBezTo>
                    <a:pt x="148213" y="11231"/>
                    <a:pt x="147975" y="11492"/>
                    <a:pt x="147603" y="11520"/>
                  </a:cubicBezTo>
                  <a:cubicBezTo>
                    <a:pt x="147599" y="11520"/>
                    <a:pt x="147595" y="11520"/>
                    <a:pt x="147591" y="11520"/>
                  </a:cubicBezTo>
                  <a:cubicBezTo>
                    <a:pt x="147533" y="11520"/>
                    <a:pt x="147470" y="11485"/>
                    <a:pt x="147387" y="11459"/>
                  </a:cubicBezTo>
                  <a:cubicBezTo>
                    <a:pt x="147331" y="11270"/>
                    <a:pt x="147270" y="11076"/>
                    <a:pt x="147209" y="10881"/>
                  </a:cubicBezTo>
                  <a:cubicBezTo>
                    <a:pt x="147065" y="10815"/>
                    <a:pt x="146937" y="10765"/>
                    <a:pt x="146809" y="10704"/>
                  </a:cubicBezTo>
                  <a:cubicBezTo>
                    <a:pt x="146665" y="10637"/>
                    <a:pt x="146526" y="10565"/>
                    <a:pt x="146371" y="10499"/>
                  </a:cubicBezTo>
                  <a:cubicBezTo>
                    <a:pt x="146360" y="10321"/>
                    <a:pt x="146366" y="10160"/>
                    <a:pt x="146343" y="10005"/>
                  </a:cubicBezTo>
                  <a:cubicBezTo>
                    <a:pt x="146304" y="9838"/>
                    <a:pt x="146260" y="9672"/>
                    <a:pt x="146210" y="9511"/>
                  </a:cubicBezTo>
                  <a:lnTo>
                    <a:pt x="146210" y="9511"/>
                  </a:lnTo>
                  <a:lnTo>
                    <a:pt x="147048" y="9733"/>
                  </a:lnTo>
                  <a:cubicBezTo>
                    <a:pt x="147142" y="9478"/>
                    <a:pt x="147264" y="9283"/>
                    <a:pt x="147187" y="9017"/>
                  </a:cubicBezTo>
                  <a:cubicBezTo>
                    <a:pt x="146976" y="8823"/>
                    <a:pt x="146704" y="8801"/>
                    <a:pt x="146471" y="8778"/>
                  </a:cubicBezTo>
                  <a:cubicBezTo>
                    <a:pt x="146138" y="8895"/>
                    <a:pt x="146027" y="9150"/>
                    <a:pt x="145861" y="9372"/>
                  </a:cubicBezTo>
                  <a:cubicBezTo>
                    <a:pt x="145694" y="9594"/>
                    <a:pt x="145522" y="9816"/>
                    <a:pt x="145306" y="9910"/>
                  </a:cubicBezTo>
                  <a:lnTo>
                    <a:pt x="143386" y="9661"/>
                  </a:lnTo>
                  <a:lnTo>
                    <a:pt x="143042" y="9478"/>
                  </a:lnTo>
                  <a:lnTo>
                    <a:pt x="141704" y="9544"/>
                  </a:lnTo>
                  <a:lnTo>
                    <a:pt x="141000" y="10171"/>
                  </a:lnTo>
                  <a:lnTo>
                    <a:pt x="140883" y="9811"/>
                  </a:lnTo>
                  <a:cubicBezTo>
                    <a:pt x="140484" y="9505"/>
                    <a:pt x="139868" y="9555"/>
                    <a:pt x="139601" y="9000"/>
                  </a:cubicBezTo>
                  <a:cubicBezTo>
                    <a:pt x="139696" y="8734"/>
                    <a:pt x="139790" y="8451"/>
                    <a:pt x="139895" y="8129"/>
                  </a:cubicBezTo>
                  <a:lnTo>
                    <a:pt x="139463" y="7130"/>
                  </a:lnTo>
                  <a:lnTo>
                    <a:pt x="139191" y="6925"/>
                  </a:lnTo>
                  <a:cubicBezTo>
                    <a:pt x="138609" y="6455"/>
                    <a:pt x="137886" y="6203"/>
                    <a:pt x="137148" y="6203"/>
                  </a:cubicBezTo>
                  <a:cubicBezTo>
                    <a:pt x="137006" y="6203"/>
                    <a:pt x="136864" y="6213"/>
                    <a:pt x="136721" y="6231"/>
                  </a:cubicBezTo>
                  <a:cubicBezTo>
                    <a:pt x="136222" y="6287"/>
                    <a:pt x="135728" y="6442"/>
                    <a:pt x="135251" y="6603"/>
                  </a:cubicBezTo>
                  <a:cubicBezTo>
                    <a:pt x="134829" y="6742"/>
                    <a:pt x="134391" y="6814"/>
                    <a:pt x="133947" y="6825"/>
                  </a:cubicBezTo>
                  <a:cubicBezTo>
                    <a:pt x="133425" y="6520"/>
                    <a:pt x="133364" y="5954"/>
                    <a:pt x="133054" y="5549"/>
                  </a:cubicBezTo>
                  <a:lnTo>
                    <a:pt x="132587" y="5394"/>
                  </a:lnTo>
                  <a:cubicBezTo>
                    <a:pt x="132382" y="5066"/>
                    <a:pt x="132071" y="4883"/>
                    <a:pt x="131705" y="4778"/>
                  </a:cubicBezTo>
                  <a:cubicBezTo>
                    <a:pt x="131572" y="4733"/>
                    <a:pt x="131444" y="4683"/>
                    <a:pt x="131317" y="4628"/>
                  </a:cubicBezTo>
                  <a:cubicBezTo>
                    <a:pt x="131289" y="4611"/>
                    <a:pt x="131278" y="4556"/>
                    <a:pt x="131250" y="4500"/>
                  </a:cubicBezTo>
                  <a:lnTo>
                    <a:pt x="131411" y="4300"/>
                  </a:lnTo>
                  <a:lnTo>
                    <a:pt x="131755" y="4461"/>
                  </a:lnTo>
                  <a:lnTo>
                    <a:pt x="131927" y="4295"/>
                  </a:lnTo>
                  <a:cubicBezTo>
                    <a:pt x="131938" y="3862"/>
                    <a:pt x="131688" y="3629"/>
                    <a:pt x="131394" y="3429"/>
                  </a:cubicBezTo>
                  <a:cubicBezTo>
                    <a:pt x="131043" y="3192"/>
                    <a:pt x="130668" y="3100"/>
                    <a:pt x="130299" y="3100"/>
                  </a:cubicBezTo>
                  <a:cubicBezTo>
                    <a:pt x="130133" y="3100"/>
                    <a:pt x="129968" y="3119"/>
                    <a:pt x="129807" y="3152"/>
                  </a:cubicBezTo>
                  <a:cubicBezTo>
                    <a:pt x="129602" y="3346"/>
                    <a:pt x="129447" y="3496"/>
                    <a:pt x="129291" y="3640"/>
                  </a:cubicBezTo>
                  <a:cubicBezTo>
                    <a:pt x="129325" y="3485"/>
                    <a:pt x="129358" y="3324"/>
                    <a:pt x="129402" y="3102"/>
                  </a:cubicBezTo>
                  <a:lnTo>
                    <a:pt x="129402" y="3102"/>
                  </a:lnTo>
                  <a:cubicBezTo>
                    <a:pt x="129075" y="3141"/>
                    <a:pt x="128803" y="3163"/>
                    <a:pt x="128531" y="3196"/>
                  </a:cubicBezTo>
                  <a:cubicBezTo>
                    <a:pt x="128338" y="3225"/>
                    <a:pt x="128147" y="3281"/>
                    <a:pt x="127954" y="3281"/>
                  </a:cubicBezTo>
                  <a:cubicBezTo>
                    <a:pt x="127853" y="3281"/>
                    <a:pt x="127752" y="3266"/>
                    <a:pt x="127649" y="3224"/>
                  </a:cubicBezTo>
                  <a:cubicBezTo>
                    <a:pt x="127760" y="2958"/>
                    <a:pt x="127760" y="2958"/>
                    <a:pt x="127976" y="2819"/>
                  </a:cubicBezTo>
                  <a:cubicBezTo>
                    <a:pt x="128332" y="2920"/>
                    <a:pt x="128501" y="2967"/>
                    <a:pt x="128652" y="2967"/>
                  </a:cubicBezTo>
                  <a:cubicBezTo>
                    <a:pt x="128782" y="2967"/>
                    <a:pt x="128898" y="2933"/>
                    <a:pt x="129108" y="2869"/>
                  </a:cubicBezTo>
                  <a:cubicBezTo>
                    <a:pt x="128287" y="2325"/>
                    <a:pt x="127982" y="2253"/>
                    <a:pt x="125757" y="2075"/>
                  </a:cubicBezTo>
                  <a:cubicBezTo>
                    <a:pt x="125454" y="2001"/>
                    <a:pt x="125238" y="1712"/>
                    <a:pt x="124914" y="1712"/>
                  </a:cubicBezTo>
                  <a:cubicBezTo>
                    <a:pt x="124852" y="1712"/>
                    <a:pt x="124785" y="1723"/>
                    <a:pt x="124713" y="1748"/>
                  </a:cubicBezTo>
                  <a:cubicBezTo>
                    <a:pt x="124780" y="1970"/>
                    <a:pt x="124841" y="2164"/>
                    <a:pt x="124897" y="2358"/>
                  </a:cubicBezTo>
                  <a:cubicBezTo>
                    <a:pt x="124902" y="2375"/>
                    <a:pt x="124880" y="2403"/>
                    <a:pt x="124847" y="2464"/>
                  </a:cubicBezTo>
                  <a:lnTo>
                    <a:pt x="124475" y="2708"/>
                  </a:lnTo>
                  <a:lnTo>
                    <a:pt x="123676" y="2708"/>
                  </a:lnTo>
                  <a:cubicBezTo>
                    <a:pt x="123581" y="2913"/>
                    <a:pt x="123476" y="3113"/>
                    <a:pt x="123387" y="3318"/>
                  </a:cubicBezTo>
                  <a:cubicBezTo>
                    <a:pt x="123376" y="3340"/>
                    <a:pt x="123426" y="3396"/>
                    <a:pt x="123454" y="3435"/>
                  </a:cubicBezTo>
                  <a:cubicBezTo>
                    <a:pt x="123471" y="3443"/>
                    <a:pt x="123489" y="3446"/>
                    <a:pt x="123507" y="3446"/>
                  </a:cubicBezTo>
                  <a:cubicBezTo>
                    <a:pt x="123598" y="3446"/>
                    <a:pt x="123702" y="3363"/>
                    <a:pt x="123797" y="3363"/>
                  </a:cubicBezTo>
                  <a:cubicBezTo>
                    <a:pt x="123864" y="3363"/>
                    <a:pt x="123926" y="3404"/>
                    <a:pt x="123975" y="3546"/>
                  </a:cubicBezTo>
                  <a:cubicBezTo>
                    <a:pt x="123953" y="3601"/>
                    <a:pt x="123925" y="3685"/>
                    <a:pt x="123892" y="3768"/>
                  </a:cubicBezTo>
                  <a:cubicBezTo>
                    <a:pt x="123859" y="3851"/>
                    <a:pt x="123820" y="3940"/>
                    <a:pt x="123820" y="3945"/>
                  </a:cubicBezTo>
                  <a:cubicBezTo>
                    <a:pt x="123881" y="4400"/>
                    <a:pt x="123937" y="4778"/>
                    <a:pt x="123987" y="5172"/>
                  </a:cubicBezTo>
                  <a:lnTo>
                    <a:pt x="123515" y="5344"/>
                  </a:lnTo>
                  <a:lnTo>
                    <a:pt x="123132" y="4855"/>
                  </a:lnTo>
                  <a:lnTo>
                    <a:pt x="122710" y="4966"/>
                  </a:lnTo>
                  <a:cubicBezTo>
                    <a:pt x="122477" y="5227"/>
                    <a:pt x="122621" y="5582"/>
                    <a:pt x="122316" y="5754"/>
                  </a:cubicBezTo>
                  <a:cubicBezTo>
                    <a:pt x="122044" y="5649"/>
                    <a:pt x="121889" y="5410"/>
                    <a:pt x="121673" y="5249"/>
                  </a:cubicBezTo>
                  <a:cubicBezTo>
                    <a:pt x="121623" y="5216"/>
                    <a:pt x="121567" y="5194"/>
                    <a:pt x="121512" y="5177"/>
                  </a:cubicBezTo>
                  <a:cubicBezTo>
                    <a:pt x="121295" y="5233"/>
                    <a:pt x="121206" y="5466"/>
                    <a:pt x="120940" y="5516"/>
                  </a:cubicBezTo>
                  <a:lnTo>
                    <a:pt x="121057" y="4955"/>
                  </a:lnTo>
                  <a:cubicBezTo>
                    <a:pt x="120957" y="4925"/>
                    <a:pt x="120865" y="4912"/>
                    <a:pt x="120780" y="4912"/>
                  </a:cubicBezTo>
                  <a:cubicBezTo>
                    <a:pt x="120368" y="4912"/>
                    <a:pt x="120121" y="5229"/>
                    <a:pt x="119864" y="5455"/>
                  </a:cubicBezTo>
                  <a:cubicBezTo>
                    <a:pt x="119730" y="5469"/>
                    <a:pt x="119637" y="5479"/>
                    <a:pt x="119559" y="5479"/>
                  </a:cubicBezTo>
                  <a:cubicBezTo>
                    <a:pt x="119374" y="5479"/>
                    <a:pt x="119278" y="5423"/>
                    <a:pt x="118954" y="5244"/>
                  </a:cubicBezTo>
                  <a:lnTo>
                    <a:pt x="118221" y="4284"/>
                  </a:lnTo>
                  <a:cubicBezTo>
                    <a:pt x="118143" y="4384"/>
                    <a:pt x="118082" y="4489"/>
                    <a:pt x="118021" y="4595"/>
                  </a:cubicBezTo>
                  <a:cubicBezTo>
                    <a:pt x="117971" y="4722"/>
                    <a:pt x="117933" y="4855"/>
                    <a:pt x="117899" y="4989"/>
                  </a:cubicBezTo>
                  <a:cubicBezTo>
                    <a:pt x="117805" y="5394"/>
                    <a:pt x="117738" y="5804"/>
                    <a:pt x="117622" y="6204"/>
                  </a:cubicBezTo>
                  <a:cubicBezTo>
                    <a:pt x="117539" y="6503"/>
                    <a:pt x="117428" y="6809"/>
                    <a:pt x="117139" y="7008"/>
                  </a:cubicBezTo>
                  <a:lnTo>
                    <a:pt x="116462" y="6603"/>
                  </a:lnTo>
                  <a:lnTo>
                    <a:pt x="115719" y="5621"/>
                  </a:lnTo>
                  <a:cubicBezTo>
                    <a:pt x="115696" y="5499"/>
                    <a:pt x="115657" y="5321"/>
                    <a:pt x="115613" y="5116"/>
                  </a:cubicBezTo>
                  <a:cubicBezTo>
                    <a:pt x="115252" y="4977"/>
                    <a:pt x="115347" y="4533"/>
                    <a:pt x="115097" y="4300"/>
                  </a:cubicBezTo>
                  <a:cubicBezTo>
                    <a:pt x="114986" y="3779"/>
                    <a:pt x="114620" y="3413"/>
                    <a:pt x="114326" y="3024"/>
                  </a:cubicBezTo>
                  <a:cubicBezTo>
                    <a:pt x="114173" y="2977"/>
                    <a:pt x="114034" y="2930"/>
                    <a:pt x="113893" y="2930"/>
                  </a:cubicBezTo>
                  <a:cubicBezTo>
                    <a:pt x="113834" y="2930"/>
                    <a:pt x="113775" y="2938"/>
                    <a:pt x="113715" y="2958"/>
                  </a:cubicBezTo>
                  <a:cubicBezTo>
                    <a:pt x="113738" y="3235"/>
                    <a:pt x="113760" y="3485"/>
                    <a:pt x="113782" y="3740"/>
                  </a:cubicBezTo>
                  <a:cubicBezTo>
                    <a:pt x="114009" y="4217"/>
                    <a:pt x="114009" y="4217"/>
                    <a:pt x="113932" y="4578"/>
                  </a:cubicBezTo>
                  <a:cubicBezTo>
                    <a:pt x="113821" y="3967"/>
                    <a:pt x="113321" y="3668"/>
                    <a:pt x="113061" y="3213"/>
                  </a:cubicBezTo>
                  <a:cubicBezTo>
                    <a:pt x="113133" y="3096"/>
                    <a:pt x="113199" y="2980"/>
                    <a:pt x="113255" y="2880"/>
                  </a:cubicBezTo>
                  <a:cubicBezTo>
                    <a:pt x="113160" y="2541"/>
                    <a:pt x="112922" y="2358"/>
                    <a:pt x="112689" y="2175"/>
                  </a:cubicBezTo>
                  <a:cubicBezTo>
                    <a:pt x="112672" y="2164"/>
                    <a:pt x="112700" y="2103"/>
                    <a:pt x="112705" y="2059"/>
                  </a:cubicBezTo>
                  <a:lnTo>
                    <a:pt x="113138" y="2181"/>
                  </a:lnTo>
                  <a:lnTo>
                    <a:pt x="113138" y="2181"/>
                  </a:lnTo>
                  <a:lnTo>
                    <a:pt x="112900" y="1515"/>
                  </a:lnTo>
                  <a:lnTo>
                    <a:pt x="113305" y="1376"/>
                  </a:lnTo>
                  <a:cubicBezTo>
                    <a:pt x="113288" y="916"/>
                    <a:pt x="113271" y="472"/>
                    <a:pt x="113260" y="0"/>
                  </a:cubicBezTo>
                  <a:lnTo>
                    <a:pt x="110858" y="0"/>
                  </a:lnTo>
                  <a:cubicBezTo>
                    <a:pt x="110941" y="311"/>
                    <a:pt x="111030" y="627"/>
                    <a:pt x="111118" y="971"/>
                  </a:cubicBezTo>
                  <a:lnTo>
                    <a:pt x="110813" y="1465"/>
                  </a:lnTo>
                  <a:lnTo>
                    <a:pt x="110486" y="1260"/>
                  </a:lnTo>
                  <a:cubicBezTo>
                    <a:pt x="110469" y="1287"/>
                    <a:pt x="110453" y="1315"/>
                    <a:pt x="110436" y="1343"/>
                  </a:cubicBezTo>
                  <a:lnTo>
                    <a:pt x="111118" y="1837"/>
                  </a:lnTo>
                  <a:cubicBezTo>
                    <a:pt x="111061" y="1850"/>
                    <a:pt x="111007" y="1856"/>
                    <a:pt x="110956" y="1856"/>
                  </a:cubicBezTo>
                  <a:cubicBezTo>
                    <a:pt x="110714" y="1856"/>
                    <a:pt x="110541" y="1723"/>
                    <a:pt x="110353" y="1659"/>
                  </a:cubicBezTo>
                  <a:cubicBezTo>
                    <a:pt x="110109" y="1576"/>
                    <a:pt x="109875" y="1482"/>
                    <a:pt x="109659" y="1398"/>
                  </a:cubicBezTo>
                  <a:lnTo>
                    <a:pt x="109010" y="1493"/>
                  </a:lnTo>
                  <a:lnTo>
                    <a:pt x="108544" y="1276"/>
                  </a:lnTo>
                  <a:lnTo>
                    <a:pt x="108405" y="982"/>
                  </a:lnTo>
                  <a:cubicBezTo>
                    <a:pt x="108313" y="925"/>
                    <a:pt x="108230" y="903"/>
                    <a:pt x="108152" y="903"/>
                  </a:cubicBezTo>
                  <a:cubicBezTo>
                    <a:pt x="107990" y="903"/>
                    <a:pt x="107850" y="996"/>
                    <a:pt x="107700" y="1049"/>
                  </a:cubicBezTo>
                  <a:lnTo>
                    <a:pt x="107118" y="810"/>
                  </a:lnTo>
                  <a:cubicBezTo>
                    <a:pt x="107079" y="621"/>
                    <a:pt x="107034" y="444"/>
                    <a:pt x="107001" y="305"/>
                  </a:cubicBezTo>
                  <a:cubicBezTo>
                    <a:pt x="107057" y="200"/>
                    <a:pt x="107101" y="105"/>
                    <a:pt x="107145" y="6"/>
                  </a:cubicBezTo>
                  <a:lnTo>
                    <a:pt x="103228" y="6"/>
                  </a:lnTo>
                  <a:lnTo>
                    <a:pt x="103228" y="17"/>
                  </a:lnTo>
                  <a:lnTo>
                    <a:pt x="103444" y="311"/>
                  </a:lnTo>
                  <a:lnTo>
                    <a:pt x="103133" y="877"/>
                  </a:lnTo>
                  <a:lnTo>
                    <a:pt x="102939" y="655"/>
                  </a:lnTo>
                  <a:lnTo>
                    <a:pt x="103067" y="383"/>
                  </a:lnTo>
                  <a:cubicBezTo>
                    <a:pt x="103022" y="272"/>
                    <a:pt x="102978" y="166"/>
                    <a:pt x="102928" y="55"/>
                  </a:cubicBezTo>
                  <a:lnTo>
                    <a:pt x="102945" y="6"/>
                  </a:lnTo>
                  <a:lnTo>
                    <a:pt x="100320" y="6"/>
                  </a:lnTo>
                  <a:lnTo>
                    <a:pt x="98994" y="544"/>
                  </a:lnTo>
                  <a:cubicBezTo>
                    <a:pt x="98861" y="660"/>
                    <a:pt x="98722" y="777"/>
                    <a:pt x="98611" y="871"/>
                  </a:cubicBezTo>
                  <a:lnTo>
                    <a:pt x="97535" y="805"/>
                  </a:lnTo>
                  <a:cubicBezTo>
                    <a:pt x="97446" y="1276"/>
                    <a:pt x="97246" y="1637"/>
                    <a:pt x="96913" y="1909"/>
                  </a:cubicBezTo>
                  <a:cubicBezTo>
                    <a:pt x="96852" y="1959"/>
                    <a:pt x="96735" y="1948"/>
                    <a:pt x="96641" y="1964"/>
                  </a:cubicBezTo>
                  <a:cubicBezTo>
                    <a:pt x="96625" y="1937"/>
                    <a:pt x="96613" y="1909"/>
                    <a:pt x="96597" y="1881"/>
                  </a:cubicBezTo>
                  <a:lnTo>
                    <a:pt x="97052" y="1526"/>
                  </a:lnTo>
                  <a:cubicBezTo>
                    <a:pt x="97118" y="1115"/>
                    <a:pt x="97168" y="771"/>
                    <a:pt x="97424" y="483"/>
                  </a:cubicBezTo>
                  <a:lnTo>
                    <a:pt x="97812" y="372"/>
                  </a:lnTo>
                  <a:lnTo>
                    <a:pt x="98001"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91" name="Google Shape;691;p58"/>
            <p:cNvSpPr/>
            <p:nvPr/>
          </p:nvSpPr>
          <p:spPr>
            <a:xfrm>
              <a:off x="6389575" y="1104450"/>
              <a:ext cx="68825" cy="17900"/>
            </a:xfrm>
            <a:custGeom>
              <a:avLst/>
              <a:gdLst/>
              <a:ahLst/>
              <a:cxnLst/>
              <a:rect l="l" t="t" r="r" b="b"/>
              <a:pathLst>
                <a:path w="2753" h="716" extrusionOk="0">
                  <a:moveTo>
                    <a:pt x="339" y="0"/>
                  </a:moveTo>
                  <a:cubicBezTo>
                    <a:pt x="233" y="83"/>
                    <a:pt x="117" y="161"/>
                    <a:pt x="0" y="233"/>
                  </a:cubicBezTo>
                  <a:cubicBezTo>
                    <a:pt x="110" y="179"/>
                    <a:pt x="213" y="158"/>
                    <a:pt x="313" y="158"/>
                  </a:cubicBezTo>
                  <a:cubicBezTo>
                    <a:pt x="553" y="158"/>
                    <a:pt x="772" y="277"/>
                    <a:pt x="999" y="344"/>
                  </a:cubicBezTo>
                  <a:cubicBezTo>
                    <a:pt x="1393" y="466"/>
                    <a:pt x="1787" y="594"/>
                    <a:pt x="2186" y="699"/>
                  </a:cubicBezTo>
                  <a:cubicBezTo>
                    <a:pt x="2234" y="712"/>
                    <a:pt x="2284" y="716"/>
                    <a:pt x="2332" y="716"/>
                  </a:cubicBezTo>
                  <a:cubicBezTo>
                    <a:pt x="2413" y="716"/>
                    <a:pt x="2492" y="705"/>
                    <a:pt x="2558" y="705"/>
                  </a:cubicBezTo>
                  <a:cubicBezTo>
                    <a:pt x="2752" y="477"/>
                    <a:pt x="2747" y="244"/>
                    <a:pt x="2730"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92" name="Google Shape;692;p58"/>
            <p:cNvSpPr/>
            <p:nvPr/>
          </p:nvSpPr>
          <p:spPr>
            <a:xfrm>
              <a:off x="5006350" y="1104450"/>
              <a:ext cx="31800" cy="32475"/>
            </a:xfrm>
            <a:custGeom>
              <a:avLst/>
              <a:gdLst/>
              <a:ahLst/>
              <a:cxnLst/>
              <a:rect l="l" t="t" r="r" b="b"/>
              <a:pathLst>
                <a:path w="1272" h="1299" extrusionOk="0">
                  <a:moveTo>
                    <a:pt x="661" y="0"/>
                  </a:moveTo>
                  <a:lnTo>
                    <a:pt x="95" y="261"/>
                  </a:lnTo>
                  <a:cubicBezTo>
                    <a:pt x="89" y="633"/>
                    <a:pt x="0" y="943"/>
                    <a:pt x="156" y="1298"/>
                  </a:cubicBezTo>
                  <a:cubicBezTo>
                    <a:pt x="361" y="1210"/>
                    <a:pt x="550" y="1138"/>
                    <a:pt x="733" y="1054"/>
                  </a:cubicBezTo>
                  <a:cubicBezTo>
                    <a:pt x="916" y="971"/>
                    <a:pt x="1088" y="888"/>
                    <a:pt x="1271" y="799"/>
                  </a:cubicBezTo>
                  <a:cubicBezTo>
                    <a:pt x="1166" y="455"/>
                    <a:pt x="1116" y="100"/>
                    <a:pt x="66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693" name="Google Shape;693;p58"/>
          <p:cNvSpPr/>
          <p:nvPr/>
        </p:nvSpPr>
        <p:spPr>
          <a:xfrm>
            <a:off x="9797233" y="2183895"/>
            <a:ext cx="44459" cy="44464"/>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nvGrpSpPr>
          <p:cNvPr id="694" name="Google Shape;694;p58"/>
          <p:cNvGrpSpPr/>
          <p:nvPr/>
        </p:nvGrpSpPr>
        <p:grpSpPr>
          <a:xfrm>
            <a:off x="1913888" y="1085521"/>
            <a:ext cx="8693095" cy="4745923"/>
            <a:chOff x="1435433" y="813409"/>
            <a:chExt cx="6519822" cy="3556241"/>
          </a:xfrm>
        </p:grpSpPr>
        <p:grpSp>
          <p:nvGrpSpPr>
            <p:cNvPr id="695" name="Google Shape;695;p58"/>
            <p:cNvGrpSpPr/>
            <p:nvPr/>
          </p:nvGrpSpPr>
          <p:grpSpPr>
            <a:xfrm>
              <a:off x="1435433" y="813409"/>
              <a:ext cx="6519822" cy="2691752"/>
              <a:chOff x="1198225" y="1782525"/>
              <a:chExt cx="5425950" cy="2243875"/>
            </a:xfrm>
          </p:grpSpPr>
          <p:sp>
            <p:nvSpPr>
              <p:cNvPr id="696" name="Google Shape;696;p58"/>
              <p:cNvSpPr/>
              <p:nvPr/>
            </p:nvSpPr>
            <p:spPr>
              <a:xfrm>
                <a:off x="2153750" y="3176700"/>
                <a:ext cx="27775" cy="27750"/>
              </a:xfrm>
              <a:custGeom>
                <a:avLst/>
                <a:gdLst/>
                <a:ahLst/>
                <a:cxnLst/>
                <a:rect l="l" t="t" r="r" b="b"/>
                <a:pathLst>
                  <a:path w="1111" h="1110" extrusionOk="0">
                    <a:moveTo>
                      <a:pt x="556" y="0"/>
                    </a:moveTo>
                    <a:cubicBezTo>
                      <a:pt x="250" y="0"/>
                      <a:pt x="1" y="244"/>
                      <a:pt x="1" y="555"/>
                    </a:cubicBezTo>
                    <a:cubicBezTo>
                      <a:pt x="1" y="860"/>
                      <a:pt x="250" y="1110"/>
                      <a:pt x="556" y="1110"/>
                    </a:cubicBezTo>
                    <a:cubicBezTo>
                      <a:pt x="861" y="1110"/>
                      <a:pt x="1111" y="860"/>
                      <a:pt x="1111" y="555"/>
                    </a:cubicBezTo>
                    <a:cubicBezTo>
                      <a:pt x="1111" y="244"/>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97" name="Google Shape;697;p58"/>
              <p:cNvSpPr/>
              <p:nvPr/>
            </p:nvSpPr>
            <p:spPr>
              <a:xfrm>
                <a:off x="2219650" y="3970875"/>
                <a:ext cx="27775" cy="27775"/>
              </a:xfrm>
              <a:custGeom>
                <a:avLst/>
                <a:gdLst/>
                <a:ahLst/>
                <a:cxnLst/>
                <a:rect l="l" t="t" r="r" b="b"/>
                <a:pathLst>
                  <a:path w="1111" h="1111" extrusionOk="0">
                    <a:moveTo>
                      <a:pt x="555" y="1"/>
                    </a:moveTo>
                    <a:cubicBezTo>
                      <a:pt x="250" y="1"/>
                      <a:pt x="1" y="245"/>
                      <a:pt x="1" y="556"/>
                    </a:cubicBezTo>
                    <a:cubicBezTo>
                      <a:pt x="1" y="861"/>
                      <a:pt x="250" y="1111"/>
                      <a:pt x="555" y="1111"/>
                    </a:cubicBezTo>
                    <a:cubicBezTo>
                      <a:pt x="861" y="1111"/>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98" name="Google Shape;698;p58"/>
              <p:cNvSpPr/>
              <p:nvPr/>
            </p:nvSpPr>
            <p:spPr>
              <a:xfrm>
                <a:off x="2462425" y="3998625"/>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0" y="1110"/>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699" name="Google Shape;699;p58"/>
              <p:cNvSpPr/>
              <p:nvPr/>
            </p:nvSpPr>
            <p:spPr>
              <a:xfrm>
                <a:off x="2760675" y="3735050"/>
                <a:ext cx="27775" cy="27775"/>
              </a:xfrm>
              <a:custGeom>
                <a:avLst/>
                <a:gdLst/>
                <a:ahLst/>
                <a:cxnLst/>
                <a:rect l="l" t="t" r="r" b="b"/>
                <a:pathLst>
                  <a:path w="1111" h="1111" extrusionOk="0">
                    <a:moveTo>
                      <a:pt x="555" y="1"/>
                    </a:moveTo>
                    <a:cubicBezTo>
                      <a:pt x="250" y="1"/>
                      <a:pt x="1" y="245"/>
                      <a:pt x="1" y="556"/>
                    </a:cubicBezTo>
                    <a:cubicBezTo>
                      <a:pt x="1"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00" name="Google Shape;700;p58"/>
              <p:cNvSpPr/>
              <p:nvPr/>
            </p:nvSpPr>
            <p:spPr>
              <a:xfrm>
                <a:off x="3679725" y="3142000"/>
                <a:ext cx="27775" cy="27775"/>
              </a:xfrm>
              <a:custGeom>
                <a:avLst/>
                <a:gdLst/>
                <a:ahLst/>
                <a:cxnLst/>
                <a:rect l="l" t="t" r="r" b="b"/>
                <a:pathLst>
                  <a:path w="1111" h="1111" extrusionOk="0">
                    <a:moveTo>
                      <a:pt x="555" y="1"/>
                    </a:moveTo>
                    <a:cubicBezTo>
                      <a:pt x="250" y="1"/>
                      <a:pt x="1" y="245"/>
                      <a:pt x="1" y="556"/>
                    </a:cubicBezTo>
                    <a:cubicBezTo>
                      <a:pt x="1" y="861"/>
                      <a:pt x="250" y="1111"/>
                      <a:pt x="555" y="1111"/>
                    </a:cubicBezTo>
                    <a:cubicBezTo>
                      <a:pt x="861" y="1111"/>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01" name="Google Shape;701;p58"/>
              <p:cNvSpPr/>
              <p:nvPr/>
            </p:nvSpPr>
            <p:spPr>
              <a:xfrm>
                <a:off x="4397625" y="3350100"/>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02" name="Google Shape;702;p58"/>
              <p:cNvSpPr/>
              <p:nvPr/>
            </p:nvSpPr>
            <p:spPr>
              <a:xfrm>
                <a:off x="4168725" y="38078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03" name="Google Shape;703;p58"/>
              <p:cNvSpPr/>
              <p:nvPr/>
            </p:nvSpPr>
            <p:spPr>
              <a:xfrm>
                <a:off x="2694775" y="3748925"/>
                <a:ext cx="27775" cy="27775"/>
              </a:xfrm>
              <a:custGeom>
                <a:avLst/>
                <a:gdLst/>
                <a:ahLst/>
                <a:cxnLst/>
                <a:rect l="l" t="t" r="r" b="b"/>
                <a:pathLst>
                  <a:path w="1111" h="1111" extrusionOk="0">
                    <a:moveTo>
                      <a:pt x="556" y="1"/>
                    </a:moveTo>
                    <a:cubicBezTo>
                      <a:pt x="251" y="1"/>
                      <a:pt x="1" y="245"/>
                      <a:pt x="1" y="555"/>
                    </a:cubicBezTo>
                    <a:cubicBezTo>
                      <a:pt x="1" y="861"/>
                      <a:pt x="251" y="1110"/>
                      <a:pt x="556" y="1110"/>
                    </a:cubicBezTo>
                    <a:cubicBezTo>
                      <a:pt x="861" y="1110"/>
                      <a:pt x="1111" y="861"/>
                      <a:pt x="1111" y="555"/>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04" name="Google Shape;704;p58"/>
              <p:cNvSpPr/>
              <p:nvPr/>
            </p:nvSpPr>
            <p:spPr>
              <a:xfrm>
                <a:off x="1543375" y="241370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05" name="Google Shape;705;p58"/>
              <p:cNvSpPr/>
              <p:nvPr/>
            </p:nvSpPr>
            <p:spPr>
              <a:xfrm>
                <a:off x="1702900" y="2583650"/>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0" y="860"/>
                      <a:pt x="1110" y="555"/>
                    </a:cubicBezTo>
                    <a:cubicBezTo>
                      <a:pt x="1110"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06" name="Google Shape;706;p58"/>
              <p:cNvSpPr/>
              <p:nvPr/>
            </p:nvSpPr>
            <p:spPr>
              <a:xfrm>
                <a:off x="1949150" y="2562850"/>
                <a:ext cx="27750" cy="27750"/>
              </a:xfrm>
              <a:custGeom>
                <a:avLst/>
                <a:gdLst/>
                <a:ahLst/>
                <a:cxnLst/>
                <a:rect l="l" t="t" r="r" b="b"/>
                <a:pathLst>
                  <a:path w="1110"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07" name="Google Shape;707;p58"/>
              <p:cNvSpPr/>
              <p:nvPr/>
            </p:nvSpPr>
            <p:spPr>
              <a:xfrm>
                <a:off x="1633550" y="28541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08" name="Google Shape;708;p58"/>
              <p:cNvSpPr/>
              <p:nvPr/>
            </p:nvSpPr>
            <p:spPr>
              <a:xfrm>
                <a:off x="2032375" y="2743175"/>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09" name="Google Shape;709;p58"/>
              <p:cNvSpPr/>
              <p:nvPr/>
            </p:nvSpPr>
            <p:spPr>
              <a:xfrm>
                <a:off x="2153750" y="238942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10" name="Google Shape;710;p58"/>
              <p:cNvSpPr/>
              <p:nvPr/>
            </p:nvSpPr>
            <p:spPr>
              <a:xfrm>
                <a:off x="2046250" y="2309675"/>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11" name="Google Shape;711;p58"/>
              <p:cNvSpPr/>
              <p:nvPr/>
            </p:nvSpPr>
            <p:spPr>
              <a:xfrm>
                <a:off x="1883250" y="2358225"/>
                <a:ext cx="27775" cy="27775"/>
              </a:xfrm>
              <a:custGeom>
                <a:avLst/>
                <a:gdLst/>
                <a:ahLst/>
                <a:cxnLst/>
                <a:rect l="l" t="t" r="r" b="b"/>
                <a:pathLst>
                  <a:path w="1111"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12" name="Google Shape;712;p58"/>
              <p:cNvSpPr/>
              <p:nvPr/>
            </p:nvSpPr>
            <p:spPr>
              <a:xfrm>
                <a:off x="1279800" y="2555900"/>
                <a:ext cx="27775" cy="27775"/>
              </a:xfrm>
              <a:custGeom>
                <a:avLst/>
                <a:gdLst/>
                <a:ahLst/>
                <a:cxnLst/>
                <a:rect l="l" t="t" r="r" b="b"/>
                <a:pathLst>
                  <a:path w="1111" h="1111" extrusionOk="0">
                    <a:moveTo>
                      <a:pt x="555" y="1"/>
                    </a:moveTo>
                    <a:cubicBezTo>
                      <a:pt x="250" y="1"/>
                      <a:pt x="0" y="245"/>
                      <a:pt x="0" y="555"/>
                    </a:cubicBezTo>
                    <a:cubicBezTo>
                      <a:pt x="0" y="861"/>
                      <a:pt x="250" y="1110"/>
                      <a:pt x="555" y="1110"/>
                    </a:cubicBezTo>
                    <a:cubicBezTo>
                      <a:pt x="860" y="1110"/>
                      <a:pt x="1110" y="861"/>
                      <a:pt x="1110" y="555"/>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13" name="Google Shape;713;p58"/>
              <p:cNvSpPr/>
              <p:nvPr/>
            </p:nvSpPr>
            <p:spPr>
              <a:xfrm>
                <a:off x="1200025" y="2198700"/>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14" name="Google Shape;714;p58"/>
              <p:cNvSpPr/>
              <p:nvPr/>
            </p:nvSpPr>
            <p:spPr>
              <a:xfrm>
                <a:off x="1210425" y="247612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15" name="Google Shape;715;p58"/>
              <p:cNvSpPr/>
              <p:nvPr/>
            </p:nvSpPr>
            <p:spPr>
              <a:xfrm>
                <a:off x="1198225" y="2463925"/>
                <a:ext cx="27775" cy="27775"/>
              </a:xfrm>
              <a:custGeom>
                <a:avLst/>
                <a:gdLst/>
                <a:ahLst/>
                <a:cxnLst/>
                <a:rect l="l" t="t" r="r" b="b"/>
                <a:pathLst>
                  <a:path w="1111" h="1111" extrusionOk="0">
                    <a:moveTo>
                      <a:pt x="555" y="1"/>
                    </a:moveTo>
                    <a:cubicBezTo>
                      <a:pt x="250" y="1"/>
                      <a:pt x="0" y="250"/>
                      <a:pt x="0" y="556"/>
                    </a:cubicBezTo>
                    <a:cubicBezTo>
                      <a:pt x="0" y="861"/>
                      <a:pt x="250" y="1110"/>
                      <a:pt x="555" y="1110"/>
                    </a:cubicBezTo>
                    <a:cubicBezTo>
                      <a:pt x="866" y="1110"/>
                      <a:pt x="1110" y="861"/>
                      <a:pt x="1110" y="556"/>
                    </a:cubicBezTo>
                    <a:cubicBezTo>
                      <a:pt x="1110" y="250"/>
                      <a:pt x="866"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16" name="Google Shape;716;p58"/>
              <p:cNvSpPr/>
              <p:nvPr/>
            </p:nvSpPr>
            <p:spPr>
              <a:xfrm>
                <a:off x="2160700" y="2261125"/>
                <a:ext cx="27775" cy="27750"/>
              </a:xfrm>
              <a:custGeom>
                <a:avLst/>
                <a:gdLst/>
                <a:ahLst/>
                <a:cxnLst/>
                <a:rect l="l" t="t" r="r" b="b"/>
                <a:pathLst>
                  <a:path w="1111"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17" name="Google Shape;717;p58"/>
              <p:cNvSpPr/>
              <p:nvPr/>
            </p:nvSpPr>
            <p:spPr>
              <a:xfrm>
                <a:off x="3610375" y="2080775"/>
                <a:ext cx="27750" cy="27775"/>
              </a:xfrm>
              <a:custGeom>
                <a:avLst/>
                <a:gdLst/>
                <a:ahLst/>
                <a:cxnLst/>
                <a:rect l="l" t="t" r="r" b="b"/>
                <a:pathLst>
                  <a:path w="1110" h="1111" extrusionOk="0">
                    <a:moveTo>
                      <a:pt x="555" y="0"/>
                    </a:moveTo>
                    <a:cubicBezTo>
                      <a:pt x="250" y="0"/>
                      <a:pt x="0" y="245"/>
                      <a:pt x="0" y="555"/>
                    </a:cubicBezTo>
                    <a:cubicBezTo>
                      <a:pt x="0" y="861"/>
                      <a:pt x="250" y="1110"/>
                      <a:pt x="555" y="1110"/>
                    </a:cubicBezTo>
                    <a:cubicBezTo>
                      <a:pt x="860" y="1110"/>
                      <a:pt x="1110" y="861"/>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18" name="Google Shape;718;p58"/>
              <p:cNvSpPr/>
              <p:nvPr/>
            </p:nvSpPr>
            <p:spPr>
              <a:xfrm>
                <a:off x="3488975" y="2021825"/>
                <a:ext cx="27775" cy="27750"/>
              </a:xfrm>
              <a:custGeom>
                <a:avLst/>
                <a:gdLst/>
                <a:ahLst/>
                <a:cxnLst/>
                <a:rect l="l" t="t" r="r" b="b"/>
                <a:pathLst>
                  <a:path w="1111" h="1110" extrusionOk="0">
                    <a:moveTo>
                      <a:pt x="556" y="0"/>
                    </a:moveTo>
                    <a:cubicBezTo>
                      <a:pt x="250" y="0"/>
                      <a:pt x="1" y="244"/>
                      <a:pt x="1" y="555"/>
                    </a:cubicBezTo>
                    <a:cubicBezTo>
                      <a:pt x="1" y="860"/>
                      <a:pt x="250" y="1110"/>
                      <a:pt x="556" y="1110"/>
                    </a:cubicBezTo>
                    <a:cubicBezTo>
                      <a:pt x="861" y="1110"/>
                      <a:pt x="1110" y="860"/>
                      <a:pt x="1110" y="555"/>
                    </a:cubicBezTo>
                    <a:cubicBezTo>
                      <a:pt x="1110" y="244"/>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19" name="Google Shape;719;p58"/>
              <p:cNvSpPr/>
              <p:nvPr/>
            </p:nvSpPr>
            <p:spPr>
              <a:xfrm>
                <a:off x="3658925" y="216400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20" name="Google Shape;720;p58"/>
              <p:cNvSpPr/>
              <p:nvPr/>
            </p:nvSpPr>
            <p:spPr>
              <a:xfrm>
                <a:off x="3721350" y="2320075"/>
                <a:ext cx="27750" cy="27775"/>
              </a:xfrm>
              <a:custGeom>
                <a:avLst/>
                <a:gdLst/>
                <a:ahLst/>
                <a:cxnLst/>
                <a:rect l="l" t="t" r="r" b="b"/>
                <a:pathLst>
                  <a:path w="1110"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21" name="Google Shape;721;p58"/>
              <p:cNvSpPr/>
              <p:nvPr/>
            </p:nvSpPr>
            <p:spPr>
              <a:xfrm>
                <a:off x="3794175" y="2261125"/>
                <a:ext cx="27775" cy="27750"/>
              </a:xfrm>
              <a:custGeom>
                <a:avLst/>
                <a:gdLst/>
                <a:ahLst/>
                <a:cxnLst/>
                <a:rect l="l" t="t" r="r" b="b"/>
                <a:pathLst>
                  <a:path w="1111" h="1110" extrusionOk="0">
                    <a:moveTo>
                      <a:pt x="555" y="0"/>
                    </a:moveTo>
                    <a:cubicBezTo>
                      <a:pt x="250" y="0"/>
                      <a:pt x="0" y="244"/>
                      <a:pt x="0" y="555"/>
                    </a:cubicBezTo>
                    <a:cubicBezTo>
                      <a:pt x="0"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22" name="Google Shape;722;p58"/>
              <p:cNvSpPr/>
              <p:nvPr/>
            </p:nvSpPr>
            <p:spPr>
              <a:xfrm>
                <a:off x="3860075" y="2358225"/>
                <a:ext cx="27750" cy="27775"/>
              </a:xfrm>
              <a:custGeom>
                <a:avLst/>
                <a:gdLst/>
                <a:ahLst/>
                <a:cxnLst/>
                <a:rect l="l" t="t" r="r" b="b"/>
                <a:pathLst>
                  <a:path w="1110"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23" name="Google Shape;723;p58"/>
              <p:cNvSpPr/>
              <p:nvPr/>
            </p:nvSpPr>
            <p:spPr>
              <a:xfrm>
                <a:off x="3929425" y="2250700"/>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24" name="Google Shape;724;p58"/>
              <p:cNvSpPr/>
              <p:nvPr/>
            </p:nvSpPr>
            <p:spPr>
              <a:xfrm>
                <a:off x="3842725" y="2184825"/>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25" name="Google Shape;725;p58"/>
              <p:cNvSpPr/>
              <p:nvPr/>
            </p:nvSpPr>
            <p:spPr>
              <a:xfrm>
                <a:off x="3898225" y="21258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26" name="Google Shape;726;p58"/>
              <p:cNvSpPr/>
              <p:nvPr/>
            </p:nvSpPr>
            <p:spPr>
              <a:xfrm>
                <a:off x="3988375" y="22021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27" name="Google Shape;727;p58"/>
              <p:cNvSpPr/>
              <p:nvPr/>
            </p:nvSpPr>
            <p:spPr>
              <a:xfrm>
                <a:off x="4075100" y="2337425"/>
                <a:ext cx="27750" cy="27750"/>
              </a:xfrm>
              <a:custGeom>
                <a:avLst/>
                <a:gdLst/>
                <a:ahLst/>
                <a:cxnLst/>
                <a:rect l="l" t="t" r="r" b="b"/>
                <a:pathLst>
                  <a:path w="1110"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28" name="Google Shape;728;p58"/>
              <p:cNvSpPr/>
              <p:nvPr/>
            </p:nvSpPr>
            <p:spPr>
              <a:xfrm>
                <a:off x="4127100" y="22888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29" name="Google Shape;729;p58"/>
              <p:cNvSpPr/>
              <p:nvPr/>
            </p:nvSpPr>
            <p:spPr>
              <a:xfrm>
                <a:off x="4723625" y="2750125"/>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30" name="Google Shape;730;p58"/>
              <p:cNvSpPr/>
              <p:nvPr/>
            </p:nvSpPr>
            <p:spPr>
              <a:xfrm>
                <a:off x="4765250" y="2791725"/>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31" name="Google Shape;731;p58"/>
              <p:cNvSpPr/>
              <p:nvPr/>
            </p:nvSpPr>
            <p:spPr>
              <a:xfrm>
                <a:off x="4217275" y="2115450"/>
                <a:ext cx="27775" cy="27775"/>
              </a:xfrm>
              <a:custGeom>
                <a:avLst/>
                <a:gdLst/>
                <a:ahLst/>
                <a:cxnLst/>
                <a:rect l="l" t="t" r="r" b="b"/>
                <a:pathLst>
                  <a:path w="1111" h="1111" extrusionOk="0">
                    <a:moveTo>
                      <a:pt x="556" y="1"/>
                    </a:moveTo>
                    <a:cubicBezTo>
                      <a:pt x="251" y="1"/>
                      <a:pt x="1" y="245"/>
                      <a:pt x="1" y="556"/>
                    </a:cubicBezTo>
                    <a:cubicBezTo>
                      <a:pt x="1" y="861"/>
                      <a:pt x="251" y="1110"/>
                      <a:pt x="556" y="1110"/>
                    </a:cubicBezTo>
                    <a:cubicBezTo>
                      <a:pt x="861" y="1110"/>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32" name="Google Shape;732;p58"/>
              <p:cNvSpPr/>
              <p:nvPr/>
            </p:nvSpPr>
            <p:spPr>
              <a:xfrm>
                <a:off x="4356000" y="19385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33" name="Google Shape;733;p58"/>
              <p:cNvSpPr/>
              <p:nvPr/>
            </p:nvSpPr>
            <p:spPr>
              <a:xfrm>
                <a:off x="4213825" y="1782525"/>
                <a:ext cx="27750" cy="27775"/>
              </a:xfrm>
              <a:custGeom>
                <a:avLst/>
                <a:gdLst/>
                <a:ahLst/>
                <a:cxnLst/>
                <a:rect l="l" t="t" r="r" b="b"/>
                <a:pathLst>
                  <a:path w="1110"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34" name="Google Shape;734;p58"/>
              <p:cNvSpPr/>
              <p:nvPr/>
            </p:nvSpPr>
            <p:spPr>
              <a:xfrm>
                <a:off x="3971050" y="1806800"/>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35" name="Google Shape;735;p58"/>
              <p:cNvSpPr/>
              <p:nvPr/>
            </p:nvSpPr>
            <p:spPr>
              <a:xfrm>
                <a:off x="3811525" y="2014875"/>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36" name="Google Shape;736;p58"/>
              <p:cNvSpPr/>
              <p:nvPr/>
            </p:nvSpPr>
            <p:spPr>
              <a:xfrm>
                <a:off x="3541000" y="2396375"/>
                <a:ext cx="27775" cy="27775"/>
              </a:xfrm>
              <a:custGeom>
                <a:avLst/>
                <a:gdLst/>
                <a:ahLst/>
                <a:cxnLst/>
                <a:rect l="l" t="t" r="r" b="b"/>
                <a:pathLst>
                  <a:path w="1111" h="1111"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37" name="Google Shape;737;p58"/>
              <p:cNvSpPr/>
              <p:nvPr/>
            </p:nvSpPr>
            <p:spPr>
              <a:xfrm>
                <a:off x="3433500" y="24414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38" name="Google Shape;738;p58"/>
              <p:cNvSpPr/>
              <p:nvPr/>
            </p:nvSpPr>
            <p:spPr>
              <a:xfrm>
                <a:off x="3783775" y="212585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39" name="Google Shape;739;p58"/>
              <p:cNvSpPr/>
              <p:nvPr/>
            </p:nvSpPr>
            <p:spPr>
              <a:xfrm>
                <a:off x="3783775" y="2205625"/>
                <a:ext cx="27775" cy="27775"/>
              </a:xfrm>
              <a:custGeom>
                <a:avLst/>
                <a:gdLst/>
                <a:ahLst/>
                <a:cxnLst/>
                <a:rect l="l" t="t" r="r" b="b"/>
                <a:pathLst>
                  <a:path w="1111" h="1111" extrusionOk="0">
                    <a:moveTo>
                      <a:pt x="555" y="1"/>
                    </a:moveTo>
                    <a:cubicBezTo>
                      <a:pt x="250" y="1"/>
                      <a:pt x="0" y="245"/>
                      <a:pt x="0" y="555"/>
                    </a:cubicBezTo>
                    <a:cubicBezTo>
                      <a:pt x="0" y="861"/>
                      <a:pt x="250" y="1110"/>
                      <a:pt x="555" y="1110"/>
                    </a:cubicBezTo>
                    <a:cubicBezTo>
                      <a:pt x="860" y="1110"/>
                      <a:pt x="1110" y="861"/>
                      <a:pt x="1110" y="555"/>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40" name="Google Shape;740;p58"/>
              <p:cNvSpPr/>
              <p:nvPr/>
            </p:nvSpPr>
            <p:spPr>
              <a:xfrm>
                <a:off x="3749100" y="2018350"/>
                <a:ext cx="27750" cy="27775"/>
              </a:xfrm>
              <a:custGeom>
                <a:avLst/>
                <a:gdLst/>
                <a:ahLst/>
                <a:cxnLst/>
                <a:rect l="l" t="t" r="r" b="b"/>
                <a:pathLst>
                  <a:path w="1110" h="1111" extrusionOk="0">
                    <a:moveTo>
                      <a:pt x="555" y="0"/>
                    </a:moveTo>
                    <a:cubicBezTo>
                      <a:pt x="250" y="0"/>
                      <a:pt x="0" y="245"/>
                      <a:pt x="0" y="555"/>
                    </a:cubicBezTo>
                    <a:cubicBezTo>
                      <a:pt x="0" y="861"/>
                      <a:pt x="250" y="1110"/>
                      <a:pt x="555" y="1110"/>
                    </a:cubicBezTo>
                    <a:cubicBezTo>
                      <a:pt x="860" y="1110"/>
                      <a:pt x="1110" y="861"/>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41" name="Google Shape;741;p58"/>
              <p:cNvSpPr/>
              <p:nvPr/>
            </p:nvSpPr>
            <p:spPr>
              <a:xfrm>
                <a:off x="4030000" y="2056500"/>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0" y="860"/>
                      <a:pt x="1110" y="555"/>
                    </a:cubicBezTo>
                    <a:cubicBezTo>
                      <a:pt x="1110"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42" name="Google Shape;742;p58"/>
              <p:cNvSpPr/>
              <p:nvPr/>
            </p:nvSpPr>
            <p:spPr>
              <a:xfrm>
                <a:off x="5053100" y="2885375"/>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43" name="Google Shape;743;p58"/>
              <p:cNvSpPr/>
              <p:nvPr/>
            </p:nvSpPr>
            <p:spPr>
              <a:xfrm>
                <a:off x="5136325" y="2680750"/>
                <a:ext cx="27775" cy="27775"/>
              </a:xfrm>
              <a:custGeom>
                <a:avLst/>
                <a:gdLst/>
                <a:ahLst/>
                <a:cxnLst/>
                <a:rect l="l" t="t" r="r" b="b"/>
                <a:pathLst>
                  <a:path w="1111" h="1111" extrusionOk="0">
                    <a:moveTo>
                      <a:pt x="556" y="1"/>
                    </a:moveTo>
                    <a:cubicBezTo>
                      <a:pt x="250" y="1"/>
                      <a:pt x="1" y="245"/>
                      <a:pt x="1" y="556"/>
                    </a:cubicBezTo>
                    <a:cubicBezTo>
                      <a:pt x="1" y="861"/>
                      <a:pt x="250" y="1110"/>
                      <a:pt x="556" y="1110"/>
                    </a:cubicBezTo>
                    <a:cubicBezTo>
                      <a:pt x="861" y="1110"/>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44" name="Google Shape;744;p58"/>
              <p:cNvSpPr/>
              <p:nvPr/>
            </p:nvSpPr>
            <p:spPr>
              <a:xfrm>
                <a:off x="5198750" y="3010225"/>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1" y="860"/>
                      <a:pt x="1111" y="555"/>
                    </a:cubicBezTo>
                    <a:cubicBezTo>
                      <a:pt x="1111"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45" name="Google Shape;745;p58"/>
              <p:cNvSpPr/>
              <p:nvPr/>
            </p:nvSpPr>
            <p:spPr>
              <a:xfrm>
                <a:off x="5618400" y="3207900"/>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46" name="Google Shape;746;p58"/>
              <p:cNvSpPr/>
              <p:nvPr/>
            </p:nvSpPr>
            <p:spPr>
              <a:xfrm>
                <a:off x="5663475" y="3242575"/>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47" name="Google Shape;747;p58"/>
              <p:cNvSpPr/>
              <p:nvPr/>
            </p:nvSpPr>
            <p:spPr>
              <a:xfrm>
                <a:off x="5864625" y="281600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48" name="Google Shape;748;p58"/>
              <p:cNvSpPr/>
              <p:nvPr/>
            </p:nvSpPr>
            <p:spPr>
              <a:xfrm>
                <a:off x="5989475" y="27778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49" name="Google Shape;749;p58"/>
              <p:cNvSpPr/>
              <p:nvPr/>
            </p:nvSpPr>
            <p:spPr>
              <a:xfrm>
                <a:off x="6596400" y="39812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50" name="Google Shape;750;p58"/>
              <p:cNvSpPr/>
              <p:nvPr/>
            </p:nvSpPr>
            <p:spPr>
              <a:xfrm>
                <a:off x="6287750" y="253855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51" name="Google Shape;751;p58"/>
              <p:cNvSpPr/>
              <p:nvPr/>
            </p:nvSpPr>
            <p:spPr>
              <a:xfrm>
                <a:off x="6370975" y="25142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752" name="Google Shape;752;p58"/>
            <p:cNvSpPr txBox="1"/>
            <p:nvPr/>
          </p:nvSpPr>
          <p:spPr>
            <a:xfrm>
              <a:off x="3949315" y="4108650"/>
              <a:ext cx="736200" cy="261000"/>
            </a:xfrm>
            <a:prstGeom prst="rect">
              <a:avLst/>
            </a:prstGeom>
            <a:noFill/>
            <a:ln>
              <a:noFill/>
            </a:ln>
          </p:spPr>
          <p:txBody>
            <a:bodyPr spcFirstLastPara="1" wrap="square" lIns="121933" tIns="0" rIns="0" bIns="0" anchor="ctr" anchorCtr="0">
              <a:noAutofit/>
            </a:bodyPr>
            <a:lstStyle/>
            <a:p>
              <a:pPr defTabSz="609600">
                <a:lnSpc>
                  <a:spcPct val="115000"/>
                </a:lnSpc>
                <a:buClr>
                  <a:srgbClr val="000000"/>
                </a:buClr>
              </a:pPr>
              <a:r>
                <a:rPr lang="en-GB" sz="1200" kern="0">
                  <a:solidFill>
                    <a:srgbClr val="202124"/>
                  </a:solidFill>
                  <a:latin typeface="Google Sans"/>
                  <a:ea typeface="Google Sans"/>
                  <a:cs typeface="Google Sans"/>
                  <a:sym typeface="Google Sans"/>
                </a:rPr>
                <a:t>Edge point of presence</a:t>
              </a:r>
              <a:endParaRPr sz="1200" kern="0">
                <a:solidFill>
                  <a:srgbClr val="202124"/>
                </a:solidFill>
                <a:latin typeface="Google Sans"/>
                <a:ea typeface="Google Sans"/>
                <a:cs typeface="Google Sans"/>
                <a:sym typeface="Google Sans"/>
              </a:endParaRPr>
            </a:p>
          </p:txBody>
        </p:sp>
        <p:sp>
          <p:nvSpPr>
            <p:cNvPr id="753" name="Google Shape;753;p58"/>
            <p:cNvSpPr/>
            <p:nvPr/>
          </p:nvSpPr>
          <p:spPr>
            <a:xfrm>
              <a:off x="3878443" y="4222491"/>
              <a:ext cx="33344" cy="33319"/>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grpSp>
        <p:nvGrpSpPr>
          <p:cNvPr id="754" name="Google Shape;754;p58"/>
          <p:cNvGrpSpPr/>
          <p:nvPr/>
        </p:nvGrpSpPr>
        <p:grpSpPr>
          <a:xfrm>
            <a:off x="729493" y="722400"/>
            <a:ext cx="11073151" cy="4386421"/>
            <a:chOff x="547138" y="541313"/>
            <a:chExt cx="8304863" cy="3286858"/>
          </a:xfrm>
        </p:grpSpPr>
        <p:sp>
          <p:nvSpPr>
            <p:cNvPr id="755" name="Google Shape;755;p58"/>
            <p:cNvSpPr/>
            <p:nvPr/>
          </p:nvSpPr>
          <p:spPr>
            <a:xfrm>
              <a:off x="3640864" y="1772181"/>
              <a:ext cx="150481" cy="150116"/>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1865" kern="0">
                <a:solidFill>
                  <a:srgbClr val="5F6368"/>
                </a:solidFill>
                <a:latin typeface="Google Sans Medium"/>
                <a:ea typeface="Google Sans Medium"/>
                <a:cs typeface="Google Sans Medium"/>
                <a:sym typeface="Google Sans Medium"/>
              </a:endParaRPr>
            </a:p>
          </p:txBody>
        </p:sp>
        <p:sp>
          <p:nvSpPr>
            <p:cNvPr id="756" name="Google Shape;756;p58"/>
            <p:cNvSpPr txBox="1"/>
            <p:nvPr/>
          </p:nvSpPr>
          <p:spPr>
            <a:xfrm>
              <a:off x="3040313" y="1702124"/>
              <a:ext cx="600600" cy="140100"/>
            </a:xfrm>
            <a:prstGeom prst="rect">
              <a:avLst/>
            </a:prstGeom>
            <a:noFill/>
            <a:ln>
              <a:noFill/>
            </a:ln>
          </p:spPr>
          <p:txBody>
            <a:bodyPr spcFirstLastPara="1" wrap="square" lIns="36583" tIns="36583" rIns="36583" bIns="36583" anchor="ctr" anchorCtr="0">
              <a:noAutofit/>
            </a:bodyPr>
            <a:lstStyle/>
            <a:p>
              <a:pPr algn="r" defTabSz="609600">
                <a:buClr>
                  <a:srgbClr val="000000"/>
                </a:buClr>
              </a:pPr>
              <a:r>
                <a:rPr lang="en-GB" sz="800" kern="0">
                  <a:solidFill>
                    <a:srgbClr val="5F6368"/>
                  </a:solidFill>
                  <a:latin typeface="Google Sans Medium"/>
                  <a:ea typeface="Google Sans Medium"/>
                  <a:cs typeface="Google Sans Medium"/>
                  <a:sym typeface="Google Sans Medium"/>
                </a:rPr>
                <a:t>Equiano</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(PT, NG, ZA)</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2021</a:t>
              </a:r>
              <a:endParaRPr sz="800" kern="0">
                <a:solidFill>
                  <a:srgbClr val="5F6368"/>
                </a:solidFill>
                <a:latin typeface="Google Sans Medium"/>
                <a:ea typeface="Google Sans Medium"/>
                <a:cs typeface="Google Sans Medium"/>
                <a:sym typeface="Google Sans Medium"/>
              </a:endParaRPr>
            </a:p>
          </p:txBody>
        </p:sp>
        <p:cxnSp>
          <p:nvCxnSpPr>
            <p:cNvPr id="757" name="Google Shape;757;p58"/>
            <p:cNvCxnSpPr/>
            <p:nvPr/>
          </p:nvCxnSpPr>
          <p:spPr>
            <a:xfrm rot="10800000">
              <a:off x="3604475" y="964700"/>
              <a:ext cx="0" cy="598200"/>
            </a:xfrm>
            <a:prstGeom prst="straightConnector1">
              <a:avLst/>
            </a:prstGeom>
            <a:noFill/>
            <a:ln w="9525" cap="flat" cmpd="sng">
              <a:solidFill>
                <a:srgbClr val="5F6368"/>
              </a:solidFill>
              <a:prstDash val="solid"/>
              <a:round/>
              <a:headEnd type="none" w="med" len="med"/>
              <a:tailEnd type="none" w="med" len="med"/>
            </a:ln>
          </p:spPr>
        </p:cxnSp>
        <p:sp>
          <p:nvSpPr>
            <p:cNvPr id="758" name="Google Shape;758;p58"/>
            <p:cNvSpPr txBox="1"/>
            <p:nvPr/>
          </p:nvSpPr>
          <p:spPr>
            <a:xfrm>
              <a:off x="3425674" y="824374"/>
              <a:ext cx="357600" cy="140100"/>
            </a:xfrm>
            <a:prstGeom prst="rect">
              <a:avLst/>
            </a:prstGeom>
            <a:noFill/>
            <a:ln>
              <a:noFill/>
            </a:ln>
          </p:spPr>
          <p:txBody>
            <a:bodyPr spcFirstLastPara="1" wrap="square" lIns="36583" tIns="36583" rIns="36583" bIns="36583" anchor="b" anchorCtr="0">
              <a:noAutofit/>
            </a:bodyPr>
            <a:lstStyle/>
            <a:p>
              <a:pPr algn="ctr" defTabSz="609600">
                <a:buClr>
                  <a:srgbClr val="000000"/>
                </a:buClr>
              </a:pPr>
              <a:r>
                <a:rPr lang="en-GB" sz="800" kern="0">
                  <a:solidFill>
                    <a:srgbClr val="5F6368"/>
                  </a:solidFill>
                  <a:latin typeface="Google Sans Medium"/>
                  <a:ea typeface="Google Sans Medium"/>
                  <a:cs typeface="Google Sans Medium"/>
                  <a:sym typeface="Google Sans Medium"/>
                </a:rPr>
                <a:t>Dunant</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(US, FR)</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2020</a:t>
              </a:r>
              <a:endParaRPr sz="800" kern="0">
                <a:solidFill>
                  <a:srgbClr val="5F6368"/>
                </a:solidFill>
                <a:latin typeface="Google Sans Medium"/>
                <a:ea typeface="Google Sans Medium"/>
                <a:cs typeface="Google Sans Medium"/>
                <a:sym typeface="Google Sans Medium"/>
              </a:endParaRPr>
            </a:p>
          </p:txBody>
        </p:sp>
        <p:sp>
          <p:nvSpPr>
            <p:cNvPr id="759" name="Google Shape;759;p58"/>
            <p:cNvSpPr/>
            <p:nvPr/>
          </p:nvSpPr>
          <p:spPr>
            <a:xfrm>
              <a:off x="8008803" y="1878872"/>
              <a:ext cx="211066" cy="210559"/>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1865" kern="0">
                <a:solidFill>
                  <a:srgbClr val="5F6368"/>
                </a:solidFill>
                <a:latin typeface="Google Sans Medium"/>
                <a:ea typeface="Google Sans Medium"/>
                <a:cs typeface="Google Sans Medium"/>
                <a:sym typeface="Google Sans Medium"/>
              </a:endParaRPr>
            </a:p>
          </p:txBody>
        </p:sp>
        <p:sp>
          <p:nvSpPr>
            <p:cNvPr id="760" name="Google Shape;760;p58"/>
            <p:cNvSpPr txBox="1"/>
            <p:nvPr/>
          </p:nvSpPr>
          <p:spPr>
            <a:xfrm>
              <a:off x="8219869" y="2046378"/>
              <a:ext cx="517800" cy="86100"/>
            </a:xfrm>
            <a:prstGeom prst="rect">
              <a:avLst/>
            </a:prstGeom>
            <a:noFill/>
            <a:ln>
              <a:noFill/>
            </a:ln>
          </p:spPr>
          <p:txBody>
            <a:bodyPr spcFirstLastPara="1" wrap="square" lIns="36583" tIns="36583" rIns="36583" bIns="36583" anchor="ctr" anchorCtr="0">
              <a:noAutofit/>
            </a:bodyPr>
            <a:lstStyle/>
            <a:p>
              <a:pPr defTabSz="609600">
                <a:buClr>
                  <a:srgbClr val="000000"/>
                </a:buClr>
              </a:pPr>
              <a:r>
                <a:rPr lang="en-GB" sz="800" kern="0">
                  <a:solidFill>
                    <a:srgbClr val="5F6368"/>
                  </a:solidFill>
                  <a:latin typeface="Google Sans Medium"/>
                  <a:ea typeface="Google Sans Medium"/>
                  <a:cs typeface="Google Sans Medium"/>
                  <a:sym typeface="Google Sans Medium"/>
                </a:rPr>
                <a:t>SJC</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(JP, HK, SG)</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2013</a:t>
              </a:r>
              <a:endParaRPr sz="800" kern="0">
                <a:solidFill>
                  <a:srgbClr val="5F6368"/>
                </a:solidFill>
                <a:latin typeface="Google Sans Medium"/>
                <a:ea typeface="Google Sans Medium"/>
                <a:cs typeface="Google Sans Medium"/>
                <a:sym typeface="Google Sans Medium"/>
              </a:endParaRPr>
            </a:p>
          </p:txBody>
        </p:sp>
        <p:sp>
          <p:nvSpPr>
            <p:cNvPr id="761" name="Google Shape;761;p58"/>
            <p:cNvSpPr/>
            <p:nvPr/>
          </p:nvSpPr>
          <p:spPr>
            <a:xfrm>
              <a:off x="8021586" y="2999601"/>
              <a:ext cx="312621" cy="311844"/>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1865" kern="0">
                <a:solidFill>
                  <a:srgbClr val="5F6368"/>
                </a:solidFill>
                <a:latin typeface="Google Sans Medium"/>
                <a:ea typeface="Google Sans Medium"/>
                <a:cs typeface="Google Sans Medium"/>
                <a:sym typeface="Google Sans Medium"/>
              </a:endParaRPr>
            </a:p>
          </p:txBody>
        </p:sp>
        <p:sp>
          <p:nvSpPr>
            <p:cNvPr id="762" name="Google Shape;762;p58"/>
            <p:cNvSpPr txBox="1"/>
            <p:nvPr/>
          </p:nvSpPr>
          <p:spPr>
            <a:xfrm>
              <a:off x="8334201" y="3268400"/>
              <a:ext cx="517800" cy="86100"/>
            </a:xfrm>
            <a:prstGeom prst="rect">
              <a:avLst/>
            </a:prstGeom>
            <a:noFill/>
            <a:ln>
              <a:noFill/>
            </a:ln>
          </p:spPr>
          <p:txBody>
            <a:bodyPr spcFirstLastPara="1" wrap="square" lIns="36583" tIns="36583" rIns="36583" bIns="36583" anchor="ctr" anchorCtr="0">
              <a:noAutofit/>
            </a:bodyPr>
            <a:lstStyle/>
            <a:p>
              <a:pPr defTabSz="609600">
                <a:buClr>
                  <a:srgbClr val="000000"/>
                </a:buClr>
              </a:pPr>
              <a:r>
                <a:rPr lang="en-GB" sz="800" kern="0">
                  <a:solidFill>
                    <a:srgbClr val="5F6368"/>
                  </a:solidFill>
                  <a:latin typeface="Google Sans Medium"/>
                  <a:ea typeface="Google Sans Medium"/>
                  <a:cs typeface="Google Sans Medium"/>
                  <a:sym typeface="Google Sans Medium"/>
                </a:rPr>
                <a:t>JGA-S</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(GU, AU)</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2019</a:t>
              </a:r>
              <a:endParaRPr sz="800" kern="0">
                <a:solidFill>
                  <a:srgbClr val="5F6368"/>
                </a:solidFill>
                <a:latin typeface="Google Sans Medium"/>
                <a:ea typeface="Google Sans Medium"/>
                <a:cs typeface="Google Sans Medium"/>
                <a:sym typeface="Google Sans Medium"/>
              </a:endParaRPr>
            </a:p>
          </p:txBody>
        </p:sp>
        <p:sp>
          <p:nvSpPr>
            <p:cNvPr id="763" name="Google Shape;763;p58"/>
            <p:cNvSpPr/>
            <p:nvPr/>
          </p:nvSpPr>
          <p:spPr>
            <a:xfrm flipH="1">
              <a:off x="7079151" y="3596608"/>
              <a:ext cx="161933" cy="161521"/>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1865" kern="0">
                <a:solidFill>
                  <a:srgbClr val="5F6368"/>
                </a:solidFill>
                <a:latin typeface="Google Sans Medium"/>
                <a:ea typeface="Google Sans Medium"/>
                <a:cs typeface="Google Sans Medium"/>
                <a:sym typeface="Google Sans Medium"/>
              </a:endParaRPr>
            </a:p>
          </p:txBody>
        </p:sp>
        <p:sp>
          <p:nvSpPr>
            <p:cNvPr id="764" name="Google Shape;764;p58"/>
            <p:cNvSpPr txBox="1"/>
            <p:nvPr/>
          </p:nvSpPr>
          <p:spPr>
            <a:xfrm>
              <a:off x="6478551" y="3688071"/>
              <a:ext cx="600600" cy="140100"/>
            </a:xfrm>
            <a:prstGeom prst="rect">
              <a:avLst/>
            </a:prstGeom>
            <a:noFill/>
            <a:ln>
              <a:noFill/>
            </a:ln>
          </p:spPr>
          <p:txBody>
            <a:bodyPr spcFirstLastPara="1" wrap="square" lIns="36583" tIns="36583" rIns="36583" bIns="36583" anchor="ctr" anchorCtr="0">
              <a:noAutofit/>
            </a:bodyPr>
            <a:lstStyle/>
            <a:p>
              <a:pPr algn="r" defTabSz="609600">
                <a:buClr>
                  <a:srgbClr val="000000"/>
                </a:buClr>
              </a:pPr>
              <a:r>
                <a:rPr lang="en-GB" sz="800" kern="0">
                  <a:solidFill>
                    <a:srgbClr val="5F6368"/>
                  </a:solidFill>
                  <a:latin typeface="Google Sans Medium"/>
                  <a:ea typeface="Google Sans Medium"/>
                  <a:cs typeface="Google Sans Medium"/>
                  <a:sym typeface="Google Sans Medium"/>
                </a:rPr>
                <a:t>Indigo</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(SG, ID, AU)</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2019</a:t>
              </a:r>
              <a:endParaRPr sz="800" kern="0">
                <a:solidFill>
                  <a:srgbClr val="5F6368"/>
                </a:solidFill>
                <a:latin typeface="Google Sans Medium"/>
                <a:ea typeface="Google Sans Medium"/>
                <a:cs typeface="Google Sans Medium"/>
                <a:sym typeface="Google Sans Medium"/>
              </a:endParaRPr>
            </a:p>
          </p:txBody>
        </p:sp>
        <p:cxnSp>
          <p:nvCxnSpPr>
            <p:cNvPr id="765" name="Google Shape;765;p58"/>
            <p:cNvCxnSpPr/>
            <p:nvPr/>
          </p:nvCxnSpPr>
          <p:spPr>
            <a:xfrm rot="10800000">
              <a:off x="4267563" y="685438"/>
              <a:ext cx="0" cy="117900"/>
            </a:xfrm>
            <a:prstGeom prst="straightConnector1">
              <a:avLst/>
            </a:prstGeom>
            <a:noFill/>
            <a:ln w="9525" cap="flat" cmpd="sng">
              <a:solidFill>
                <a:srgbClr val="5F6368"/>
              </a:solidFill>
              <a:prstDash val="solid"/>
              <a:round/>
              <a:headEnd type="none" w="med" len="med"/>
              <a:tailEnd type="none" w="med" len="med"/>
            </a:ln>
          </p:spPr>
        </p:cxnSp>
        <p:sp>
          <p:nvSpPr>
            <p:cNvPr id="766" name="Google Shape;766;p58"/>
            <p:cNvSpPr txBox="1"/>
            <p:nvPr/>
          </p:nvSpPr>
          <p:spPr>
            <a:xfrm>
              <a:off x="3984038" y="541313"/>
              <a:ext cx="567000" cy="140100"/>
            </a:xfrm>
            <a:prstGeom prst="rect">
              <a:avLst/>
            </a:prstGeom>
            <a:noFill/>
            <a:ln>
              <a:noFill/>
            </a:ln>
          </p:spPr>
          <p:txBody>
            <a:bodyPr spcFirstLastPara="1" wrap="square" lIns="36583" tIns="36583" rIns="36583" bIns="36583" anchor="b" anchorCtr="0">
              <a:noAutofit/>
            </a:bodyPr>
            <a:lstStyle/>
            <a:p>
              <a:pPr algn="ctr" defTabSz="609600">
                <a:buClr>
                  <a:srgbClr val="000000"/>
                </a:buClr>
              </a:pPr>
              <a:r>
                <a:rPr lang="en-GB" sz="800" kern="0">
                  <a:solidFill>
                    <a:srgbClr val="5F6368"/>
                  </a:solidFill>
                  <a:latin typeface="Google Sans Medium"/>
                  <a:ea typeface="Google Sans Medium"/>
                  <a:cs typeface="Google Sans Medium"/>
                  <a:sym typeface="Google Sans Medium"/>
                </a:rPr>
                <a:t>Havfrue</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(US, IE, DK)</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2019</a:t>
              </a:r>
              <a:endParaRPr sz="800" kern="0">
                <a:solidFill>
                  <a:srgbClr val="5F6368"/>
                </a:solidFill>
                <a:latin typeface="Google Sans Medium"/>
                <a:ea typeface="Google Sans Medium"/>
                <a:cs typeface="Google Sans Medium"/>
                <a:sym typeface="Google Sans Medium"/>
              </a:endParaRPr>
            </a:p>
          </p:txBody>
        </p:sp>
        <p:sp>
          <p:nvSpPr>
            <p:cNvPr id="767" name="Google Shape;767;p58"/>
            <p:cNvSpPr/>
            <p:nvPr/>
          </p:nvSpPr>
          <p:spPr>
            <a:xfrm>
              <a:off x="3578433" y="2714137"/>
              <a:ext cx="222953" cy="222398"/>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1865" kern="0">
                <a:solidFill>
                  <a:srgbClr val="5F6368"/>
                </a:solidFill>
                <a:latin typeface="Google Sans Medium"/>
                <a:ea typeface="Google Sans Medium"/>
                <a:cs typeface="Google Sans Medium"/>
                <a:sym typeface="Google Sans Medium"/>
              </a:endParaRPr>
            </a:p>
          </p:txBody>
        </p:sp>
        <p:sp>
          <p:nvSpPr>
            <p:cNvPr id="768" name="Google Shape;768;p58"/>
            <p:cNvSpPr txBox="1"/>
            <p:nvPr/>
          </p:nvSpPr>
          <p:spPr>
            <a:xfrm>
              <a:off x="3801388" y="2893487"/>
              <a:ext cx="517800" cy="86100"/>
            </a:xfrm>
            <a:prstGeom prst="rect">
              <a:avLst/>
            </a:prstGeom>
            <a:noFill/>
            <a:ln>
              <a:noFill/>
            </a:ln>
          </p:spPr>
          <p:txBody>
            <a:bodyPr spcFirstLastPara="1" wrap="square" lIns="36583" tIns="36583" rIns="36583" bIns="36583" anchor="ctr" anchorCtr="0">
              <a:noAutofit/>
            </a:bodyPr>
            <a:lstStyle/>
            <a:p>
              <a:pPr defTabSz="609600">
                <a:buClr>
                  <a:srgbClr val="000000"/>
                </a:buClr>
              </a:pPr>
              <a:r>
                <a:rPr lang="en-GB" sz="800" kern="0">
                  <a:solidFill>
                    <a:srgbClr val="5F6368"/>
                  </a:solidFill>
                  <a:latin typeface="Google Sans Medium"/>
                  <a:ea typeface="Google Sans Medium"/>
                  <a:cs typeface="Google Sans Medium"/>
                  <a:sym typeface="Google Sans Medium"/>
                </a:rPr>
                <a:t>Monet</a:t>
              </a:r>
              <a:endParaRPr sz="800" kern="0">
                <a:solidFill>
                  <a:srgbClr val="5F6368"/>
                </a:solidFill>
                <a:latin typeface="Google Sans Medium"/>
                <a:ea typeface="Google Sans Medium"/>
                <a:cs typeface="Google Sans Medium"/>
                <a:sym typeface="Google Sans Medium"/>
              </a:endParaRPr>
            </a:p>
            <a:p>
              <a:pPr defTabSz="609600">
                <a:buClr>
                  <a:srgbClr val="000000"/>
                </a:buClr>
              </a:pPr>
              <a:r>
                <a:rPr lang="en-GB" sz="800" kern="0">
                  <a:solidFill>
                    <a:srgbClr val="5F6368"/>
                  </a:solidFill>
                  <a:latin typeface="Google Sans Medium"/>
                  <a:ea typeface="Google Sans Medium"/>
                  <a:cs typeface="Google Sans Medium"/>
                  <a:sym typeface="Google Sans Medium"/>
                </a:rPr>
                <a:t>(US, BR)</a:t>
              </a:r>
              <a:endParaRPr sz="800" kern="0">
                <a:solidFill>
                  <a:srgbClr val="5F6368"/>
                </a:solidFill>
                <a:latin typeface="Google Sans Medium"/>
                <a:ea typeface="Google Sans Medium"/>
                <a:cs typeface="Google Sans Medium"/>
                <a:sym typeface="Google Sans Medium"/>
              </a:endParaRPr>
            </a:p>
            <a:p>
              <a:pPr defTabSz="609600">
                <a:buClr>
                  <a:srgbClr val="000000"/>
                </a:buClr>
              </a:pPr>
              <a:r>
                <a:rPr lang="en-GB" sz="800" kern="0">
                  <a:solidFill>
                    <a:srgbClr val="5F6368"/>
                  </a:solidFill>
                  <a:latin typeface="Google Sans Medium"/>
                  <a:ea typeface="Google Sans Medium"/>
                  <a:cs typeface="Google Sans Medium"/>
                  <a:sym typeface="Google Sans Medium"/>
                </a:rPr>
                <a:t>2017</a:t>
              </a:r>
              <a:endParaRPr sz="800" kern="0">
                <a:solidFill>
                  <a:srgbClr val="5F6368"/>
                </a:solidFill>
                <a:latin typeface="Google Sans Medium"/>
                <a:ea typeface="Google Sans Medium"/>
                <a:cs typeface="Google Sans Medium"/>
                <a:sym typeface="Google Sans Medium"/>
              </a:endParaRPr>
            </a:p>
          </p:txBody>
        </p:sp>
        <p:sp>
          <p:nvSpPr>
            <p:cNvPr id="769" name="Google Shape;769;p58"/>
            <p:cNvSpPr/>
            <p:nvPr/>
          </p:nvSpPr>
          <p:spPr>
            <a:xfrm>
              <a:off x="3315851" y="3207649"/>
              <a:ext cx="161933" cy="161521"/>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1865" kern="0">
                <a:solidFill>
                  <a:srgbClr val="5F6368"/>
                </a:solidFill>
                <a:latin typeface="Google Sans Medium"/>
                <a:ea typeface="Google Sans Medium"/>
                <a:cs typeface="Google Sans Medium"/>
                <a:sym typeface="Google Sans Medium"/>
              </a:endParaRPr>
            </a:p>
          </p:txBody>
        </p:sp>
        <p:sp>
          <p:nvSpPr>
            <p:cNvPr id="770" name="Google Shape;770;p58"/>
            <p:cNvSpPr txBox="1"/>
            <p:nvPr/>
          </p:nvSpPr>
          <p:spPr>
            <a:xfrm>
              <a:off x="3477776" y="3326125"/>
              <a:ext cx="517800" cy="86100"/>
            </a:xfrm>
            <a:prstGeom prst="rect">
              <a:avLst/>
            </a:prstGeom>
            <a:noFill/>
            <a:ln>
              <a:noFill/>
            </a:ln>
          </p:spPr>
          <p:txBody>
            <a:bodyPr spcFirstLastPara="1" wrap="square" lIns="36583" tIns="36583" rIns="36583" bIns="36583" anchor="ctr" anchorCtr="0">
              <a:noAutofit/>
            </a:bodyPr>
            <a:lstStyle/>
            <a:p>
              <a:pPr defTabSz="609600">
                <a:buClr>
                  <a:srgbClr val="000000"/>
                </a:buClr>
              </a:pPr>
              <a:r>
                <a:rPr lang="en-GB" sz="800" kern="0">
                  <a:solidFill>
                    <a:srgbClr val="5F6368"/>
                  </a:solidFill>
                  <a:latin typeface="Google Sans Medium"/>
                  <a:ea typeface="Google Sans Medium"/>
                  <a:cs typeface="Google Sans Medium"/>
                  <a:sym typeface="Google Sans Medium"/>
                </a:rPr>
                <a:t>Junior</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(Rio, Santos)</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2018</a:t>
              </a:r>
              <a:endParaRPr sz="800" kern="0">
                <a:solidFill>
                  <a:srgbClr val="5F6368"/>
                </a:solidFill>
                <a:latin typeface="Google Sans Medium"/>
                <a:ea typeface="Google Sans Medium"/>
                <a:cs typeface="Google Sans Medium"/>
                <a:sym typeface="Google Sans Medium"/>
              </a:endParaRPr>
            </a:p>
          </p:txBody>
        </p:sp>
        <p:sp>
          <p:nvSpPr>
            <p:cNvPr id="771" name="Google Shape;771;p58"/>
            <p:cNvSpPr/>
            <p:nvPr/>
          </p:nvSpPr>
          <p:spPr>
            <a:xfrm>
              <a:off x="3143093" y="3504297"/>
              <a:ext cx="175255" cy="174833"/>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1865" kern="0">
                <a:solidFill>
                  <a:srgbClr val="5F6368"/>
                </a:solidFill>
                <a:latin typeface="Google Sans Medium"/>
                <a:ea typeface="Google Sans Medium"/>
                <a:cs typeface="Google Sans Medium"/>
                <a:sym typeface="Google Sans Medium"/>
              </a:endParaRPr>
            </a:p>
          </p:txBody>
        </p:sp>
        <p:sp>
          <p:nvSpPr>
            <p:cNvPr id="772" name="Google Shape;772;p58"/>
            <p:cNvSpPr txBox="1"/>
            <p:nvPr/>
          </p:nvSpPr>
          <p:spPr>
            <a:xfrm>
              <a:off x="3318346" y="3636075"/>
              <a:ext cx="994800" cy="86100"/>
            </a:xfrm>
            <a:prstGeom prst="rect">
              <a:avLst/>
            </a:prstGeom>
            <a:noFill/>
            <a:ln>
              <a:noFill/>
            </a:ln>
          </p:spPr>
          <p:txBody>
            <a:bodyPr spcFirstLastPara="1" wrap="square" lIns="36583" tIns="36583" rIns="36583" bIns="36583" anchor="ctr" anchorCtr="0">
              <a:noAutofit/>
            </a:bodyPr>
            <a:lstStyle/>
            <a:p>
              <a:pPr defTabSz="609600">
                <a:buClr>
                  <a:srgbClr val="000000"/>
                </a:buClr>
              </a:pPr>
              <a:r>
                <a:rPr lang="en-GB" sz="800" kern="0">
                  <a:solidFill>
                    <a:srgbClr val="5F6368"/>
                  </a:solidFill>
                  <a:latin typeface="Google Sans Medium"/>
                  <a:ea typeface="Google Sans Medium"/>
                  <a:cs typeface="Google Sans Medium"/>
                  <a:sym typeface="Google Sans Medium"/>
                </a:rPr>
                <a:t>Tannat</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(BR, UY, AR)</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2018</a:t>
              </a:r>
              <a:endParaRPr sz="800" kern="0">
                <a:solidFill>
                  <a:srgbClr val="5F6368"/>
                </a:solidFill>
                <a:latin typeface="Google Sans Medium"/>
                <a:ea typeface="Google Sans Medium"/>
                <a:cs typeface="Google Sans Medium"/>
                <a:sym typeface="Google Sans Medium"/>
              </a:endParaRPr>
            </a:p>
          </p:txBody>
        </p:sp>
        <p:sp>
          <p:nvSpPr>
            <p:cNvPr id="773" name="Google Shape;773;p58"/>
            <p:cNvSpPr/>
            <p:nvPr/>
          </p:nvSpPr>
          <p:spPr>
            <a:xfrm>
              <a:off x="1660559" y="2350252"/>
              <a:ext cx="567057" cy="565644"/>
            </a:xfrm>
            <a:custGeom>
              <a:avLst/>
              <a:gdLst/>
              <a:ahLst/>
              <a:cxnLst/>
              <a:rect l="l" t="t" r="r" b="b"/>
              <a:pathLst>
                <a:path w="7559" h="7553" fill="none" extrusionOk="0">
                  <a:moveTo>
                    <a:pt x="7558" y="0"/>
                  </a:moveTo>
                  <a:lnTo>
                    <a:pt x="1"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1865" kern="0">
                <a:solidFill>
                  <a:srgbClr val="000000"/>
                </a:solidFill>
                <a:latin typeface="Google Sans Medium"/>
                <a:ea typeface="Google Sans Medium"/>
                <a:cs typeface="Google Sans Medium"/>
                <a:sym typeface="Google Sans Medium"/>
              </a:endParaRPr>
            </a:p>
          </p:txBody>
        </p:sp>
        <p:sp>
          <p:nvSpPr>
            <p:cNvPr id="774" name="Google Shape;774;p58"/>
            <p:cNvSpPr txBox="1"/>
            <p:nvPr/>
          </p:nvSpPr>
          <p:spPr>
            <a:xfrm>
              <a:off x="963659" y="2845851"/>
              <a:ext cx="696900" cy="140100"/>
            </a:xfrm>
            <a:prstGeom prst="rect">
              <a:avLst/>
            </a:prstGeom>
            <a:noFill/>
            <a:ln>
              <a:noFill/>
            </a:ln>
          </p:spPr>
          <p:txBody>
            <a:bodyPr spcFirstLastPara="1" wrap="square" lIns="36583" tIns="36583" rIns="36583" bIns="36583" anchor="ctr" anchorCtr="0">
              <a:noAutofit/>
            </a:bodyPr>
            <a:lstStyle/>
            <a:p>
              <a:pPr algn="r" defTabSz="609600">
                <a:buClr>
                  <a:srgbClr val="000000"/>
                </a:buClr>
              </a:pPr>
              <a:r>
                <a:rPr lang="en-GB" sz="800" kern="0">
                  <a:solidFill>
                    <a:srgbClr val="5F6368"/>
                  </a:solidFill>
                  <a:latin typeface="Google Sans Medium"/>
                  <a:ea typeface="Google Sans Medium"/>
                  <a:cs typeface="Google Sans Medium"/>
                  <a:sym typeface="Google Sans Medium"/>
                </a:rPr>
                <a:t>Curie</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(CL, US)</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2019</a:t>
              </a:r>
              <a:endParaRPr sz="800" kern="0">
                <a:solidFill>
                  <a:srgbClr val="5F6368"/>
                </a:solidFill>
                <a:latin typeface="Google Sans Medium"/>
                <a:ea typeface="Google Sans Medium"/>
                <a:cs typeface="Google Sans Medium"/>
                <a:sym typeface="Google Sans Medium"/>
              </a:endParaRPr>
            </a:p>
          </p:txBody>
        </p:sp>
        <p:cxnSp>
          <p:nvCxnSpPr>
            <p:cNvPr id="775" name="Google Shape;775;p58"/>
            <p:cNvCxnSpPr/>
            <p:nvPr/>
          </p:nvCxnSpPr>
          <p:spPr>
            <a:xfrm>
              <a:off x="895600" y="1173450"/>
              <a:ext cx="0" cy="282600"/>
            </a:xfrm>
            <a:prstGeom prst="straightConnector1">
              <a:avLst/>
            </a:prstGeom>
            <a:noFill/>
            <a:ln w="9525" cap="flat" cmpd="sng">
              <a:solidFill>
                <a:srgbClr val="5F6368"/>
              </a:solidFill>
              <a:prstDash val="solid"/>
              <a:round/>
              <a:headEnd type="none" w="med" len="med"/>
              <a:tailEnd type="none" w="med" len="med"/>
            </a:ln>
          </p:spPr>
        </p:cxnSp>
        <p:sp>
          <p:nvSpPr>
            <p:cNvPr id="776" name="Google Shape;776;p58"/>
            <p:cNvSpPr txBox="1"/>
            <p:nvPr/>
          </p:nvSpPr>
          <p:spPr>
            <a:xfrm>
              <a:off x="547138" y="1033350"/>
              <a:ext cx="696900" cy="140100"/>
            </a:xfrm>
            <a:prstGeom prst="rect">
              <a:avLst/>
            </a:prstGeom>
            <a:noFill/>
            <a:ln>
              <a:noFill/>
            </a:ln>
          </p:spPr>
          <p:txBody>
            <a:bodyPr spcFirstLastPara="1" wrap="square" lIns="36583" tIns="36583" rIns="36583" bIns="36583" anchor="b" anchorCtr="0">
              <a:noAutofit/>
            </a:bodyPr>
            <a:lstStyle/>
            <a:p>
              <a:pPr algn="ctr" defTabSz="609600">
                <a:buClr>
                  <a:srgbClr val="000000"/>
                </a:buClr>
              </a:pPr>
              <a:r>
                <a:rPr lang="en-GB" sz="800" kern="0">
                  <a:solidFill>
                    <a:srgbClr val="5F6368"/>
                  </a:solidFill>
                  <a:latin typeface="Google Sans Medium"/>
                  <a:ea typeface="Google Sans Medium"/>
                  <a:cs typeface="Google Sans Medium"/>
                  <a:sym typeface="Google Sans Medium"/>
                </a:rPr>
                <a:t>Faster</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(US, JP, TW)</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2016</a:t>
              </a:r>
              <a:endParaRPr sz="800" kern="0">
                <a:solidFill>
                  <a:srgbClr val="5F6368"/>
                </a:solidFill>
                <a:latin typeface="Google Sans Medium"/>
                <a:ea typeface="Google Sans Medium"/>
                <a:cs typeface="Google Sans Medium"/>
                <a:sym typeface="Google Sans Medium"/>
              </a:endParaRPr>
            </a:p>
          </p:txBody>
        </p:sp>
        <p:cxnSp>
          <p:nvCxnSpPr>
            <p:cNvPr id="777" name="Google Shape;777;p58"/>
            <p:cNvCxnSpPr/>
            <p:nvPr/>
          </p:nvCxnSpPr>
          <p:spPr>
            <a:xfrm>
              <a:off x="1180975" y="1735274"/>
              <a:ext cx="0" cy="282600"/>
            </a:xfrm>
            <a:prstGeom prst="straightConnector1">
              <a:avLst/>
            </a:prstGeom>
            <a:noFill/>
            <a:ln w="9525" cap="flat" cmpd="sng">
              <a:solidFill>
                <a:srgbClr val="5F6368"/>
              </a:solidFill>
              <a:prstDash val="solid"/>
              <a:round/>
              <a:headEnd type="none" w="med" len="med"/>
              <a:tailEnd type="none" w="med" len="med"/>
            </a:ln>
          </p:spPr>
        </p:cxnSp>
        <p:sp>
          <p:nvSpPr>
            <p:cNvPr id="778" name="Google Shape;778;p58"/>
            <p:cNvSpPr txBox="1"/>
            <p:nvPr/>
          </p:nvSpPr>
          <p:spPr>
            <a:xfrm>
              <a:off x="832530" y="2017899"/>
              <a:ext cx="696900" cy="140100"/>
            </a:xfrm>
            <a:prstGeom prst="rect">
              <a:avLst/>
            </a:prstGeom>
            <a:noFill/>
            <a:ln>
              <a:noFill/>
            </a:ln>
          </p:spPr>
          <p:txBody>
            <a:bodyPr spcFirstLastPara="1" wrap="square" lIns="36583" tIns="36583" rIns="36583" bIns="36583" anchor="t" anchorCtr="0">
              <a:noAutofit/>
            </a:bodyPr>
            <a:lstStyle/>
            <a:p>
              <a:pPr algn="ctr" defTabSz="609600">
                <a:buClr>
                  <a:srgbClr val="000000"/>
                </a:buClr>
              </a:pPr>
              <a:r>
                <a:rPr lang="en-GB" sz="800" kern="0">
                  <a:solidFill>
                    <a:srgbClr val="5F6368"/>
                  </a:solidFill>
                  <a:latin typeface="Google Sans Medium"/>
                  <a:ea typeface="Google Sans Medium"/>
                  <a:cs typeface="Google Sans Medium"/>
                  <a:sym typeface="Google Sans Medium"/>
                </a:rPr>
                <a:t>PLCN</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(US, TW)</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2020</a:t>
              </a:r>
              <a:endParaRPr sz="800" kern="0">
                <a:solidFill>
                  <a:srgbClr val="5F6368"/>
                </a:solidFill>
                <a:latin typeface="Google Sans Medium"/>
                <a:ea typeface="Google Sans Medium"/>
                <a:cs typeface="Google Sans Medium"/>
                <a:sym typeface="Google Sans Medium"/>
              </a:endParaRPr>
            </a:p>
          </p:txBody>
        </p:sp>
        <p:cxnSp>
          <p:nvCxnSpPr>
            <p:cNvPr id="779" name="Google Shape;779;p58"/>
            <p:cNvCxnSpPr/>
            <p:nvPr/>
          </p:nvCxnSpPr>
          <p:spPr>
            <a:xfrm>
              <a:off x="895600" y="1696500"/>
              <a:ext cx="0" cy="912300"/>
            </a:xfrm>
            <a:prstGeom prst="straightConnector1">
              <a:avLst/>
            </a:prstGeom>
            <a:noFill/>
            <a:ln w="9525" cap="flat" cmpd="sng">
              <a:solidFill>
                <a:srgbClr val="5F6368"/>
              </a:solidFill>
              <a:prstDash val="solid"/>
              <a:round/>
              <a:headEnd type="none" w="med" len="med"/>
              <a:tailEnd type="none" w="med" len="med"/>
            </a:ln>
          </p:spPr>
        </p:cxnSp>
        <p:sp>
          <p:nvSpPr>
            <p:cNvPr id="780" name="Google Shape;780;p58"/>
            <p:cNvSpPr txBox="1"/>
            <p:nvPr/>
          </p:nvSpPr>
          <p:spPr>
            <a:xfrm>
              <a:off x="547138" y="2608750"/>
              <a:ext cx="696900" cy="140100"/>
            </a:xfrm>
            <a:prstGeom prst="rect">
              <a:avLst/>
            </a:prstGeom>
            <a:noFill/>
            <a:ln>
              <a:noFill/>
            </a:ln>
          </p:spPr>
          <p:txBody>
            <a:bodyPr spcFirstLastPara="1" wrap="square" lIns="36583" tIns="36583" rIns="36583" bIns="36583" anchor="t" anchorCtr="0">
              <a:noAutofit/>
            </a:bodyPr>
            <a:lstStyle/>
            <a:p>
              <a:pPr algn="ctr" defTabSz="609600">
                <a:buClr>
                  <a:srgbClr val="000000"/>
                </a:buClr>
              </a:pPr>
              <a:r>
                <a:rPr lang="en-GB" sz="800" kern="0">
                  <a:solidFill>
                    <a:srgbClr val="5F6368"/>
                  </a:solidFill>
                  <a:latin typeface="Google Sans Medium"/>
                  <a:ea typeface="Google Sans Medium"/>
                  <a:cs typeface="Google Sans Medium"/>
                  <a:sym typeface="Google Sans Medium"/>
                </a:rPr>
                <a:t>Unity</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(US, JP)</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2010</a:t>
              </a:r>
              <a:endParaRPr sz="800" kern="0">
                <a:solidFill>
                  <a:srgbClr val="5F6368"/>
                </a:solidFill>
                <a:latin typeface="Google Sans Medium"/>
                <a:ea typeface="Google Sans Medium"/>
                <a:cs typeface="Google Sans Medium"/>
                <a:sym typeface="Google Sans Medium"/>
              </a:endParaRPr>
            </a:p>
          </p:txBody>
        </p:sp>
      </p:grpSp>
      <p:grpSp>
        <p:nvGrpSpPr>
          <p:cNvPr id="781" name="Google Shape;781;p58"/>
          <p:cNvGrpSpPr/>
          <p:nvPr/>
        </p:nvGrpSpPr>
        <p:grpSpPr>
          <a:xfrm>
            <a:off x="4711176" y="671137"/>
            <a:ext cx="841600" cy="1136489"/>
            <a:chOff x="3533400" y="502900"/>
            <a:chExt cx="631200" cy="851600"/>
          </a:xfrm>
        </p:grpSpPr>
        <p:sp>
          <p:nvSpPr>
            <p:cNvPr id="782" name="Google Shape;782;p58"/>
            <p:cNvSpPr txBox="1"/>
            <p:nvPr/>
          </p:nvSpPr>
          <p:spPr>
            <a:xfrm>
              <a:off x="3533400" y="502900"/>
              <a:ext cx="631200" cy="140100"/>
            </a:xfrm>
            <a:prstGeom prst="rect">
              <a:avLst/>
            </a:prstGeom>
            <a:noFill/>
            <a:ln>
              <a:noFill/>
            </a:ln>
          </p:spPr>
          <p:txBody>
            <a:bodyPr spcFirstLastPara="1" wrap="square" lIns="36583" tIns="36583" rIns="36583" bIns="36583" anchor="b" anchorCtr="0">
              <a:noAutofit/>
            </a:bodyPr>
            <a:lstStyle/>
            <a:p>
              <a:pPr algn="ctr" defTabSz="609600">
                <a:buClr>
                  <a:srgbClr val="000000"/>
                </a:buClr>
              </a:pPr>
              <a:r>
                <a:rPr lang="en-GB" sz="800" kern="0">
                  <a:solidFill>
                    <a:srgbClr val="5F6368"/>
                  </a:solidFill>
                  <a:latin typeface="Google Sans Medium"/>
                  <a:ea typeface="Google Sans Medium"/>
                  <a:cs typeface="Google Sans Medium"/>
                  <a:sym typeface="Google Sans Medium"/>
                </a:rPr>
                <a:t>Grace Hopper</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(US, UK, ES)</a:t>
              </a:r>
              <a:br>
                <a:rPr lang="en-GB" sz="800" kern="0">
                  <a:solidFill>
                    <a:srgbClr val="5F6368"/>
                  </a:solidFill>
                  <a:latin typeface="Google Sans Medium"/>
                  <a:ea typeface="Google Sans Medium"/>
                  <a:cs typeface="Google Sans Medium"/>
                  <a:sym typeface="Google Sans Medium"/>
                </a:rPr>
              </a:br>
              <a:r>
                <a:rPr lang="en-GB" sz="800" kern="0">
                  <a:solidFill>
                    <a:srgbClr val="5F6368"/>
                  </a:solidFill>
                  <a:latin typeface="Google Sans Medium"/>
                  <a:ea typeface="Google Sans Medium"/>
                  <a:cs typeface="Google Sans Medium"/>
                  <a:sym typeface="Google Sans Medium"/>
                </a:rPr>
                <a:t>2022</a:t>
              </a:r>
              <a:endParaRPr sz="800" kern="0">
                <a:solidFill>
                  <a:srgbClr val="5F6368"/>
                </a:solidFill>
                <a:latin typeface="Google Sans Medium"/>
                <a:ea typeface="Google Sans Medium"/>
                <a:cs typeface="Google Sans Medium"/>
                <a:sym typeface="Google Sans Medium"/>
              </a:endParaRPr>
            </a:p>
          </p:txBody>
        </p:sp>
        <p:cxnSp>
          <p:nvCxnSpPr>
            <p:cNvPr id="783" name="Google Shape;783;p58"/>
            <p:cNvCxnSpPr/>
            <p:nvPr/>
          </p:nvCxnSpPr>
          <p:spPr>
            <a:xfrm rot="10800000">
              <a:off x="3848925" y="642600"/>
              <a:ext cx="3300" cy="711900"/>
            </a:xfrm>
            <a:prstGeom prst="straightConnector1">
              <a:avLst/>
            </a:prstGeom>
            <a:noFill/>
            <a:ln w="9525" cap="flat" cmpd="sng">
              <a:solidFill>
                <a:srgbClr val="5F6368"/>
              </a:solidFill>
              <a:prstDash val="solid"/>
              <a:round/>
              <a:headEnd type="none" w="med" len="med"/>
              <a:tailEnd type="none" w="med" len="med"/>
            </a:ln>
          </p:spPr>
        </p:cxnSp>
      </p:grpSp>
      <p:grpSp>
        <p:nvGrpSpPr>
          <p:cNvPr id="784" name="Google Shape;784;p58"/>
          <p:cNvGrpSpPr/>
          <p:nvPr/>
        </p:nvGrpSpPr>
        <p:grpSpPr>
          <a:xfrm>
            <a:off x="-27" y="861875"/>
            <a:ext cx="12192053" cy="4969569"/>
            <a:chOff x="-2" y="645825"/>
            <a:chExt cx="9144040" cy="3723825"/>
          </a:xfrm>
        </p:grpSpPr>
        <p:grpSp>
          <p:nvGrpSpPr>
            <p:cNvPr id="785" name="Google Shape;785;p58"/>
            <p:cNvGrpSpPr/>
            <p:nvPr/>
          </p:nvGrpSpPr>
          <p:grpSpPr>
            <a:xfrm>
              <a:off x="-2" y="645825"/>
              <a:ext cx="9144040" cy="3007937"/>
              <a:chOff x="-2" y="645825"/>
              <a:chExt cx="9144040" cy="3007937"/>
            </a:xfrm>
          </p:grpSpPr>
          <p:sp>
            <p:nvSpPr>
              <p:cNvPr id="786" name="Google Shape;786;p58"/>
              <p:cNvSpPr/>
              <p:nvPr/>
            </p:nvSpPr>
            <p:spPr>
              <a:xfrm rot="-274933">
                <a:off x="4130693" y="1253539"/>
                <a:ext cx="198714" cy="328268"/>
              </a:xfrm>
              <a:custGeom>
                <a:avLst/>
                <a:gdLst/>
                <a:ahLst/>
                <a:cxnLst/>
                <a:rect l="l" t="t" r="r" b="b"/>
                <a:pathLst>
                  <a:path w="3608" h="9989" fill="none" extrusionOk="0">
                    <a:moveTo>
                      <a:pt x="1" y="0"/>
                    </a:moveTo>
                    <a:cubicBezTo>
                      <a:pt x="1" y="0"/>
                      <a:pt x="3607" y="2703"/>
                      <a:pt x="2359" y="9989"/>
                    </a:cubicBezTo>
                  </a:path>
                </a:pathLst>
              </a:custGeom>
              <a:noFill/>
              <a:ln w="9525" cap="flat" cmpd="sng">
                <a:solidFill>
                  <a:srgbClr val="0277BD"/>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87" name="Google Shape;787;p58"/>
              <p:cNvSpPr/>
              <p:nvPr/>
            </p:nvSpPr>
            <p:spPr>
              <a:xfrm>
                <a:off x="2601250" y="1179251"/>
                <a:ext cx="1750246" cy="388213"/>
              </a:xfrm>
              <a:custGeom>
                <a:avLst/>
                <a:gdLst/>
                <a:ahLst/>
                <a:cxnLst/>
                <a:rect l="l" t="t" r="r" b="b"/>
                <a:pathLst>
                  <a:path w="53410" h="14633" fill="none" extrusionOk="0">
                    <a:moveTo>
                      <a:pt x="1" y="14633"/>
                    </a:moveTo>
                    <a:cubicBezTo>
                      <a:pt x="1" y="14633"/>
                      <a:pt x="24350" y="14150"/>
                      <a:pt x="53410" y="0"/>
                    </a:cubicBezTo>
                  </a:path>
                </a:pathLst>
              </a:custGeom>
              <a:noFill/>
              <a:ln w="9525" cap="flat" cmpd="sng">
                <a:solidFill>
                  <a:srgbClr val="0277BD"/>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nvGrpSpPr>
              <p:cNvPr id="788" name="Google Shape;788;p58"/>
              <p:cNvGrpSpPr/>
              <p:nvPr/>
            </p:nvGrpSpPr>
            <p:grpSpPr>
              <a:xfrm>
                <a:off x="-2" y="645825"/>
                <a:ext cx="9144040" cy="3007937"/>
                <a:chOff x="-2" y="645825"/>
                <a:chExt cx="9144040" cy="3007937"/>
              </a:xfrm>
            </p:grpSpPr>
            <p:grpSp>
              <p:nvGrpSpPr>
                <p:cNvPr id="789" name="Google Shape;789;p58"/>
                <p:cNvGrpSpPr/>
                <p:nvPr/>
              </p:nvGrpSpPr>
              <p:grpSpPr>
                <a:xfrm>
                  <a:off x="-2" y="645825"/>
                  <a:ext cx="9144040" cy="3007937"/>
                  <a:chOff x="-2" y="645825"/>
                  <a:chExt cx="9144040" cy="3007937"/>
                </a:xfrm>
              </p:grpSpPr>
              <p:sp>
                <p:nvSpPr>
                  <p:cNvPr id="790" name="Google Shape;790;p58"/>
                  <p:cNvSpPr/>
                  <p:nvPr/>
                </p:nvSpPr>
                <p:spPr>
                  <a:xfrm>
                    <a:off x="1551118" y="1758784"/>
                    <a:ext cx="1129354" cy="1697464"/>
                  </a:xfrm>
                  <a:custGeom>
                    <a:avLst/>
                    <a:gdLst/>
                    <a:ahLst/>
                    <a:cxnLst/>
                    <a:rect l="l" t="t" r="r" b="b"/>
                    <a:pathLst>
                      <a:path w="37595" h="56601" fill="none" extrusionOk="0">
                        <a:moveTo>
                          <a:pt x="0" y="1"/>
                        </a:moveTo>
                        <a:cubicBezTo>
                          <a:pt x="0" y="1"/>
                          <a:pt x="4789" y="17963"/>
                          <a:pt x="18035" y="18451"/>
                        </a:cubicBezTo>
                        <a:cubicBezTo>
                          <a:pt x="27174" y="18784"/>
                          <a:pt x="18867" y="21642"/>
                          <a:pt x="37595" y="5660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91" name="Google Shape;791;p58"/>
                  <p:cNvSpPr/>
                  <p:nvPr/>
                </p:nvSpPr>
                <p:spPr>
                  <a:xfrm>
                    <a:off x="2972160" y="3189936"/>
                    <a:ext cx="389739" cy="434705"/>
                  </a:xfrm>
                  <a:custGeom>
                    <a:avLst/>
                    <a:gdLst/>
                    <a:ahLst/>
                    <a:cxnLst/>
                    <a:rect l="l" t="t" r="r" b="b"/>
                    <a:pathLst>
                      <a:path w="12974" h="14495" fill="none" extrusionOk="0">
                        <a:moveTo>
                          <a:pt x="0" y="9989"/>
                        </a:moveTo>
                        <a:cubicBezTo>
                          <a:pt x="0" y="9989"/>
                          <a:pt x="12974" y="14495"/>
                          <a:pt x="9295"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92" name="Google Shape;792;p58"/>
                  <p:cNvSpPr/>
                  <p:nvPr/>
                </p:nvSpPr>
                <p:spPr>
                  <a:xfrm>
                    <a:off x="3251351" y="3173292"/>
                    <a:ext cx="79215" cy="79084"/>
                  </a:xfrm>
                  <a:custGeom>
                    <a:avLst/>
                    <a:gdLst/>
                    <a:ahLst/>
                    <a:cxnLst/>
                    <a:rect l="l" t="t" r="r" b="b"/>
                    <a:pathLst>
                      <a:path w="2637" h="2637" fill="none" extrusionOk="0">
                        <a:moveTo>
                          <a:pt x="1" y="556"/>
                        </a:moveTo>
                        <a:cubicBezTo>
                          <a:pt x="1" y="556"/>
                          <a:pt x="2154" y="2637"/>
                          <a:pt x="2637"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93" name="Google Shape;793;p58"/>
                  <p:cNvSpPr/>
                  <p:nvPr/>
                </p:nvSpPr>
                <p:spPr>
                  <a:xfrm>
                    <a:off x="2601256" y="1118107"/>
                    <a:ext cx="1604436" cy="441033"/>
                  </a:xfrm>
                  <a:custGeom>
                    <a:avLst/>
                    <a:gdLst/>
                    <a:ahLst/>
                    <a:cxnLst/>
                    <a:rect l="l" t="t" r="r" b="b"/>
                    <a:pathLst>
                      <a:path w="53410" h="14706" fill="none" extrusionOk="0">
                        <a:moveTo>
                          <a:pt x="1" y="14705"/>
                        </a:moveTo>
                        <a:cubicBezTo>
                          <a:pt x="1" y="14705"/>
                          <a:pt x="18590" y="9711"/>
                          <a:pt x="5341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94" name="Google Shape;794;p58"/>
                  <p:cNvSpPr/>
                  <p:nvPr/>
                </p:nvSpPr>
                <p:spPr>
                  <a:xfrm>
                    <a:off x="3611922" y="645825"/>
                    <a:ext cx="981347" cy="636568"/>
                  </a:xfrm>
                  <a:custGeom>
                    <a:avLst/>
                    <a:gdLst/>
                    <a:ahLst/>
                    <a:cxnLst/>
                    <a:rect l="l" t="t" r="r" b="b"/>
                    <a:pathLst>
                      <a:path w="32668" h="21226" fill="none" extrusionOk="0">
                        <a:moveTo>
                          <a:pt x="32667" y="15471"/>
                        </a:moveTo>
                        <a:cubicBezTo>
                          <a:pt x="27534" y="10266"/>
                          <a:pt x="20182" y="0"/>
                          <a:pt x="16853" y="7147"/>
                        </a:cubicBezTo>
                        <a:cubicBezTo>
                          <a:pt x="13523" y="14289"/>
                          <a:pt x="0" y="21225"/>
                          <a:pt x="0" y="2122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95" name="Google Shape;795;p58"/>
                  <p:cNvSpPr/>
                  <p:nvPr/>
                </p:nvSpPr>
                <p:spPr>
                  <a:xfrm>
                    <a:off x="3499392" y="1621489"/>
                    <a:ext cx="933523" cy="1635055"/>
                  </a:xfrm>
                  <a:custGeom>
                    <a:avLst/>
                    <a:gdLst/>
                    <a:ahLst/>
                    <a:cxnLst/>
                    <a:rect l="l" t="t" r="r" b="b"/>
                    <a:pathLst>
                      <a:path w="31076" h="54520" fill="none" extrusionOk="0">
                        <a:moveTo>
                          <a:pt x="21292" y="1"/>
                        </a:moveTo>
                        <a:cubicBezTo>
                          <a:pt x="1" y="1"/>
                          <a:pt x="6660" y="54519"/>
                          <a:pt x="31075" y="2795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96" name="Google Shape;796;p58"/>
                  <p:cNvSpPr/>
                  <p:nvPr/>
                </p:nvSpPr>
                <p:spPr>
                  <a:xfrm>
                    <a:off x="4198993" y="2645438"/>
                    <a:ext cx="596474" cy="827424"/>
                  </a:xfrm>
                  <a:custGeom>
                    <a:avLst/>
                    <a:gdLst/>
                    <a:ahLst/>
                    <a:cxnLst/>
                    <a:rect l="l" t="t" r="r" b="b"/>
                    <a:pathLst>
                      <a:path w="19856" h="27590" fill="none" extrusionOk="0">
                        <a:moveTo>
                          <a:pt x="19855" y="27590"/>
                        </a:moveTo>
                        <a:cubicBezTo>
                          <a:pt x="8618" y="27590"/>
                          <a:pt x="9212" y="2448"/>
                          <a:pt x="1"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97" name="Google Shape;797;p58"/>
                  <p:cNvSpPr/>
                  <p:nvPr/>
                </p:nvSpPr>
                <p:spPr>
                  <a:xfrm>
                    <a:off x="6506005" y="2580360"/>
                    <a:ext cx="589775" cy="855075"/>
                  </a:xfrm>
                  <a:custGeom>
                    <a:avLst/>
                    <a:gdLst/>
                    <a:ahLst/>
                    <a:cxnLst/>
                    <a:rect l="l" t="t" r="r" b="b"/>
                    <a:pathLst>
                      <a:path w="19633" h="28512" fill="none" extrusionOk="0">
                        <a:moveTo>
                          <a:pt x="10405" y="1"/>
                        </a:moveTo>
                        <a:cubicBezTo>
                          <a:pt x="10405" y="1"/>
                          <a:pt x="1" y="22058"/>
                          <a:pt x="19633" y="2851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98" name="Google Shape;798;p58"/>
                  <p:cNvSpPr/>
                  <p:nvPr/>
                </p:nvSpPr>
                <p:spPr>
                  <a:xfrm>
                    <a:off x="6816559" y="2068640"/>
                    <a:ext cx="422933" cy="513939"/>
                  </a:xfrm>
                  <a:custGeom>
                    <a:avLst/>
                    <a:gdLst/>
                    <a:ahLst/>
                    <a:cxnLst/>
                    <a:rect l="l" t="t" r="r" b="b"/>
                    <a:pathLst>
                      <a:path w="14079" h="17137" fill="none" extrusionOk="0">
                        <a:moveTo>
                          <a:pt x="8046" y="1"/>
                        </a:moveTo>
                        <a:cubicBezTo>
                          <a:pt x="8046" y="1"/>
                          <a:pt x="14078" y="6038"/>
                          <a:pt x="0" y="1713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799" name="Google Shape;799;p58"/>
                  <p:cNvSpPr/>
                  <p:nvPr/>
                </p:nvSpPr>
                <p:spPr>
                  <a:xfrm>
                    <a:off x="7097763" y="1708880"/>
                    <a:ext cx="568958" cy="507581"/>
                  </a:xfrm>
                  <a:custGeom>
                    <a:avLst/>
                    <a:gdLst/>
                    <a:ahLst/>
                    <a:cxnLst/>
                    <a:rect l="l" t="t" r="r" b="b"/>
                    <a:pathLst>
                      <a:path w="18940" h="16925" fill="none" extrusionOk="0">
                        <a:moveTo>
                          <a:pt x="18939" y="0"/>
                        </a:moveTo>
                        <a:cubicBezTo>
                          <a:pt x="18939" y="0"/>
                          <a:pt x="13318" y="16924"/>
                          <a:pt x="1" y="1664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00" name="Google Shape;800;p58"/>
                  <p:cNvSpPr/>
                  <p:nvPr/>
                </p:nvSpPr>
                <p:spPr>
                  <a:xfrm>
                    <a:off x="1397914" y="1329267"/>
                    <a:ext cx="109556" cy="318224"/>
                  </a:xfrm>
                  <a:custGeom>
                    <a:avLst/>
                    <a:gdLst/>
                    <a:ahLst/>
                    <a:cxnLst/>
                    <a:rect l="l" t="t" r="r" b="b"/>
                    <a:pathLst>
                      <a:path w="3647" h="10611" fill="none" extrusionOk="0">
                        <a:moveTo>
                          <a:pt x="1876" y="1"/>
                        </a:moveTo>
                        <a:cubicBezTo>
                          <a:pt x="1876" y="1"/>
                          <a:pt x="1" y="3885"/>
                          <a:pt x="1804" y="10611"/>
                        </a:cubicBezTo>
                        <a:cubicBezTo>
                          <a:pt x="1804" y="10611"/>
                          <a:pt x="3647" y="5167"/>
                          <a:pt x="1876" y="1"/>
                        </a:cubicBezTo>
                        <a:close/>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01" name="Google Shape;801;p58"/>
                  <p:cNvSpPr/>
                  <p:nvPr/>
                </p:nvSpPr>
                <p:spPr>
                  <a:xfrm>
                    <a:off x="1431769" y="1178357"/>
                    <a:ext cx="844484" cy="938267"/>
                  </a:xfrm>
                  <a:custGeom>
                    <a:avLst/>
                    <a:gdLst/>
                    <a:ahLst/>
                    <a:cxnLst/>
                    <a:rect l="l" t="t" r="r" b="b"/>
                    <a:pathLst>
                      <a:path w="28112" h="31286" fill="none" extrusionOk="0">
                        <a:moveTo>
                          <a:pt x="14516" y="13667"/>
                        </a:moveTo>
                        <a:cubicBezTo>
                          <a:pt x="14516" y="18661"/>
                          <a:pt x="20898" y="20465"/>
                          <a:pt x="20898" y="20465"/>
                        </a:cubicBezTo>
                        <a:cubicBezTo>
                          <a:pt x="16947" y="26846"/>
                          <a:pt x="18123" y="31285"/>
                          <a:pt x="18123" y="31285"/>
                        </a:cubicBezTo>
                        <a:cubicBezTo>
                          <a:pt x="18123" y="31285"/>
                          <a:pt x="12646" y="17413"/>
                          <a:pt x="3973" y="19355"/>
                        </a:cubicBezTo>
                        <a:cubicBezTo>
                          <a:pt x="3973" y="19355"/>
                          <a:pt x="0" y="19438"/>
                          <a:pt x="716" y="15676"/>
                        </a:cubicBezTo>
                        <a:cubicBezTo>
                          <a:pt x="8485" y="12624"/>
                          <a:pt x="14516" y="13667"/>
                          <a:pt x="14516" y="13667"/>
                        </a:cubicBezTo>
                        <a:cubicBezTo>
                          <a:pt x="14516" y="13667"/>
                          <a:pt x="2797" y="10127"/>
                          <a:pt x="783" y="5066"/>
                        </a:cubicBezTo>
                        <a:cubicBezTo>
                          <a:pt x="783" y="5066"/>
                          <a:pt x="13895" y="0"/>
                          <a:pt x="28111" y="1137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02" name="Google Shape;802;p58"/>
                  <p:cNvSpPr/>
                  <p:nvPr/>
                </p:nvSpPr>
                <p:spPr>
                  <a:xfrm>
                    <a:off x="2059514" y="1789913"/>
                    <a:ext cx="395927" cy="191396"/>
                  </a:xfrm>
                  <a:custGeom>
                    <a:avLst/>
                    <a:gdLst/>
                    <a:ahLst/>
                    <a:cxnLst/>
                    <a:rect l="l" t="t" r="r" b="b"/>
                    <a:pathLst>
                      <a:path w="13180" h="6382" fill="none" extrusionOk="0">
                        <a:moveTo>
                          <a:pt x="1" y="0"/>
                        </a:moveTo>
                        <a:cubicBezTo>
                          <a:pt x="7769" y="2153"/>
                          <a:pt x="13180" y="6382"/>
                          <a:pt x="13180" y="638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03" name="Google Shape;803;p58"/>
                  <p:cNvSpPr/>
                  <p:nvPr/>
                </p:nvSpPr>
                <p:spPr>
                  <a:xfrm>
                    <a:off x="2059514" y="1521653"/>
                    <a:ext cx="216739" cy="270450"/>
                  </a:xfrm>
                  <a:custGeom>
                    <a:avLst/>
                    <a:gdLst/>
                    <a:ahLst/>
                    <a:cxnLst/>
                    <a:rect l="l" t="t" r="r" b="b"/>
                    <a:pathLst>
                      <a:path w="7215" h="9018" fill="none" extrusionOk="0">
                        <a:moveTo>
                          <a:pt x="7214" y="1"/>
                        </a:moveTo>
                        <a:cubicBezTo>
                          <a:pt x="7214" y="1"/>
                          <a:pt x="1044" y="3607"/>
                          <a:pt x="1" y="901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04" name="Google Shape;804;p58"/>
                  <p:cNvSpPr/>
                  <p:nvPr/>
                </p:nvSpPr>
                <p:spPr>
                  <a:xfrm>
                    <a:off x="1867829" y="1521653"/>
                    <a:ext cx="408424" cy="99867"/>
                  </a:xfrm>
                  <a:custGeom>
                    <a:avLst/>
                    <a:gdLst/>
                    <a:ahLst/>
                    <a:cxnLst/>
                    <a:rect l="l" t="t" r="r" b="b"/>
                    <a:pathLst>
                      <a:path w="13596" h="3330" fill="none" extrusionOk="0">
                        <a:moveTo>
                          <a:pt x="0" y="2220"/>
                        </a:moveTo>
                        <a:cubicBezTo>
                          <a:pt x="0" y="2220"/>
                          <a:pt x="6454" y="3330"/>
                          <a:pt x="13595"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05" name="Google Shape;805;p58"/>
                  <p:cNvSpPr/>
                  <p:nvPr/>
                </p:nvSpPr>
                <p:spPr>
                  <a:xfrm>
                    <a:off x="1551118" y="1588230"/>
                    <a:ext cx="316742" cy="170583"/>
                  </a:xfrm>
                  <a:custGeom>
                    <a:avLst/>
                    <a:gdLst/>
                    <a:ahLst/>
                    <a:cxnLst/>
                    <a:rect l="l" t="t" r="r" b="b"/>
                    <a:pathLst>
                      <a:path w="10544" h="5688" fill="none" extrusionOk="0">
                        <a:moveTo>
                          <a:pt x="10543" y="0"/>
                        </a:moveTo>
                        <a:cubicBezTo>
                          <a:pt x="10543" y="0"/>
                          <a:pt x="8324" y="3535"/>
                          <a:pt x="0" y="568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06" name="Google Shape;806;p58"/>
                  <p:cNvSpPr/>
                  <p:nvPr/>
                </p:nvSpPr>
                <p:spPr>
                  <a:xfrm>
                    <a:off x="1551118" y="1715028"/>
                    <a:ext cx="508427" cy="77074"/>
                  </a:xfrm>
                  <a:custGeom>
                    <a:avLst/>
                    <a:gdLst/>
                    <a:ahLst/>
                    <a:cxnLst/>
                    <a:rect l="l" t="t" r="r" b="b"/>
                    <a:pathLst>
                      <a:path w="16925" h="2570" fill="none" extrusionOk="0">
                        <a:moveTo>
                          <a:pt x="0" y="1460"/>
                        </a:moveTo>
                        <a:cubicBezTo>
                          <a:pt x="0" y="1460"/>
                          <a:pt x="7075" y="0"/>
                          <a:pt x="16925" y="257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07" name="Google Shape;807;p58"/>
                  <p:cNvSpPr/>
                  <p:nvPr/>
                </p:nvSpPr>
                <p:spPr>
                  <a:xfrm>
                    <a:off x="1466765" y="1662096"/>
                    <a:ext cx="84382" cy="96718"/>
                  </a:xfrm>
                  <a:custGeom>
                    <a:avLst/>
                    <a:gdLst/>
                    <a:ahLst/>
                    <a:cxnLst/>
                    <a:rect l="l" t="t" r="r" b="b"/>
                    <a:pathLst>
                      <a:path w="2809" h="3225" fill="none" extrusionOk="0">
                        <a:moveTo>
                          <a:pt x="1" y="1"/>
                        </a:moveTo>
                        <a:cubicBezTo>
                          <a:pt x="1" y="1"/>
                          <a:pt x="2048" y="1072"/>
                          <a:pt x="2808" y="322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08" name="Google Shape;808;p58"/>
                  <p:cNvSpPr/>
                  <p:nvPr/>
                </p:nvSpPr>
                <p:spPr>
                  <a:xfrm>
                    <a:off x="1551118" y="1758784"/>
                    <a:ext cx="1129354" cy="1695275"/>
                  </a:xfrm>
                  <a:custGeom>
                    <a:avLst/>
                    <a:gdLst/>
                    <a:ahLst/>
                    <a:cxnLst/>
                    <a:rect l="l" t="t" r="r" b="b"/>
                    <a:pathLst>
                      <a:path w="37595" h="56528" fill="none" extrusionOk="0">
                        <a:moveTo>
                          <a:pt x="0" y="1"/>
                        </a:moveTo>
                        <a:cubicBezTo>
                          <a:pt x="0" y="1"/>
                          <a:pt x="8463" y="32601"/>
                          <a:pt x="37595" y="5652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09" name="Google Shape;809;p58"/>
                  <p:cNvSpPr/>
                  <p:nvPr/>
                </p:nvSpPr>
                <p:spPr>
                  <a:xfrm>
                    <a:off x="2059514" y="1708880"/>
                    <a:ext cx="295924" cy="83222"/>
                  </a:xfrm>
                  <a:custGeom>
                    <a:avLst/>
                    <a:gdLst/>
                    <a:ahLst/>
                    <a:cxnLst/>
                    <a:rect l="l" t="t" r="r" b="b"/>
                    <a:pathLst>
                      <a:path w="9851" h="2775" fill="none" extrusionOk="0">
                        <a:moveTo>
                          <a:pt x="1" y="2775"/>
                        </a:moveTo>
                        <a:cubicBezTo>
                          <a:pt x="1" y="2775"/>
                          <a:pt x="4928" y="0"/>
                          <a:pt x="9850" y="194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10" name="Google Shape;810;p58"/>
                  <p:cNvSpPr/>
                  <p:nvPr/>
                </p:nvSpPr>
                <p:spPr>
                  <a:xfrm>
                    <a:off x="2207552" y="1521653"/>
                    <a:ext cx="147887" cy="245498"/>
                  </a:xfrm>
                  <a:custGeom>
                    <a:avLst/>
                    <a:gdLst/>
                    <a:ahLst/>
                    <a:cxnLst/>
                    <a:rect l="l" t="t" r="r" b="b"/>
                    <a:pathLst>
                      <a:path w="4923" h="8186" fill="none" extrusionOk="0">
                        <a:moveTo>
                          <a:pt x="2286" y="1"/>
                        </a:moveTo>
                        <a:cubicBezTo>
                          <a:pt x="2286" y="1"/>
                          <a:pt x="0" y="3746"/>
                          <a:pt x="4922" y="818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11" name="Google Shape;811;p58"/>
                  <p:cNvSpPr/>
                  <p:nvPr/>
                </p:nvSpPr>
                <p:spPr>
                  <a:xfrm>
                    <a:off x="2355408" y="1767121"/>
                    <a:ext cx="100033" cy="216348"/>
                  </a:xfrm>
                  <a:custGeom>
                    <a:avLst/>
                    <a:gdLst/>
                    <a:ahLst/>
                    <a:cxnLst/>
                    <a:rect l="l" t="t" r="r" b="b"/>
                    <a:pathLst>
                      <a:path w="3330" h="7214" fill="none" extrusionOk="0">
                        <a:moveTo>
                          <a:pt x="0" y="0"/>
                        </a:moveTo>
                        <a:cubicBezTo>
                          <a:pt x="0" y="0"/>
                          <a:pt x="350" y="3535"/>
                          <a:pt x="3330" y="721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12" name="Google Shape;812;p58"/>
                  <p:cNvSpPr/>
                  <p:nvPr/>
                </p:nvSpPr>
                <p:spPr>
                  <a:xfrm>
                    <a:off x="2355408" y="1461253"/>
                    <a:ext cx="298057" cy="303739"/>
                  </a:xfrm>
                  <a:custGeom>
                    <a:avLst/>
                    <a:gdLst/>
                    <a:ahLst/>
                    <a:cxnLst/>
                    <a:rect l="l" t="t" r="r" b="b"/>
                    <a:pathLst>
                      <a:path w="9922" h="10128" fill="none" extrusionOk="0">
                        <a:moveTo>
                          <a:pt x="3885" y="0"/>
                        </a:moveTo>
                        <a:cubicBezTo>
                          <a:pt x="3885" y="0"/>
                          <a:pt x="9922" y="8673"/>
                          <a:pt x="0" y="101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13" name="Google Shape;813;p58"/>
                  <p:cNvSpPr/>
                  <p:nvPr/>
                </p:nvSpPr>
                <p:spPr>
                  <a:xfrm>
                    <a:off x="2276223" y="1434292"/>
                    <a:ext cx="195891" cy="85232"/>
                  </a:xfrm>
                  <a:custGeom>
                    <a:avLst/>
                    <a:gdLst/>
                    <a:ahLst/>
                    <a:cxnLst/>
                    <a:rect l="l" t="t" r="r" b="b"/>
                    <a:pathLst>
                      <a:path w="6521" h="2842" fill="none" extrusionOk="0">
                        <a:moveTo>
                          <a:pt x="0" y="2841"/>
                        </a:moveTo>
                        <a:cubicBezTo>
                          <a:pt x="0" y="2841"/>
                          <a:pt x="2708" y="0"/>
                          <a:pt x="6521" y="89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14" name="Google Shape;814;p58"/>
                  <p:cNvSpPr/>
                  <p:nvPr/>
                </p:nvSpPr>
                <p:spPr>
                  <a:xfrm>
                    <a:off x="2472084" y="1401003"/>
                    <a:ext cx="137553" cy="60280"/>
                  </a:xfrm>
                  <a:custGeom>
                    <a:avLst/>
                    <a:gdLst/>
                    <a:ahLst/>
                    <a:cxnLst/>
                    <a:rect l="l" t="t" r="r" b="b"/>
                    <a:pathLst>
                      <a:path w="4579" h="2010" fill="none" extrusionOk="0">
                        <a:moveTo>
                          <a:pt x="1" y="2009"/>
                        </a:moveTo>
                        <a:cubicBezTo>
                          <a:pt x="1" y="2009"/>
                          <a:pt x="1182" y="1"/>
                          <a:pt x="4578" y="6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15" name="Google Shape;815;p58"/>
                  <p:cNvSpPr/>
                  <p:nvPr/>
                </p:nvSpPr>
                <p:spPr>
                  <a:xfrm>
                    <a:off x="2582601" y="1403012"/>
                    <a:ext cx="27036" cy="153939"/>
                  </a:xfrm>
                  <a:custGeom>
                    <a:avLst/>
                    <a:gdLst/>
                    <a:ahLst/>
                    <a:cxnLst/>
                    <a:rect l="l" t="t" r="r" b="b"/>
                    <a:pathLst>
                      <a:path w="900" h="5133" fill="none" extrusionOk="0">
                        <a:moveTo>
                          <a:pt x="899" y="0"/>
                        </a:moveTo>
                        <a:cubicBezTo>
                          <a:pt x="899" y="0"/>
                          <a:pt x="1" y="2220"/>
                          <a:pt x="622" y="513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16" name="Google Shape;816;p58"/>
                  <p:cNvSpPr/>
                  <p:nvPr/>
                </p:nvSpPr>
                <p:spPr>
                  <a:xfrm>
                    <a:off x="2472084" y="1446768"/>
                    <a:ext cx="129202" cy="110183"/>
                  </a:xfrm>
                  <a:custGeom>
                    <a:avLst/>
                    <a:gdLst/>
                    <a:ahLst/>
                    <a:cxnLst/>
                    <a:rect l="l" t="t" r="r" b="b"/>
                    <a:pathLst>
                      <a:path w="4301" h="3674" fill="none" extrusionOk="0">
                        <a:moveTo>
                          <a:pt x="1" y="483"/>
                        </a:moveTo>
                        <a:cubicBezTo>
                          <a:pt x="1" y="483"/>
                          <a:pt x="2015" y="1"/>
                          <a:pt x="4301" y="367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17" name="Google Shape;817;p58"/>
                  <p:cNvSpPr/>
                  <p:nvPr/>
                </p:nvSpPr>
                <p:spPr>
                  <a:xfrm>
                    <a:off x="2276223" y="1519493"/>
                    <a:ext cx="325063" cy="70746"/>
                  </a:xfrm>
                  <a:custGeom>
                    <a:avLst/>
                    <a:gdLst/>
                    <a:ahLst/>
                    <a:cxnLst/>
                    <a:rect l="l" t="t" r="r" b="b"/>
                    <a:pathLst>
                      <a:path w="10821" h="2359" fill="none" extrusionOk="0">
                        <a:moveTo>
                          <a:pt x="0" y="0"/>
                        </a:moveTo>
                        <a:cubicBezTo>
                          <a:pt x="0" y="0"/>
                          <a:pt x="5483" y="2359"/>
                          <a:pt x="10821" y="124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18" name="Google Shape;818;p58"/>
                  <p:cNvSpPr/>
                  <p:nvPr/>
                </p:nvSpPr>
                <p:spPr>
                  <a:xfrm>
                    <a:off x="2355408" y="1556921"/>
                    <a:ext cx="245877" cy="208071"/>
                  </a:xfrm>
                  <a:custGeom>
                    <a:avLst/>
                    <a:gdLst/>
                    <a:ahLst/>
                    <a:cxnLst/>
                    <a:rect l="l" t="t" r="r" b="b"/>
                    <a:pathLst>
                      <a:path w="8185" h="6938" fill="none" extrusionOk="0">
                        <a:moveTo>
                          <a:pt x="8185" y="1"/>
                        </a:moveTo>
                        <a:cubicBezTo>
                          <a:pt x="8185" y="1"/>
                          <a:pt x="3330" y="2498"/>
                          <a:pt x="0" y="693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19" name="Google Shape;819;p58"/>
                  <p:cNvSpPr/>
                  <p:nvPr/>
                </p:nvSpPr>
                <p:spPr>
                  <a:xfrm>
                    <a:off x="2242879" y="1764962"/>
                    <a:ext cx="437593" cy="1691286"/>
                  </a:xfrm>
                  <a:custGeom>
                    <a:avLst/>
                    <a:gdLst/>
                    <a:ahLst/>
                    <a:cxnLst/>
                    <a:rect l="l" t="t" r="r" b="b"/>
                    <a:pathLst>
                      <a:path w="14567" h="56395" fill="none" extrusionOk="0">
                        <a:moveTo>
                          <a:pt x="3746" y="0"/>
                        </a:moveTo>
                        <a:cubicBezTo>
                          <a:pt x="3746" y="0"/>
                          <a:pt x="1" y="27606"/>
                          <a:pt x="14567" y="5639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20" name="Google Shape;820;p58"/>
                  <p:cNvSpPr/>
                  <p:nvPr/>
                </p:nvSpPr>
                <p:spPr>
                  <a:xfrm>
                    <a:off x="2363730" y="1981279"/>
                    <a:ext cx="316742" cy="1474968"/>
                  </a:xfrm>
                  <a:custGeom>
                    <a:avLst/>
                    <a:gdLst/>
                    <a:ahLst/>
                    <a:cxnLst/>
                    <a:rect l="l" t="t" r="r" b="b"/>
                    <a:pathLst>
                      <a:path w="10544" h="49182" fill="none" extrusionOk="0">
                        <a:moveTo>
                          <a:pt x="2986" y="1"/>
                        </a:moveTo>
                        <a:cubicBezTo>
                          <a:pt x="2986" y="1"/>
                          <a:pt x="1" y="13318"/>
                          <a:pt x="10544" y="4918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21" name="Google Shape;821;p58"/>
                  <p:cNvSpPr/>
                  <p:nvPr/>
                </p:nvSpPr>
                <p:spPr>
                  <a:xfrm>
                    <a:off x="2451236" y="1983439"/>
                    <a:ext cx="150050" cy="520087"/>
                  </a:xfrm>
                  <a:custGeom>
                    <a:avLst/>
                    <a:gdLst/>
                    <a:ahLst/>
                    <a:cxnLst/>
                    <a:rect l="l" t="t" r="r" b="b"/>
                    <a:pathLst>
                      <a:path w="4995" h="17342" fill="none" extrusionOk="0">
                        <a:moveTo>
                          <a:pt x="140" y="1"/>
                        </a:moveTo>
                        <a:cubicBezTo>
                          <a:pt x="140" y="1"/>
                          <a:pt x="1" y="10821"/>
                          <a:pt x="4995" y="1734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22" name="Google Shape;822;p58"/>
                  <p:cNvSpPr/>
                  <p:nvPr/>
                </p:nvSpPr>
                <p:spPr>
                  <a:xfrm>
                    <a:off x="2455412" y="1983439"/>
                    <a:ext cx="145874" cy="520087"/>
                  </a:xfrm>
                  <a:custGeom>
                    <a:avLst/>
                    <a:gdLst/>
                    <a:ahLst/>
                    <a:cxnLst/>
                    <a:rect l="l" t="t" r="r" b="b"/>
                    <a:pathLst>
                      <a:path w="4856" h="17342" fill="none" extrusionOk="0">
                        <a:moveTo>
                          <a:pt x="1" y="1"/>
                        </a:moveTo>
                        <a:cubicBezTo>
                          <a:pt x="1" y="1"/>
                          <a:pt x="2015" y="10610"/>
                          <a:pt x="4856" y="1734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23" name="Google Shape;823;p58"/>
                  <p:cNvSpPr/>
                  <p:nvPr/>
                </p:nvSpPr>
                <p:spPr>
                  <a:xfrm>
                    <a:off x="2680441" y="3370836"/>
                    <a:ext cx="291748" cy="118670"/>
                  </a:xfrm>
                  <a:custGeom>
                    <a:avLst/>
                    <a:gdLst/>
                    <a:ahLst/>
                    <a:cxnLst/>
                    <a:rect l="l" t="t" r="r" b="b"/>
                    <a:pathLst>
                      <a:path w="9712" h="3957" fill="none" extrusionOk="0">
                        <a:moveTo>
                          <a:pt x="1" y="2847"/>
                        </a:moveTo>
                        <a:cubicBezTo>
                          <a:pt x="1" y="2847"/>
                          <a:pt x="5483" y="0"/>
                          <a:pt x="9711" y="395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24" name="Google Shape;824;p58"/>
                  <p:cNvSpPr/>
                  <p:nvPr/>
                </p:nvSpPr>
                <p:spPr>
                  <a:xfrm>
                    <a:off x="2680441" y="3456218"/>
                    <a:ext cx="291748" cy="162276"/>
                  </a:xfrm>
                  <a:custGeom>
                    <a:avLst/>
                    <a:gdLst/>
                    <a:ahLst/>
                    <a:cxnLst/>
                    <a:rect l="l" t="t" r="r" b="b"/>
                    <a:pathLst>
                      <a:path w="9712" h="5411" fill="none" extrusionOk="0">
                        <a:moveTo>
                          <a:pt x="1" y="0"/>
                        </a:moveTo>
                        <a:cubicBezTo>
                          <a:pt x="1" y="0"/>
                          <a:pt x="4579" y="5410"/>
                          <a:pt x="9711" y="111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25" name="Google Shape;825;p58"/>
                  <p:cNvSpPr/>
                  <p:nvPr/>
                </p:nvSpPr>
                <p:spPr>
                  <a:xfrm>
                    <a:off x="2680441" y="3456218"/>
                    <a:ext cx="291748" cy="58271"/>
                  </a:xfrm>
                  <a:custGeom>
                    <a:avLst/>
                    <a:gdLst/>
                    <a:ahLst/>
                    <a:cxnLst/>
                    <a:rect l="l" t="t" r="r" b="b"/>
                    <a:pathLst>
                      <a:path w="9712" h="1943" fill="none" extrusionOk="0">
                        <a:moveTo>
                          <a:pt x="1" y="0"/>
                        </a:moveTo>
                        <a:cubicBezTo>
                          <a:pt x="1" y="0"/>
                          <a:pt x="4579" y="1942"/>
                          <a:pt x="9711" y="111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26" name="Google Shape;826;p58"/>
                  <p:cNvSpPr/>
                  <p:nvPr/>
                </p:nvSpPr>
                <p:spPr>
                  <a:xfrm>
                    <a:off x="2972160" y="3189936"/>
                    <a:ext cx="279222" cy="299570"/>
                  </a:xfrm>
                  <a:custGeom>
                    <a:avLst/>
                    <a:gdLst/>
                    <a:ahLst/>
                    <a:cxnLst/>
                    <a:rect l="l" t="t" r="r" b="b"/>
                    <a:pathLst>
                      <a:path w="9295" h="9989" fill="none" extrusionOk="0">
                        <a:moveTo>
                          <a:pt x="9295" y="1"/>
                        </a:moveTo>
                        <a:cubicBezTo>
                          <a:pt x="9295" y="1"/>
                          <a:pt x="2431" y="1732"/>
                          <a:pt x="0" y="99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27" name="Google Shape;827;p58"/>
                  <p:cNvSpPr/>
                  <p:nvPr/>
                </p:nvSpPr>
                <p:spPr>
                  <a:xfrm>
                    <a:off x="2972160" y="3189936"/>
                    <a:ext cx="279222" cy="299570"/>
                  </a:xfrm>
                  <a:custGeom>
                    <a:avLst/>
                    <a:gdLst/>
                    <a:ahLst/>
                    <a:cxnLst/>
                    <a:rect l="l" t="t" r="r" b="b"/>
                    <a:pathLst>
                      <a:path w="9295" h="9989" fill="none" extrusionOk="0">
                        <a:moveTo>
                          <a:pt x="9295" y="1"/>
                        </a:moveTo>
                        <a:cubicBezTo>
                          <a:pt x="9295" y="1"/>
                          <a:pt x="7564" y="3608"/>
                          <a:pt x="0" y="99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28" name="Google Shape;828;p58"/>
                  <p:cNvSpPr/>
                  <p:nvPr/>
                </p:nvSpPr>
                <p:spPr>
                  <a:xfrm>
                    <a:off x="2455412" y="1981279"/>
                    <a:ext cx="1252398" cy="1208687"/>
                  </a:xfrm>
                  <a:custGeom>
                    <a:avLst/>
                    <a:gdLst/>
                    <a:ahLst/>
                    <a:cxnLst/>
                    <a:rect l="l" t="t" r="r" b="b"/>
                    <a:pathLst>
                      <a:path w="41691" h="40303" fill="none" extrusionOk="0">
                        <a:moveTo>
                          <a:pt x="1" y="1"/>
                        </a:moveTo>
                        <a:cubicBezTo>
                          <a:pt x="1" y="1"/>
                          <a:pt x="41690" y="7009"/>
                          <a:pt x="26497" y="4030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29" name="Google Shape;829;p58"/>
                  <p:cNvSpPr/>
                  <p:nvPr/>
                </p:nvSpPr>
                <p:spPr>
                  <a:xfrm>
                    <a:off x="2455412" y="1983439"/>
                    <a:ext cx="1304397" cy="1189883"/>
                  </a:xfrm>
                  <a:custGeom>
                    <a:avLst/>
                    <a:gdLst/>
                    <a:ahLst/>
                    <a:cxnLst/>
                    <a:rect l="l" t="t" r="r" b="b"/>
                    <a:pathLst>
                      <a:path w="43422" h="39676" fill="none" extrusionOk="0">
                        <a:moveTo>
                          <a:pt x="1" y="1"/>
                        </a:moveTo>
                        <a:cubicBezTo>
                          <a:pt x="1" y="1"/>
                          <a:pt x="43421" y="2775"/>
                          <a:pt x="29133" y="3967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30" name="Google Shape;830;p58"/>
                  <p:cNvSpPr/>
                  <p:nvPr/>
                </p:nvSpPr>
                <p:spPr>
                  <a:xfrm>
                    <a:off x="4139003" y="1556921"/>
                    <a:ext cx="129202" cy="64598"/>
                  </a:xfrm>
                  <a:custGeom>
                    <a:avLst/>
                    <a:gdLst/>
                    <a:ahLst/>
                    <a:cxnLst/>
                    <a:rect l="l" t="t" r="r" b="b"/>
                    <a:pathLst>
                      <a:path w="4301" h="2154" fill="none" extrusionOk="0">
                        <a:moveTo>
                          <a:pt x="0" y="2154"/>
                        </a:moveTo>
                        <a:cubicBezTo>
                          <a:pt x="0" y="2154"/>
                          <a:pt x="1598" y="1"/>
                          <a:pt x="4301" y="35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31" name="Google Shape;831;p58"/>
                  <p:cNvSpPr/>
                  <p:nvPr/>
                </p:nvSpPr>
                <p:spPr>
                  <a:xfrm>
                    <a:off x="4268175" y="1288690"/>
                    <a:ext cx="141729" cy="282926"/>
                  </a:xfrm>
                  <a:custGeom>
                    <a:avLst/>
                    <a:gdLst/>
                    <a:ahLst/>
                    <a:cxnLst/>
                    <a:rect l="l" t="t" r="r" b="b"/>
                    <a:pathLst>
                      <a:path w="4718" h="9434" fill="none" extrusionOk="0">
                        <a:moveTo>
                          <a:pt x="4717" y="0"/>
                        </a:moveTo>
                        <a:cubicBezTo>
                          <a:pt x="4717" y="0"/>
                          <a:pt x="4651" y="4300"/>
                          <a:pt x="1" y="943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32" name="Google Shape;832;p58"/>
                  <p:cNvSpPr/>
                  <p:nvPr/>
                </p:nvSpPr>
                <p:spPr>
                  <a:xfrm>
                    <a:off x="4268175" y="1475888"/>
                    <a:ext cx="216739" cy="91559"/>
                  </a:xfrm>
                  <a:custGeom>
                    <a:avLst/>
                    <a:gdLst/>
                    <a:ahLst/>
                    <a:cxnLst/>
                    <a:rect l="l" t="t" r="r" b="b"/>
                    <a:pathLst>
                      <a:path w="7215" h="3053" fill="none" extrusionOk="0">
                        <a:moveTo>
                          <a:pt x="7214" y="1"/>
                        </a:moveTo>
                        <a:cubicBezTo>
                          <a:pt x="7214" y="1"/>
                          <a:pt x="3264" y="900"/>
                          <a:pt x="1" y="305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33" name="Google Shape;833;p58"/>
                  <p:cNvSpPr/>
                  <p:nvPr/>
                </p:nvSpPr>
                <p:spPr>
                  <a:xfrm>
                    <a:off x="4409874" y="1288690"/>
                    <a:ext cx="77203" cy="187228"/>
                  </a:xfrm>
                  <a:custGeom>
                    <a:avLst/>
                    <a:gdLst/>
                    <a:ahLst/>
                    <a:cxnLst/>
                    <a:rect l="l" t="t" r="r" b="b"/>
                    <a:pathLst>
                      <a:path w="2570" h="6243" fill="none" extrusionOk="0">
                        <a:moveTo>
                          <a:pt x="0" y="0"/>
                        </a:moveTo>
                        <a:cubicBezTo>
                          <a:pt x="0" y="0"/>
                          <a:pt x="2570" y="2147"/>
                          <a:pt x="2497" y="62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34" name="Google Shape;834;p58"/>
                  <p:cNvSpPr/>
                  <p:nvPr/>
                </p:nvSpPr>
                <p:spPr>
                  <a:xfrm>
                    <a:off x="4572391" y="1405172"/>
                    <a:ext cx="337590" cy="118520"/>
                  </a:xfrm>
                  <a:custGeom>
                    <a:avLst/>
                    <a:gdLst/>
                    <a:ahLst/>
                    <a:cxnLst/>
                    <a:rect l="l" t="t" r="r" b="b"/>
                    <a:pathLst>
                      <a:path w="11238" h="3952" fill="none" extrusionOk="0">
                        <a:moveTo>
                          <a:pt x="1" y="0"/>
                        </a:moveTo>
                        <a:cubicBezTo>
                          <a:pt x="1" y="0"/>
                          <a:pt x="4995" y="3951"/>
                          <a:pt x="11237" y="305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35" name="Google Shape;835;p58"/>
                  <p:cNvSpPr/>
                  <p:nvPr/>
                </p:nvSpPr>
                <p:spPr>
                  <a:xfrm>
                    <a:off x="4557881" y="1336434"/>
                    <a:ext cx="12557" cy="66608"/>
                  </a:xfrm>
                  <a:custGeom>
                    <a:avLst/>
                    <a:gdLst/>
                    <a:ahLst/>
                    <a:cxnLst/>
                    <a:rect l="l" t="t" r="r" b="b"/>
                    <a:pathLst>
                      <a:path w="418" h="2221" fill="none" extrusionOk="0">
                        <a:moveTo>
                          <a:pt x="1" y="1"/>
                        </a:moveTo>
                        <a:lnTo>
                          <a:pt x="417" y="2220"/>
                        </a:ln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36" name="Google Shape;836;p58"/>
                  <p:cNvSpPr/>
                  <p:nvPr/>
                </p:nvSpPr>
                <p:spPr>
                  <a:xfrm>
                    <a:off x="4782911" y="741523"/>
                    <a:ext cx="291748" cy="118670"/>
                  </a:xfrm>
                  <a:custGeom>
                    <a:avLst/>
                    <a:gdLst/>
                    <a:ahLst/>
                    <a:cxnLst/>
                    <a:rect l="l" t="t" r="r" b="b"/>
                    <a:pathLst>
                      <a:path w="9712" h="3957" fill="none" extrusionOk="0">
                        <a:moveTo>
                          <a:pt x="1" y="3956"/>
                        </a:moveTo>
                        <a:cubicBezTo>
                          <a:pt x="1" y="3956"/>
                          <a:pt x="4645" y="0"/>
                          <a:pt x="9712" y="298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37" name="Google Shape;837;p58"/>
                  <p:cNvSpPr/>
                  <p:nvPr/>
                </p:nvSpPr>
                <p:spPr>
                  <a:xfrm>
                    <a:off x="5074629" y="831043"/>
                    <a:ext cx="170898" cy="187228"/>
                  </a:xfrm>
                  <a:custGeom>
                    <a:avLst/>
                    <a:gdLst/>
                    <a:ahLst/>
                    <a:cxnLst/>
                    <a:rect l="l" t="t" r="r" b="b"/>
                    <a:pathLst>
                      <a:path w="5689" h="6243" fill="none" extrusionOk="0">
                        <a:moveTo>
                          <a:pt x="1" y="0"/>
                        </a:moveTo>
                        <a:cubicBezTo>
                          <a:pt x="1" y="0"/>
                          <a:pt x="4645" y="1316"/>
                          <a:pt x="5688" y="62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38" name="Google Shape;838;p58"/>
                  <p:cNvSpPr/>
                  <p:nvPr/>
                </p:nvSpPr>
                <p:spPr>
                  <a:xfrm>
                    <a:off x="5078805" y="1018241"/>
                    <a:ext cx="197904" cy="212209"/>
                  </a:xfrm>
                  <a:custGeom>
                    <a:avLst/>
                    <a:gdLst/>
                    <a:ahLst/>
                    <a:cxnLst/>
                    <a:rect l="l" t="t" r="r" b="b"/>
                    <a:pathLst>
                      <a:path w="6588" h="7076" fill="none" extrusionOk="0">
                        <a:moveTo>
                          <a:pt x="5549" y="1"/>
                        </a:moveTo>
                        <a:cubicBezTo>
                          <a:pt x="5549" y="1"/>
                          <a:pt x="6587" y="6382"/>
                          <a:pt x="0" y="707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39" name="Google Shape;839;p58"/>
                  <p:cNvSpPr/>
                  <p:nvPr/>
                </p:nvSpPr>
                <p:spPr>
                  <a:xfrm>
                    <a:off x="4853775" y="1157544"/>
                    <a:ext cx="225060" cy="124848"/>
                  </a:xfrm>
                  <a:custGeom>
                    <a:avLst/>
                    <a:gdLst/>
                    <a:ahLst/>
                    <a:cxnLst/>
                    <a:rect l="l" t="t" r="r" b="b"/>
                    <a:pathLst>
                      <a:path w="7492" h="4163" fill="none" extrusionOk="0">
                        <a:moveTo>
                          <a:pt x="7491" y="2359"/>
                        </a:moveTo>
                        <a:cubicBezTo>
                          <a:pt x="7491" y="2359"/>
                          <a:pt x="3258" y="4162"/>
                          <a:pt x="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40" name="Google Shape;840;p58"/>
                  <p:cNvSpPr/>
                  <p:nvPr/>
                </p:nvSpPr>
                <p:spPr>
                  <a:xfrm>
                    <a:off x="4853775" y="831043"/>
                    <a:ext cx="220884" cy="328690"/>
                  </a:xfrm>
                  <a:custGeom>
                    <a:avLst/>
                    <a:gdLst/>
                    <a:ahLst/>
                    <a:cxnLst/>
                    <a:rect l="l" t="t" r="r" b="b"/>
                    <a:pathLst>
                      <a:path w="7353" h="10960" fill="none" extrusionOk="0">
                        <a:moveTo>
                          <a:pt x="7353" y="0"/>
                        </a:moveTo>
                        <a:cubicBezTo>
                          <a:pt x="7353" y="0"/>
                          <a:pt x="6104" y="5339"/>
                          <a:pt x="0" y="1096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41" name="Google Shape;841;p58"/>
                  <p:cNvSpPr/>
                  <p:nvPr/>
                </p:nvSpPr>
                <p:spPr>
                  <a:xfrm>
                    <a:off x="4784924" y="860163"/>
                    <a:ext cx="108384" cy="299570"/>
                  </a:xfrm>
                  <a:custGeom>
                    <a:avLst/>
                    <a:gdLst/>
                    <a:ahLst/>
                    <a:cxnLst/>
                    <a:rect l="l" t="t" r="r" b="b"/>
                    <a:pathLst>
                      <a:path w="3608" h="9989" fill="none" extrusionOk="0">
                        <a:moveTo>
                          <a:pt x="1" y="0"/>
                        </a:moveTo>
                        <a:cubicBezTo>
                          <a:pt x="1" y="0"/>
                          <a:pt x="3607" y="2703"/>
                          <a:pt x="2359" y="99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42" name="Google Shape;842;p58"/>
                  <p:cNvSpPr/>
                  <p:nvPr/>
                </p:nvSpPr>
                <p:spPr>
                  <a:xfrm>
                    <a:off x="4593238" y="860163"/>
                    <a:ext cx="191715" cy="249637"/>
                  </a:xfrm>
                  <a:custGeom>
                    <a:avLst/>
                    <a:gdLst/>
                    <a:ahLst/>
                    <a:cxnLst/>
                    <a:rect l="l" t="t" r="r" b="b"/>
                    <a:pathLst>
                      <a:path w="6382" h="8324" fill="none" extrusionOk="0">
                        <a:moveTo>
                          <a:pt x="6382" y="0"/>
                        </a:moveTo>
                        <a:cubicBezTo>
                          <a:pt x="6382" y="0"/>
                          <a:pt x="278" y="3469"/>
                          <a:pt x="0" y="832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43" name="Google Shape;843;p58"/>
                  <p:cNvSpPr/>
                  <p:nvPr/>
                </p:nvSpPr>
                <p:spPr>
                  <a:xfrm>
                    <a:off x="4351536" y="974485"/>
                    <a:ext cx="241732" cy="214369"/>
                  </a:xfrm>
                  <a:custGeom>
                    <a:avLst/>
                    <a:gdLst/>
                    <a:ahLst/>
                    <a:cxnLst/>
                    <a:rect l="l" t="t" r="r" b="b"/>
                    <a:pathLst>
                      <a:path w="8047" h="7148" fill="none" extrusionOk="0">
                        <a:moveTo>
                          <a:pt x="8046" y="4512"/>
                        </a:moveTo>
                        <a:cubicBezTo>
                          <a:pt x="8046" y="4512"/>
                          <a:pt x="2569" y="1"/>
                          <a:pt x="0" y="714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44" name="Google Shape;844;p58"/>
                  <p:cNvSpPr/>
                  <p:nvPr/>
                </p:nvSpPr>
                <p:spPr>
                  <a:xfrm>
                    <a:off x="4518228" y="1093156"/>
                    <a:ext cx="75040" cy="20813"/>
                  </a:xfrm>
                  <a:custGeom>
                    <a:avLst/>
                    <a:gdLst/>
                    <a:ahLst/>
                    <a:cxnLst/>
                    <a:rect l="l" t="t" r="r" b="b"/>
                    <a:pathLst>
                      <a:path w="2498" h="694" fill="none" extrusionOk="0">
                        <a:moveTo>
                          <a:pt x="2497" y="555"/>
                        </a:moveTo>
                        <a:cubicBezTo>
                          <a:pt x="2497" y="555"/>
                          <a:pt x="971" y="0"/>
                          <a:pt x="0" y="69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45" name="Google Shape;845;p58"/>
                  <p:cNvSpPr/>
                  <p:nvPr/>
                </p:nvSpPr>
                <p:spPr>
                  <a:xfrm>
                    <a:off x="4351536" y="1088987"/>
                    <a:ext cx="166722" cy="99867"/>
                  </a:xfrm>
                  <a:custGeom>
                    <a:avLst/>
                    <a:gdLst/>
                    <a:ahLst/>
                    <a:cxnLst/>
                    <a:rect l="l" t="t" r="r" b="b"/>
                    <a:pathLst>
                      <a:path w="5550" h="3330" fill="none" extrusionOk="0">
                        <a:moveTo>
                          <a:pt x="5549" y="833"/>
                        </a:moveTo>
                        <a:cubicBezTo>
                          <a:pt x="5549" y="833"/>
                          <a:pt x="2636" y="0"/>
                          <a:pt x="0" y="333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46" name="Google Shape;846;p58"/>
                  <p:cNvSpPr/>
                  <p:nvPr/>
                </p:nvSpPr>
                <p:spPr>
                  <a:xfrm>
                    <a:off x="4593238" y="1084818"/>
                    <a:ext cx="262550" cy="74915"/>
                  </a:xfrm>
                  <a:custGeom>
                    <a:avLst/>
                    <a:gdLst/>
                    <a:ahLst/>
                    <a:cxnLst/>
                    <a:rect l="l" t="t" r="r" b="b"/>
                    <a:pathLst>
                      <a:path w="8740" h="2498" fill="none" extrusionOk="0">
                        <a:moveTo>
                          <a:pt x="0" y="833"/>
                        </a:moveTo>
                        <a:cubicBezTo>
                          <a:pt x="0" y="833"/>
                          <a:pt x="5621" y="1"/>
                          <a:pt x="8740" y="249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47" name="Google Shape;847;p58"/>
                  <p:cNvSpPr/>
                  <p:nvPr/>
                </p:nvSpPr>
                <p:spPr>
                  <a:xfrm>
                    <a:off x="4593238" y="1109770"/>
                    <a:ext cx="212563" cy="224685"/>
                  </a:xfrm>
                  <a:custGeom>
                    <a:avLst/>
                    <a:gdLst/>
                    <a:ahLst/>
                    <a:cxnLst/>
                    <a:rect l="l" t="t" r="r" b="b"/>
                    <a:pathLst>
                      <a:path w="7076" h="7492" fill="none" extrusionOk="0">
                        <a:moveTo>
                          <a:pt x="0" y="1"/>
                        </a:moveTo>
                        <a:cubicBezTo>
                          <a:pt x="0" y="1"/>
                          <a:pt x="6176" y="3258"/>
                          <a:pt x="7075" y="749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48" name="Google Shape;848;p58"/>
                  <p:cNvSpPr/>
                  <p:nvPr/>
                </p:nvSpPr>
                <p:spPr>
                  <a:xfrm>
                    <a:off x="4805771" y="1159703"/>
                    <a:ext cx="50017" cy="174752"/>
                  </a:xfrm>
                  <a:custGeom>
                    <a:avLst/>
                    <a:gdLst/>
                    <a:ahLst/>
                    <a:cxnLst/>
                    <a:rect l="l" t="t" r="r" b="b"/>
                    <a:pathLst>
                      <a:path w="1665" h="5827" fill="none" extrusionOk="0">
                        <a:moveTo>
                          <a:pt x="1665" y="1"/>
                        </a:moveTo>
                        <a:cubicBezTo>
                          <a:pt x="1665" y="1"/>
                          <a:pt x="211" y="1316"/>
                          <a:pt x="0" y="58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49" name="Google Shape;849;p58"/>
                  <p:cNvSpPr/>
                  <p:nvPr/>
                </p:nvSpPr>
                <p:spPr>
                  <a:xfrm>
                    <a:off x="4805771" y="1334425"/>
                    <a:ext cx="104209" cy="162306"/>
                  </a:xfrm>
                  <a:custGeom>
                    <a:avLst/>
                    <a:gdLst/>
                    <a:ahLst/>
                    <a:cxnLst/>
                    <a:rect l="l" t="t" r="r" b="b"/>
                    <a:pathLst>
                      <a:path w="3469" h="5412" fill="none" extrusionOk="0">
                        <a:moveTo>
                          <a:pt x="0" y="1"/>
                        </a:moveTo>
                        <a:cubicBezTo>
                          <a:pt x="0" y="1"/>
                          <a:pt x="488" y="3330"/>
                          <a:pt x="3468" y="541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50" name="Google Shape;850;p58"/>
                  <p:cNvSpPr/>
                  <p:nvPr/>
                </p:nvSpPr>
                <p:spPr>
                  <a:xfrm>
                    <a:off x="4805771" y="1334425"/>
                    <a:ext cx="104209" cy="162306"/>
                  </a:xfrm>
                  <a:custGeom>
                    <a:avLst/>
                    <a:gdLst/>
                    <a:ahLst/>
                    <a:cxnLst/>
                    <a:rect l="l" t="t" r="r" b="b"/>
                    <a:pathLst>
                      <a:path w="3469" h="5412" fill="none" extrusionOk="0">
                        <a:moveTo>
                          <a:pt x="0" y="1"/>
                        </a:moveTo>
                        <a:cubicBezTo>
                          <a:pt x="0" y="1"/>
                          <a:pt x="2775" y="556"/>
                          <a:pt x="3468" y="541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51" name="Google Shape;851;p58"/>
                  <p:cNvSpPr/>
                  <p:nvPr/>
                </p:nvSpPr>
                <p:spPr>
                  <a:xfrm>
                    <a:off x="4514053" y="1111779"/>
                    <a:ext cx="45871" cy="128987"/>
                  </a:xfrm>
                  <a:custGeom>
                    <a:avLst/>
                    <a:gdLst/>
                    <a:ahLst/>
                    <a:cxnLst/>
                    <a:rect l="l" t="t" r="r" b="b"/>
                    <a:pathLst>
                      <a:path w="1527" h="4301" fill="none" extrusionOk="0">
                        <a:moveTo>
                          <a:pt x="139" y="0"/>
                        </a:moveTo>
                        <a:cubicBezTo>
                          <a:pt x="139" y="0"/>
                          <a:pt x="0" y="2775"/>
                          <a:pt x="1526" y="430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52" name="Google Shape;852;p58"/>
                  <p:cNvSpPr/>
                  <p:nvPr/>
                </p:nvSpPr>
                <p:spPr>
                  <a:xfrm>
                    <a:off x="4543222" y="1107611"/>
                    <a:ext cx="50047" cy="133156"/>
                  </a:xfrm>
                  <a:custGeom>
                    <a:avLst/>
                    <a:gdLst/>
                    <a:ahLst/>
                    <a:cxnLst/>
                    <a:rect l="l" t="t" r="r" b="b"/>
                    <a:pathLst>
                      <a:path w="1666" h="4440" fill="none" extrusionOk="0">
                        <a:moveTo>
                          <a:pt x="1665" y="1"/>
                        </a:moveTo>
                        <a:cubicBezTo>
                          <a:pt x="1665" y="1"/>
                          <a:pt x="1" y="1183"/>
                          <a:pt x="555" y="444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53" name="Google Shape;853;p58"/>
                  <p:cNvSpPr/>
                  <p:nvPr/>
                </p:nvSpPr>
                <p:spPr>
                  <a:xfrm>
                    <a:off x="4409874" y="1240736"/>
                    <a:ext cx="150050" cy="79084"/>
                  </a:xfrm>
                  <a:custGeom>
                    <a:avLst/>
                    <a:gdLst/>
                    <a:ahLst/>
                    <a:cxnLst/>
                    <a:rect l="l" t="t" r="r" b="b"/>
                    <a:pathLst>
                      <a:path w="4995" h="2637" fill="none" extrusionOk="0">
                        <a:moveTo>
                          <a:pt x="4994" y="1"/>
                        </a:moveTo>
                        <a:cubicBezTo>
                          <a:pt x="4994" y="1"/>
                          <a:pt x="2708" y="2637"/>
                          <a:pt x="0" y="15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54" name="Google Shape;854;p58"/>
                  <p:cNvSpPr/>
                  <p:nvPr/>
                </p:nvSpPr>
                <p:spPr>
                  <a:xfrm>
                    <a:off x="4409874" y="1111779"/>
                    <a:ext cx="108384" cy="174752"/>
                  </a:xfrm>
                  <a:custGeom>
                    <a:avLst/>
                    <a:gdLst/>
                    <a:ahLst/>
                    <a:cxnLst/>
                    <a:rect l="l" t="t" r="r" b="b"/>
                    <a:pathLst>
                      <a:path w="3608" h="5827" fill="none" extrusionOk="0">
                        <a:moveTo>
                          <a:pt x="3607" y="0"/>
                        </a:moveTo>
                        <a:cubicBezTo>
                          <a:pt x="3607" y="0"/>
                          <a:pt x="2570" y="4717"/>
                          <a:pt x="0" y="58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55" name="Google Shape;855;p58"/>
                  <p:cNvSpPr/>
                  <p:nvPr/>
                </p:nvSpPr>
                <p:spPr>
                  <a:xfrm>
                    <a:off x="4559894" y="1240736"/>
                    <a:ext cx="33374" cy="95728"/>
                  </a:xfrm>
                  <a:custGeom>
                    <a:avLst/>
                    <a:gdLst/>
                    <a:ahLst/>
                    <a:cxnLst/>
                    <a:rect l="l" t="t" r="r" b="b"/>
                    <a:pathLst>
                      <a:path w="1111" h="3192" fill="none" extrusionOk="0">
                        <a:moveTo>
                          <a:pt x="0" y="1"/>
                        </a:moveTo>
                        <a:cubicBezTo>
                          <a:pt x="0" y="1"/>
                          <a:pt x="1110" y="1322"/>
                          <a:pt x="0" y="319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56" name="Google Shape;856;p58"/>
                  <p:cNvSpPr/>
                  <p:nvPr/>
                </p:nvSpPr>
                <p:spPr>
                  <a:xfrm>
                    <a:off x="4482871" y="1336434"/>
                    <a:ext cx="77053" cy="137324"/>
                  </a:xfrm>
                  <a:custGeom>
                    <a:avLst/>
                    <a:gdLst/>
                    <a:ahLst/>
                    <a:cxnLst/>
                    <a:rect l="l" t="t" r="r" b="b"/>
                    <a:pathLst>
                      <a:path w="2565" h="4579" fill="none" extrusionOk="0">
                        <a:moveTo>
                          <a:pt x="67" y="4578"/>
                        </a:moveTo>
                        <a:cubicBezTo>
                          <a:pt x="67" y="4578"/>
                          <a:pt x="1" y="766"/>
                          <a:pt x="2564"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57" name="Google Shape;857;p58"/>
                  <p:cNvSpPr/>
                  <p:nvPr/>
                </p:nvSpPr>
                <p:spPr>
                  <a:xfrm>
                    <a:off x="4559894" y="1136731"/>
                    <a:ext cx="295894" cy="104035"/>
                  </a:xfrm>
                  <a:custGeom>
                    <a:avLst/>
                    <a:gdLst/>
                    <a:ahLst/>
                    <a:cxnLst/>
                    <a:rect l="l" t="t" r="r" b="b"/>
                    <a:pathLst>
                      <a:path w="9850" h="3469" fill="none" extrusionOk="0">
                        <a:moveTo>
                          <a:pt x="0" y="3469"/>
                        </a:moveTo>
                        <a:cubicBezTo>
                          <a:pt x="0" y="3469"/>
                          <a:pt x="4995" y="1"/>
                          <a:pt x="9850" y="69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58" name="Google Shape;858;p58"/>
                  <p:cNvSpPr/>
                  <p:nvPr/>
                </p:nvSpPr>
                <p:spPr>
                  <a:xfrm>
                    <a:off x="4559894" y="1215785"/>
                    <a:ext cx="137553" cy="24982"/>
                  </a:xfrm>
                  <a:custGeom>
                    <a:avLst/>
                    <a:gdLst/>
                    <a:ahLst/>
                    <a:cxnLst/>
                    <a:rect l="l" t="t" r="r" b="b"/>
                    <a:pathLst>
                      <a:path w="4579" h="833" fill="none" extrusionOk="0">
                        <a:moveTo>
                          <a:pt x="0" y="833"/>
                        </a:moveTo>
                        <a:cubicBezTo>
                          <a:pt x="0" y="833"/>
                          <a:pt x="2015" y="1"/>
                          <a:pt x="4578" y="83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59" name="Google Shape;859;p58"/>
                  <p:cNvSpPr/>
                  <p:nvPr/>
                </p:nvSpPr>
                <p:spPr>
                  <a:xfrm>
                    <a:off x="4630728" y="1240736"/>
                    <a:ext cx="66719" cy="70776"/>
                  </a:xfrm>
                  <a:custGeom>
                    <a:avLst/>
                    <a:gdLst/>
                    <a:ahLst/>
                    <a:cxnLst/>
                    <a:rect l="l" t="t" r="r" b="b"/>
                    <a:pathLst>
                      <a:path w="2221" h="2360" fill="none" extrusionOk="0">
                        <a:moveTo>
                          <a:pt x="2220" y="1"/>
                        </a:moveTo>
                        <a:cubicBezTo>
                          <a:pt x="2220" y="1"/>
                          <a:pt x="350" y="695"/>
                          <a:pt x="1" y="235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60" name="Google Shape;860;p58"/>
                  <p:cNvSpPr/>
                  <p:nvPr/>
                </p:nvSpPr>
                <p:spPr>
                  <a:xfrm>
                    <a:off x="3672272" y="1403012"/>
                    <a:ext cx="2273367" cy="2069850"/>
                  </a:xfrm>
                  <a:custGeom>
                    <a:avLst/>
                    <a:gdLst/>
                    <a:ahLst/>
                    <a:cxnLst/>
                    <a:rect l="l" t="t" r="r" b="b"/>
                    <a:pathLst>
                      <a:path w="75678" h="69018" fill="none" extrusionOk="0">
                        <a:moveTo>
                          <a:pt x="29898" y="0"/>
                        </a:moveTo>
                        <a:cubicBezTo>
                          <a:pt x="29898" y="0"/>
                          <a:pt x="29548" y="8601"/>
                          <a:pt x="14777" y="10477"/>
                        </a:cubicBezTo>
                        <a:cubicBezTo>
                          <a:pt x="0" y="12347"/>
                          <a:pt x="971" y="51539"/>
                          <a:pt x="25320" y="35236"/>
                        </a:cubicBezTo>
                        <a:cubicBezTo>
                          <a:pt x="25320" y="35236"/>
                          <a:pt x="28577" y="68186"/>
                          <a:pt x="37389" y="69018"/>
                        </a:cubicBezTo>
                        <a:cubicBezTo>
                          <a:pt x="37389" y="69018"/>
                          <a:pt x="39398" y="62287"/>
                          <a:pt x="44947" y="61943"/>
                        </a:cubicBezTo>
                        <a:cubicBezTo>
                          <a:pt x="44947" y="61943"/>
                          <a:pt x="60695" y="51050"/>
                          <a:pt x="54103" y="43631"/>
                        </a:cubicBezTo>
                        <a:cubicBezTo>
                          <a:pt x="63536" y="42450"/>
                          <a:pt x="69712" y="30037"/>
                          <a:pt x="62426" y="30037"/>
                        </a:cubicBezTo>
                        <a:cubicBezTo>
                          <a:pt x="69712" y="30037"/>
                          <a:pt x="75677" y="19560"/>
                          <a:pt x="67076" y="1956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61" name="Google Shape;861;p58"/>
                  <p:cNvSpPr/>
                  <p:nvPr/>
                </p:nvSpPr>
                <p:spPr>
                  <a:xfrm>
                    <a:off x="4554727" y="1403012"/>
                    <a:ext cx="992852" cy="990840"/>
                  </a:xfrm>
                  <a:custGeom>
                    <a:avLst/>
                    <a:gdLst/>
                    <a:ahLst/>
                    <a:cxnLst/>
                    <a:rect l="l" t="t" r="r" b="b"/>
                    <a:pathLst>
                      <a:path w="33051" h="33039" fill="none" extrusionOk="0">
                        <a:moveTo>
                          <a:pt x="522" y="0"/>
                        </a:moveTo>
                        <a:cubicBezTo>
                          <a:pt x="522" y="0"/>
                          <a:pt x="0" y="10776"/>
                          <a:pt x="11176" y="12696"/>
                        </a:cubicBezTo>
                        <a:cubicBezTo>
                          <a:pt x="14633" y="13290"/>
                          <a:pt x="17796" y="15021"/>
                          <a:pt x="20088" y="17674"/>
                        </a:cubicBezTo>
                        <a:cubicBezTo>
                          <a:pt x="22879" y="20903"/>
                          <a:pt x="24488" y="24243"/>
                          <a:pt x="25198" y="25930"/>
                        </a:cubicBezTo>
                        <a:cubicBezTo>
                          <a:pt x="25398" y="26424"/>
                          <a:pt x="25581" y="26924"/>
                          <a:pt x="25731" y="27434"/>
                        </a:cubicBezTo>
                        <a:cubicBezTo>
                          <a:pt x="26131" y="28783"/>
                          <a:pt x="27862" y="33039"/>
                          <a:pt x="33050" y="3003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62" name="Google Shape;862;p58"/>
                  <p:cNvSpPr/>
                  <p:nvPr/>
                </p:nvSpPr>
                <p:spPr>
                  <a:xfrm>
                    <a:off x="4482871" y="1475888"/>
                    <a:ext cx="321909" cy="287424"/>
                  </a:xfrm>
                  <a:custGeom>
                    <a:avLst/>
                    <a:gdLst/>
                    <a:ahLst/>
                    <a:cxnLst/>
                    <a:rect l="l" t="t" r="r" b="b"/>
                    <a:pathLst>
                      <a:path w="10716" h="9584" fill="none" extrusionOk="0">
                        <a:moveTo>
                          <a:pt x="1" y="1"/>
                        </a:moveTo>
                        <a:cubicBezTo>
                          <a:pt x="1" y="1"/>
                          <a:pt x="1666" y="8968"/>
                          <a:pt x="10716" y="958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63" name="Google Shape;863;p58"/>
                  <p:cNvSpPr/>
                  <p:nvPr/>
                </p:nvSpPr>
                <p:spPr>
                  <a:xfrm>
                    <a:off x="4482871" y="1475888"/>
                    <a:ext cx="341254" cy="332529"/>
                  </a:xfrm>
                  <a:custGeom>
                    <a:avLst/>
                    <a:gdLst/>
                    <a:ahLst/>
                    <a:cxnLst/>
                    <a:rect l="l" t="t" r="r" b="b"/>
                    <a:pathLst>
                      <a:path w="11360" h="11088" fill="none" extrusionOk="0">
                        <a:moveTo>
                          <a:pt x="1" y="1"/>
                        </a:moveTo>
                        <a:cubicBezTo>
                          <a:pt x="1" y="1"/>
                          <a:pt x="522" y="11087"/>
                          <a:pt x="11360" y="977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64" name="Google Shape;864;p58"/>
                  <p:cNvSpPr/>
                  <p:nvPr/>
                </p:nvSpPr>
                <p:spPr>
                  <a:xfrm>
                    <a:off x="4484884" y="1475888"/>
                    <a:ext cx="298057" cy="280766"/>
                  </a:xfrm>
                  <a:custGeom>
                    <a:avLst/>
                    <a:gdLst/>
                    <a:ahLst/>
                    <a:cxnLst/>
                    <a:rect l="l" t="t" r="r" b="b"/>
                    <a:pathLst>
                      <a:path w="9922" h="9362" fill="none" extrusionOk="0">
                        <a:moveTo>
                          <a:pt x="0" y="1"/>
                        </a:moveTo>
                        <a:cubicBezTo>
                          <a:pt x="0" y="1"/>
                          <a:pt x="4162" y="8113"/>
                          <a:pt x="9922" y="936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65" name="Google Shape;865;p58"/>
                  <p:cNvSpPr/>
                  <p:nvPr/>
                </p:nvSpPr>
                <p:spPr>
                  <a:xfrm>
                    <a:off x="5739234" y="2025065"/>
                    <a:ext cx="345911" cy="128987"/>
                  </a:xfrm>
                  <a:custGeom>
                    <a:avLst/>
                    <a:gdLst/>
                    <a:ahLst/>
                    <a:cxnLst/>
                    <a:rect l="l" t="t" r="r" b="b"/>
                    <a:pathLst>
                      <a:path w="11515" h="4301" fill="none" extrusionOk="0">
                        <a:moveTo>
                          <a:pt x="0" y="555"/>
                        </a:moveTo>
                        <a:cubicBezTo>
                          <a:pt x="0" y="555"/>
                          <a:pt x="6593" y="0"/>
                          <a:pt x="11515" y="430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66" name="Google Shape;866;p58"/>
                  <p:cNvSpPr/>
                  <p:nvPr/>
                </p:nvSpPr>
                <p:spPr>
                  <a:xfrm>
                    <a:off x="6072618" y="1908554"/>
                    <a:ext cx="112530" cy="245498"/>
                  </a:xfrm>
                  <a:custGeom>
                    <a:avLst/>
                    <a:gdLst/>
                    <a:ahLst/>
                    <a:cxnLst/>
                    <a:rect l="l" t="t" r="r" b="b"/>
                    <a:pathLst>
                      <a:path w="3746" h="8186" fill="none" extrusionOk="0">
                        <a:moveTo>
                          <a:pt x="3746" y="1"/>
                        </a:moveTo>
                        <a:cubicBezTo>
                          <a:pt x="3746" y="1"/>
                          <a:pt x="0" y="2564"/>
                          <a:pt x="417" y="818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67" name="Google Shape;867;p58"/>
                  <p:cNvSpPr/>
                  <p:nvPr/>
                </p:nvSpPr>
                <p:spPr>
                  <a:xfrm>
                    <a:off x="6085115" y="1908554"/>
                    <a:ext cx="120881" cy="245498"/>
                  </a:xfrm>
                  <a:custGeom>
                    <a:avLst/>
                    <a:gdLst/>
                    <a:ahLst/>
                    <a:cxnLst/>
                    <a:rect l="l" t="t" r="r" b="b"/>
                    <a:pathLst>
                      <a:path w="4024" h="8186" fill="none" extrusionOk="0">
                        <a:moveTo>
                          <a:pt x="3330" y="1"/>
                        </a:moveTo>
                        <a:cubicBezTo>
                          <a:pt x="3330" y="1"/>
                          <a:pt x="4024" y="4645"/>
                          <a:pt x="1" y="818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68" name="Google Shape;868;p58"/>
                  <p:cNvSpPr/>
                  <p:nvPr/>
                </p:nvSpPr>
                <p:spPr>
                  <a:xfrm>
                    <a:off x="6185118" y="1908554"/>
                    <a:ext cx="185557" cy="395268"/>
                  </a:xfrm>
                  <a:custGeom>
                    <a:avLst/>
                    <a:gdLst/>
                    <a:ahLst/>
                    <a:cxnLst/>
                    <a:rect l="l" t="t" r="r" b="b"/>
                    <a:pathLst>
                      <a:path w="6177" h="13180" fill="none" extrusionOk="0">
                        <a:moveTo>
                          <a:pt x="1" y="1"/>
                        </a:moveTo>
                        <a:cubicBezTo>
                          <a:pt x="1" y="1"/>
                          <a:pt x="6177" y="4301"/>
                          <a:pt x="2498" y="1318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69" name="Google Shape;869;p58"/>
                  <p:cNvSpPr/>
                  <p:nvPr/>
                </p:nvSpPr>
                <p:spPr>
                  <a:xfrm>
                    <a:off x="6085115" y="2131049"/>
                    <a:ext cx="175043" cy="172772"/>
                  </a:xfrm>
                  <a:custGeom>
                    <a:avLst/>
                    <a:gdLst/>
                    <a:ahLst/>
                    <a:cxnLst/>
                    <a:rect l="l" t="t" r="r" b="b"/>
                    <a:pathLst>
                      <a:path w="5827" h="5761" fill="none" extrusionOk="0">
                        <a:moveTo>
                          <a:pt x="1" y="767"/>
                        </a:moveTo>
                        <a:cubicBezTo>
                          <a:pt x="1" y="767"/>
                          <a:pt x="4024" y="1"/>
                          <a:pt x="5827" y="576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70" name="Google Shape;870;p58"/>
                  <p:cNvSpPr/>
                  <p:nvPr/>
                </p:nvSpPr>
                <p:spPr>
                  <a:xfrm>
                    <a:off x="6260128" y="2301633"/>
                    <a:ext cx="558474" cy="278757"/>
                  </a:xfrm>
                  <a:custGeom>
                    <a:avLst/>
                    <a:gdLst/>
                    <a:ahLst/>
                    <a:cxnLst/>
                    <a:rect l="l" t="t" r="r" b="b"/>
                    <a:pathLst>
                      <a:path w="18591" h="9295" fill="none" extrusionOk="0">
                        <a:moveTo>
                          <a:pt x="1" y="0"/>
                        </a:moveTo>
                        <a:cubicBezTo>
                          <a:pt x="1" y="0"/>
                          <a:pt x="5550" y="7214"/>
                          <a:pt x="18590" y="929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71" name="Google Shape;871;p58"/>
                  <p:cNvSpPr/>
                  <p:nvPr/>
                </p:nvSpPr>
                <p:spPr>
                  <a:xfrm>
                    <a:off x="6260128" y="2301633"/>
                    <a:ext cx="558474" cy="278757"/>
                  </a:xfrm>
                  <a:custGeom>
                    <a:avLst/>
                    <a:gdLst/>
                    <a:ahLst/>
                    <a:cxnLst/>
                    <a:rect l="l" t="t" r="r" b="b"/>
                    <a:pathLst>
                      <a:path w="18591" h="9295" fill="none" extrusionOk="0">
                        <a:moveTo>
                          <a:pt x="1" y="0"/>
                        </a:moveTo>
                        <a:cubicBezTo>
                          <a:pt x="1" y="0"/>
                          <a:pt x="2637" y="8463"/>
                          <a:pt x="18590" y="929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72" name="Google Shape;872;p58"/>
                  <p:cNvSpPr/>
                  <p:nvPr/>
                </p:nvSpPr>
                <p:spPr>
                  <a:xfrm>
                    <a:off x="6764379" y="2538764"/>
                    <a:ext cx="54222" cy="41626"/>
                  </a:xfrm>
                  <a:custGeom>
                    <a:avLst/>
                    <a:gdLst/>
                    <a:ahLst/>
                    <a:cxnLst/>
                    <a:rect l="l" t="t" r="r" b="b"/>
                    <a:pathLst>
                      <a:path w="1805" h="1388" fill="none" extrusionOk="0">
                        <a:moveTo>
                          <a:pt x="1" y="1"/>
                        </a:moveTo>
                        <a:lnTo>
                          <a:pt x="1804" y="1388"/>
                        </a:ln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73" name="Google Shape;873;p58"/>
                  <p:cNvSpPr/>
                  <p:nvPr/>
                </p:nvSpPr>
                <p:spPr>
                  <a:xfrm>
                    <a:off x="6020619" y="2151863"/>
                    <a:ext cx="797983" cy="445172"/>
                  </a:xfrm>
                  <a:custGeom>
                    <a:avLst/>
                    <a:gdLst/>
                    <a:ahLst/>
                    <a:cxnLst/>
                    <a:rect l="l" t="t" r="r" b="b"/>
                    <a:pathLst>
                      <a:path w="26564" h="14844" fill="none" extrusionOk="0">
                        <a:moveTo>
                          <a:pt x="2148" y="0"/>
                        </a:moveTo>
                        <a:cubicBezTo>
                          <a:pt x="2148" y="0"/>
                          <a:pt x="0" y="7769"/>
                          <a:pt x="7491" y="11309"/>
                        </a:cubicBezTo>
                        <a:cubicBezTo>
                          <a:pt x="14982" y="14844"/>
                          <a:pt x="26563" y="14289"/>
                          <a:pt x="26563" y="142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74" name="Google Shape;874;p58"/>
                  <p:cNvSpPr/>
                  <p:nvPr/>
                </p:nvSpPr>
                <p:spPr>
                  <a:xfrm>
                    <a:off x="5880933" y="2151863"/>
                    <a:ext cx="937669" cy="655371"/>
                  </a:xfrm>
                  <a:custGeom>
                    <a:avLst/>
                    <a:gdLst/>
                    <a:ahLst/>
                    <a:cxnLst/>
                    <a:rect l="l" t="t" r="r" b="b"/>
                    <a:pathLst>
                      <a:path w="31214" h="21853" fill="none" extrusionOk="0">
                        <a:moveTo>
                          <a:pt x="6798" y="0"/>
                        </a:moveTo>
                        <a:cubicBezTo>
                          <a:pt x="6798" y="0"/>
                          <a:pt x="0" y="13390"/>
                          <a:pt x="8673" y="17618"/>
                        </a:cubicBezTo>
                        <a:cubicBezTo>
                          <a:pt x="17341" y="21852"/>
                          <a:pt x="22684" y="14361"/>
                          <a:pt x="31213" y="142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75" name="Google Shape;875;p58"/>
                  <p:cNvSpPr/>
                  <p:nvPr/>
                </p:nvSpPr>
                <p:spPr>
                  <a:xfrm>
                    <a:off x="6631032" y="2582549"/>
                    <a:ext cx="1306560" cy="886175"/>
                  </a:xfrm>
                  <a:custGeom>
                    <a:avLst/>
                    <a:gdLst/>
                    <a:ahLst/>
                    <a:cxnLst/>
                    <a:rect l="l" t="t" r="r" b="b"/>
                    <a:pathLst>
                      <a:path w="43494" h="29549" fill="none" extrusionOk="0">
                        <a:moveTo>
                          <a:pt x="6176" y="0"/>
                        </a:moveTo>
                        <a:cubicBezTo>
                          <a:pt x="6176" y="0"/>
                          <a:pt x="0" y="17407"/>
                          <a:pt x="15471" y="28438"/>
                        </a:cubicBezTo>
                        <a:cubicBezTo>
                          <a:pt x="15471" y="28438"/>
                          <a:pt x="30592" y="21641"/>
                          <a:pt x="43493" y="2954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76" name="Google Shape;876;p58"/>
                  <p:cNvSpPr/>
                  <p:nvPr/>
                </p:nvSpPr>
                <p:spPr>
                  <a:xfrm>
                    <a:off x="7566658" y="1738001"/>
                    <a:ext cx="789661" cy="1728564"/>
                  </a:xfrm>
                  <a:custGeom>
                    <a:avLst/>
                    <a:gdLst/>
                    <a:ahLst/>
                    <a:cxnLst/>
                    <a:rect l="l" t="t" r="r" b="b"/>
                    <a:pathLst>
                      <a:path w="26287" h="57638" fill="none" extrusionOk="0">
                        <a:moveTo>
                          <a:pt x="1" y="0"/>
                        </a:moveTo>
                        <a:cubicBezTo>
                          <a:pt x="1" y="0"/>
                          <a:pt x="26286" y="27673"/>
                          <a:pt x="12347" y="5763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77" name="Google Shape;877;p58"/>
                  <p:cNvSpPr/>
                  <p:nvPr/>
                </p:nvSpPr>
                <p:spPr>
                  <a:xfrm>
                    <a:off x="7666691" y="1706691"/>
                    <a:ext cx="791794" cy="1759873"/>
                  </a:xfrm>
                  <a:custGeom>
                    <a:avLst/>
                    <a:gdLst/>
                    <a:ahLst/>
                    <a:cxnLst/>
                    <a:rect l="l" t="t" r="r" b="b"/>
                    <a:pathLst>
                      <a:path w="26358" h="58682" fill="none" extrusionOk="0">
                        <a:moveTo>
                          <a:pt x="0" y="1"/>
                        </a:moveTo>
                        <a:cubicBezTo>
                          <a:pt x="0" y="1"/>
                          <a:pt x="26358" y="23517"/>
                          <a:pt x="9017" y="5868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78" name="Google Shape;878;p58"/>
                  <p:cNvSpPr/>
                  <p:nvPr/>
                </p:nvSpPr>
                <p:spPr>
                  <a:xfrm>
                    <a:off x="6816559" y="1708880"/>
                    <a:ext cx="958516" cy="871509"/>
                  </a:xfrm>
                  <a:custGeom>
                    <a:avLst/>
                    <a:gdLst/>
                    <a:ahLst/>
                    <a:cxnLst/>
                    <a:rect l="l" t="t" r="r" b="b"/>
                    <a:pathLst>
                      <a:path w="31908" h="29060" fill="none" extrusionOk="0">
                        <a:moveTo>
                          <a:pt x="28300" y="0"/>
                        </a:moveTo>
                        <a:cubicBezTo>
                          <a:pt x="28300" y="0"/>
                          <a:pt x="31907" y="18728"/>
                          <a:pt x="0" y="2906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79" name="Google Shape;879;p58"/>
                  <p:cNvSpPr/>
                  <p:nvPr/>
                </p:nvSpPr>
                <p:spPr>
                  <a:xfrm>
                    <a:off x="6816559" y="2068640"/>
                    <a:ext cx="350086" cy="511749"/>
                  </a:xfrm>
                  <a:custGeom>
                    <a:avLst/>
                    <a:gdLst/>
                    <a:ahLst/>
                    <a:cxnLst/>
                    <a:rect l="l" t="t" r="r" b="b"/>
                    <a:pathLst>
                      <a:path w="11654" h="17064" fill="none" extrusionOk="0">
                        <a:moveTo>
                          <a:pt x="8046" y="1"/>
                        </a:moveTo>
                        <a:cubicBezTo>
                          <a:pt x="8046" y="1"/>
                          <a:pt x="11653" y="7492"/>
                          <a:pt x="0" y="1706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80" name="Google Shape;880;p58"/>
                  <p:cNvSpPr/>
                  <p:nvPr/>
                </p:nvSpPr>
                <p:spPr>
                  <a:xfrm>
                    <a:off x="7058261" y="1966794"/>
                    <a:ext cx="150050" cy="104065"/>
                  </a:xfrm>
                  <a:custGeom>
                    <a:avLst/>
                    <a:gdLst/>
                    <a:ahLst/>
                    <a:cxnLst/>
                    <a:rect l="l" t="t" r="r" b="b"/>
                    <a:pathLst>
                      <a:path w="4995" h="3470" fill="none" extrusionOk="0">
                        <a:moveTo>
                          <a:pt x="0" y="3469"/>
                        </a:moveTo>
                        <a:cubicBezTo>
                          <a:pt x="0" y="3469"/>
                          <a:pt x="1943" y="1"/>
                          <a:pt x="4995" y="19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81" name="Google Shape;881;p58"/>
                  <p:cNvSpPr/>
                  <p:nvPr/>
                </p:nvSpPr>
                <p:spPr>
                  <a:xfrm>
                    <a:off x="6816559" y="2022876"/>
                    <a:ext cx="481271" cy="557514"/>
                  </a:xfrm>
                  <a:custGeom>
                    <a:avLst/>
                    <a:gdLst/>
                    <a:ahLst/>
                    <a:cxnLst/>
                    <a:rect l="l" t="t" r="r" b="b"/>
                    <a:pathLst>
                      <a:path w="16021" h="18590" fill="none" extrusionOk="0">
                        <a:moveTo>
                          <a:pt x="13041" y="1"/>
                        </a:moveTo>
                        <a:cubicBezTo>
                          <a:pt x="13041" y="1"/>
                          <a:pt x="16020" y="1943"/>
                          <a:pt x="13041" y="5345"/>
                        </a:cubicBezTo>
                        <a:cubicBezTo>
                          <a:pt x="10055" y="8741"/>
                          <a:pt x="7492" y="12764"/>
                          <a:pt x="0" y="1859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82" name="Google Shape;882;p58"/>
                  <p:cNvSpPr/>
                  <p:nvPr/>
                </p:nvSpPr>
                <p:spPr>
                  <a:xfrm>
                    <a:off x="7208280" y="1735841"/>
                    <a:ext cx="358407" cy="287064"/>
                  </a:xfrm>
                  <a:custGeom>
                    <a:avLst/>
                    <a:gdLst/>
                    <a:ahLst/>
                    <a:cxnLst/>
                    <a:rect l="l" t="t" r="r" b="b"/>
                    <a:pathLst>
                      <a:path w="11931" h="9572" fill="none" extrusionOk="0">
                        <a:moveTo>
                          <a:pt x="11931" y="0"/>
                        </a:moveTo>
                        <a:cubicBezTo>
                          <a:pt x="11931" y="0"/>
                          <a:pt x="8185" y="6243"/>
                          <a:pt x="1" y="957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83" name="Google Shape;883;p58"/>
                  <p:cNvSpPr/>
                  <p:nvPr/>
                </p:nvSpPr>
                <p:spPr>
                  <a:xfrm>
                    <a:off x="4203680" y="1101463"/>
                    <a:ext cx="145874" cy="85232"/>
                  </a:xfrm>
                  <a:custGeom>
                    <a:avLst/>
                    <a:gdLst/>
                    <a:ahLst/>
                    <a:cxnLst/>
                    <a:rect l="l" t="t" r="r" b="b"/>
                    <a:pathLst>
                      <a:path w="4856" h="2842" fill="none" extrusionOk="0">
                        <a:moveTo>
                          <a:pt x="0" y="483"/>
                        </a:moveTo>
                        <a:cubicBezTo>
                          <a:pt x="0" y="483"/>
                          <a:pt x="2841" y="0"/>
                          <a:pt x="4856" y="284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84" name="Google Shape;884;p58"/>
                  <p:cNvSpPr/>
                  <p:nvPr/>
                </p:nvSpPr>
                <p:spPr>
                  <a:xfrm>
                    <a:off x="4203680" y="1115948"/>
                    <a:ext cx="145874" cy="70746"/>
                  </a:xfrm>
                  <a:custGeom>
                    <a:avLst/>
                    <a:gdLst/>
                    <a:ahLst/>
                    <a:cxnLst/>
                    <a:rect l="l" t="t" r="r" b="b"/>
                    <a:pathLst>
                      <a:path w="4856" h="2359" fill="none" extrusionOk="0">
                        <a:moveTo>
                          <a:pt x="0" y="0"/>
                        </a:moveTo>
                        <a:cubicBezTo>
                          <a:pt x="0" y="0"/>
                          <a:pt x="1110" y="2014"/>
                          <a:pt x="4856" y="235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85" name="Google Shape;885;p58"/>
                  <p:cNvSpPr/>
                  <p:nvPr/>
                </p:nvSpPr>
                <p:spPr>
                  <a:xfrm>
                    <a:off x="3828630" y="1186664"/>
                    <a:ext cx="520924" cy="852886"/>
                  </a:xfrm>
                  <a:custGeom>
                    <a:avLst/>
                    <a:gdLst/>
                    <a:ahLst/>
                    <a:cxnLst/>
                    <a:rect l="l" t="t" r="r" b="b"/>
                    <a:pathLst>
                      <a:path w="17341" h="28439" fill="none" extrusionOk="0">
                        <a:moveTo>
                          <a:pt x="17341" y="1"/>
                        </a:moveTo>
                        <a:cubicBezTo>
                          <a:pt x="17341" y="1"/>
                          <a:pt x="0" y="8674"/>
                          <a:pt x="344" y="2843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86" name="Google Shape;886;p58"/>
                  <p:cNvSpPr/>
                  <p:nvPr/>
                </p:nvSpPr>
                <p:spPr>
                  <a:xfrm>
                    <a:off x="2601256" y="1118107"/>
                    <a:ext cx="1604436" cy="438844"/>
                  </a:xfrm>
                  <a:custGeom>
                    <a:avLst/>
                    <a:gdLst/>
                    <a:ahLst/>
                    <a:cxnLst/>
                    <a:rect l="l" t="t" r="r" b="b"/>
                    <a:pathLst>
                      <a:path w="53410" h="14633" fill="none" extrusionOk="0">
                        <a:moveTo>
                          <a:pt x="1" y="14633"/>
                        </a:moveTo>
                        <a:cubicBezTo>
                          <a:pt x="1" y="14633"/>
                          <a:pt x="24350" y="14150"/>
                          <a:pt x="5341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87" name="Google Shape;887;p58"/>
                  <p:cNvSpPr/>
                  <p:nvPr/>
                </p:nvSpPr>
                <p:spPr>
                  <a:xfrm>
                    <a:off x="2601256" y="1118107"/>
                    <a:ext cx="1604436" cy="438844"/>
                  </a:xfrm>
                  <a:custGeom>
                    <a:avLst/>
                    <a:gdLst/>
                    <a:ahLst/>
                    <a:cxnLst/>
                    <a:rect l="l" t="t" r="r" b="b"/>
                    <a:pathLst>
                      <a:path w="53410" h="14633" fill="none" extrusionOk="0">
                        <a:moveTo>
                          <a:pt x="1" y="14633"/>
                        </a:moveTo>
                        <a:cubicBezTo>
                          <a:pt x="1" y="14633"/>
                          <a:pt x="31353" y="8113"/>
                          <a:pt x="5341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88" name="Google Shape;888;p58"/>
                  <p:cNvSpPr/>
                  <p:nvPr/>
                </p:nvSpPr>
                <p:spPr>
                  <a:xfrm>
                    <a:off x="2526246" y="1118107"/>
                    <a:ext cx="1679446" cy="486798"/>
                  </a:xfrm>
                  <a:custGeom>
                    <a:avLst/>
                    <a:gdLst/>
                    <a:ahLst/>
                    <a:cxnLst/>
                    <a:rect l="l" t="t" r="r" b="b"/>
                    <a:pathLst>
                      <a:path w="55907" h="16232" fill="none" extrusionOk="0">
                        <a:moveTo>
                          <a:pt x="1" y="16231"/>
                        </a:moveTo>
                        <a:cubicBezTo>
                          <a:pt x="1" y="16231"/>
                          <a:pt x="40370" y="7419"/>
                          <a:pt x="55907"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89" name="Google Shape;889;p58"/>
                  <p:cNvSpPr/>
                  <p:nvPr/>
                </p:nvSpPr>
                <p:spPr>
                  <a:xfrm>
                    <a:off x="7067603" y="1736981"/>
                    <a:ext cx="500106" cy="472163"/>
                  </a:xfrm>
                  <a:custGeom>
                    <a:avLst/>
                    <a:gdLst/>
                    <a:ahLst/>
                    <a:cxnLst/>
                    <a:rect l="l" t="t" r="r" b="b"/>
                    <a:pathLst>
                      <a:path w="16648" h="15744" fill="none" extrusionOk="0">
                        <a:moveTo>
                          <a:pt x="16647" y="1"/>
                        </a:moveTo>
                        <a:cubicBezTo>
                          <a:pt x="16647" y="1"/>
                          <a:pt x="9295" y="12553"/>
                          <a:pt x="0" y="157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90" name="Google Shape;890;p58"/>
                  <p:cNvSpPr/>
                  <p:nvPr/>
                </p:nvSpPr>
                <p:spPr>
                  <a:xfrm>
                    <a:off x="7666691" y="1708880"/>
                    <a:ext cx="168705" cy="549177"/>
                  </a:xfrm>
                  <a:custGeom>
                    <a:avLst/>
                    <a:gdLst/>
                    <a:ahLst/>
                    <a:cxnLst/>
                    <a:rect l="l" t="t" r="r" b="b"/>
                    <a:pathLst>
                      <a:path w="5616" h="18312" fill="none" extrusionOk="0">
                        <a:moveTo>
                          <a:pt x="0" y="0"/>
                        </a:moveTo>
                        <a:cubicBezTo>
                          <a:pt x="0" y="0"/>
                          <a:pt x="5200" y="7280"/>
                          <a:pt x="5616" y="1831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91" name="Google Shape;891;p58"/>
                  <p:cNvSpPr/>
                  <p:nvPr/>
                </p:nvSpPr>
                <p:spPr>
                  <a:xfrm>
                    <a:off x="7937546" y="1865125"/>
                    <a:ext cx="1206486" cy="1601436"/>
                  </a:xfrm>
                  <a:custGeom>
                    <a:avLst/>
                    <a:gdLst/>
                    <a:ahLst/>
                    <a:cxnLst/>
                    <a:rect l="l" t="t" r="r" b="b"/>
                    <a:pathLst>
                      <a:path w="29882" h="53399" fill="none" extrusionOk="0">
                        <a:moveTo>
                          <a:pt x="29882" y="1"/>
                        </a:moveTo>
                        <a:cubicBezTo>
                          <a:pt x="15676" y="15804"/>
                          <a:pt x="0" y="53398"/>
                          <a:pt x="0" y="5339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92" name="Google Shape;892;p58"/>
                  <p:cNvSpPr/>
                  <p:nvPr/>
                </p:nvSpPr>
                <p:spPr>
                  <a:xfrm>
                    <a:off x="7668673" y="1398844"/>
                    <a:ext cx="1166543" cy="310067"/>
                  </a:xfrm>
                  <a:custGeom>
                    <a:avLst/>
                    <a:gdLst/>
                    <a:ahLst/>
                    <a:cxnLst/>
                    <a:rect l="l" t="t" r="r" b="b"/>
                    <a:pathLst>
                      <a:path w="38833" h="10339" fill="none" extrusionOk="0">
                        <a:moveTo>
                          <a:pt x="1" y="10338"/>
                        </a:moveTo>
                        <a:cubicBezTo>
                          <a:pt x="1" y="10338"/>
                          <a:pt x="15716" y="0"/>
                          <a:pt x="38833"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93" name="Google Shape;893;p58"/>
                  <p:cNvSpPr/>
                  <p:nvPr/>
                </p:nvSpPr>
                <p:spPr>
                  <a:xfrm>
                    <a:off x="7668675" y="1429125"/>
                    <a:ext cx="1475363" cy="279777"/>
                  </a:xfrm>
                  <a:custGeom>
                    <a:avLst/>
                    <a:gdLst/>
                    <a:ahLst/>
                    <a:cxnLst/>
                    <a:rect l="l" t="t" r="r" b="b"/>
                    <a:pathLst>
                      <a:path w="38833" h="9329" fill="none" extrusionOk="0">
                        <a:moveTo>
                          <a:pt x="1" y="9328"/>
                        </a:moveTo>
                        <a:cubicBezTo>
                          <a:pt x="1" y="9328"/>
                          <a:pt x="22308" y="0"/>
                          <a:pt x="38833"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94" name="Google Shape;894;p58"/>
                  <p:cNvSpPr/>
                  <p:nvPr/>
                </p:nvSpPr>
                <p:spPr>
                  <a:xfrm>
                    <a:off x="7568676" y="1470075"/>
                    <a:ext cx="1575278" cy="267961"/>
                  </a:xfrm>
                  <a:custGeom>
                    <a:avLst/>
                    <a:gdLst/>
                    <a:ahLst/>
                    <a:cxnLst/>
                    <a:rect l="l" t="t" r="r" b="b"/>
                    <a:pathLst>
                      <a:path w="42162" h="8935" fill="none" extrusionOk="0">
                        <a:moveTo>
                          <a:pt x="0" y="8934"/>
                        </a:moveTo>
                        <a:cubicBezTo>
                          <a:pt x="0" y="8934"/>
                          <a:pt x="23972" y="0"/>
                          <a:pt x="42162"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95" name="Google Shape;895;p58"/>
                  <p:cNvSpPr/>
                  <p:nvPr/>
                </p:nvSpPr>
                <p:spPr>
                  <a:xfrm>
                    <a:off x="7568676" y="1568925"/>
                    <a:ext cx="1575278" cy="169100"/>
                  </a:xfrm>
                  <a:custGeom>
                    <a:avLst/>
                    <a:gdLst/>
                    <a:ahLst/>
                    <a:cxnLst/>
                    <a:rect l="l" t="t" r="r" b="b"/>
                    <a:pathLst>
                      <a:path w="42162" h="5639" fill="none" extrusionOk="0">
                        <a:moveTo>
                          <a:pt x="0" y="5638"/>
                        </a:moveTo>
                        <a:cubicBezTo>
                          <a:pt x="0" y="5638"/>
                          <a:pt x="24666" y="0"/>
                          <a:pt x="42162"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96" name="Google Shape;896;p58"/>
                  <p:cNvSpPr/>
                  <p:nvPr/>
                </p:nvSpPr>
                <p:spPr>
                  <a:xfrm>
                    <a:off x="7060275" y="1692375"/>
                    <a:ext cx="2083668" cy="378474"/>
                  </a:xfrm>
                  <a:custGeom>
                    <a:avLst/>
                    <a:gdLst/>
                    <a:ahLst/>
                    <a:cxnLst/>
                    <a:rect l="l" t="t" r="r" b="b"/>
                    <a:pathLst>
                      <a:path w="59086" h="12620" fill="none" extrusionOk="0">
                        <a:moveTo>
                          <a:pt x="0" y="12619"/>
                        </a:moveTo>
                        <a:cubicBezTo>
                          <a:pt x="0" y="12619"/>
                          <a:pt x="51300" y="1"/>
                          <a:pt x="59086"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97" name="Google Shape;897;p58"/>
                  <p:cNvSpPr/>
                  <p:nvPr/>
                </p:nvSpPr>
                <p:spPr>
                  <a:xfrm>
                    <a:off x="7210293" y="1398844"/>
                    <a:ext cx="1614259" cy="626251"/>
                  </a:xfrm>
                  <a:custGeom>
                    <a:avLst/>
                    <a:gdLst/>
                    <a:ahLst/>
                    <a:cxnLst/>
                    <a:rect l="l" t="t" r="r" b="b"/>
                    <a:pathLst>
                      <a:path w="53737" h="20882" fill="none" extrusionOk="0">
                        <a:moveTo>
                          <a:pt x="0" y="20881"/>
                        </a:moveTo>
                        <a:cubicBezTo>
                          <a:pt x="0" y="20881"/>
                          <a:pt x="33122" y="0"/>
                          <a:pt x="53736"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98" name="Google Shape;898;p58"/>
                  <p:cNvSpPr/>
                  <p:nvPr/>
                </p:nvSpPr>
                <p:spPr>
                  <a:xfrm>
                    <a:off x="7566658" y="1738001"/>
                    <a:ext cx="22890" cy="72756"/>
                  </a:xfrm>
                  <a:custGeom>
                    <a:avLst/>
                    <a:gdLst/>
                    <a:ahLst/>
                    <a:cxnLst/>
                    <a:rect l="l" t="t" r="r" b="b"/>
                    <a:pathLst>
                      <a:path w="762" h="2426" fill="none" extrusionOk="0">
                        <a:moveTo>
                          <a:pt x="1" y="0"/>
                        </a:moveTo>
                        <a:cubicBezTo>
                          <a:pt x="1" y="0"/>
                          <a:pt x="761" y="1038"/>
                          <a:pt x="761" y="242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899" name="Google Shape;899;p58"/>
                  <p:cNvSpPr/>
                  <p:nvPr/>
                </p:nvSpPr>
                <p:spPr>
                  <a:xfrm>
                    <a:off x="7668673" y="1700873"/>
                    <a:ext cx="91712" cy="22492"/>
                  </a:xfrm>
                  <a:custGeom>
                    <a:avLst/>
                    <a:gdLst/>
                    <a:ahLst/>
                    <a:cxnLst/>
                    <a:rect l="l" t="t" r="r" b="b"/>
                    <a:pathLst>
                      <a:path w="3053" h="750" fill="none" extrusionOk="0">
                        <a:moveTo>
                          <a:pt x="1" y="267"/>
                        </a:moveTo>
                        <a:cubicBezTo>
                          <a:pt x="1044" y="1"/>
                          <a:pt x="2148" y="173"/>
                          <a:pt x="3053" y="75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00" name="Google Shape;900;p58"/>
                  <p:cNvSpPr/>
                  <p:nvPr/>
                </p:nvSpPr>
                <p:spPr>
                  <a:xfrm>
                    <a:off x="2526246" y="1288690"/>
                    <a:ext cx="1883658" cy="374455"/>
                  </a:xfrm>
                  <a:custGeom>
                    <a:avLst/>
                    <a:gdLst/>
                    <a:ahLst/>
                    <a:cxnLst/>
                    <a:rect l="l" t="t" r="r" b="b"/>
                    <a:pathLst>
                      <a:path w="62705" h="12486" fill="none" extrusionOk="0">
                        <a:moveTo>
                          <a:pt x="1" y="10543"/>
                        </a:moveTo>
                        <a:cubicBezTo>
                          <a:pt x="1" y="10543"/>
                          <a:pt x="31009" y="12485"/>
                          <a:pt x="62704"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01" name="Google Shape;901;p58"/>
                  <p:cNvSpPr/>
                  <p:nvPr/>
                </p:nvSpPr>
                <p:spPr>
                  <a:xfrm>
                    <a:off x="2526246" y="1288690"/>
                    <a:ext cx="1883658" cy="316215"/>
                  </a:xfrm>
                  <a:custGeom>
                    <a:avLst/>
                    <a:gdLst/>
                    <a:ahLst/>
                    <a:cxnLst/>
                    <a:rect l="l" t="t" r="r" b="b"/>
                    <a:pathLst>
                      <a:path w="62705" h="10544" fill="none" extrusionOk="0">
                        <a:moveTo>
                          <a:pt x="1" y="10543"/>
                        </a:moveTo>
                        <a:cubicBezTo>
                          <a:pt x="1" y="10543"/>
                          <a:pt x="49459" y="6520"/>
                          <a:pt x="62704"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02" name="Google Shape;902;p58"/>
                  <p:cNvSpPr/>
                  <p:nvPr/>
                </p:nvSpPr>
                <p:spPr>
                  <a:xfrm>
                    <a:off x="2526246" y="1288690"/>
                    <a:ext cx="1883658" cy="449340"/>
                  </a:xfrm>
                  <a:custGeom>
                    <a:avLst/>
                    <a:gdLst/>
                    <a:ahLst/>
                    <a:cxnLst/>
                    <a:rect l="l" t="t" r="r" b="b"/>
                    <a:pathLst>
                      <a:path w="62705" h="14983" fill="none" extrusionOk="0">
                        <a:moveTo>
                          <a:pt x="1" y="10543"/>
                        </a:moveTo>
                        <a:cubicBezTo>
                          <a:pt x="1" y="10543"/>
                          <a:pt x="36485" y="14982"/>
                          <a:pt x="62704"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03" name="Google Shape;903;p58"/>
                  <p:cNvSpPr/>
                  <p:nvPr/>
                </p:nvSpPr>
                <p:spPr>
                  <a:xfrm>
                    <a:off x="7566658" y="1738001"/>
                    <a:ext cx="268738" cy="520057"/>
                  </a:xfrm>
                  <a:custGeom>
                    <a:avLst/>
                    <a:gdLst/>
                    <a:ahLst/>
                    <a:cxnLst/>
                    <a:rect l="l" t="t" r="r" b="b"/>
                    <a:pathLst>
                      <a:path w="8946" h="17341" fill="none" extrusionOk="0">
                        <a:moveTo>
                          <a:pt x="8946" y="17341"/>
                        </a:moveTo>
                        <a:cubicBezTo>
                          <a:pt x="8946" y="17341"/>
                          <a:pt x="1111" y="11165"/>
                          <a:pt x="1"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04" name="Google Shape;904;p58"/>
                  <p:cNvSpPr/>
                  <p:nvPr/>
                </p:nvSpPr>
                <p:spPr>
                  <a:xfrm>
                    <a:off x="6929089" y="3435405"/>
                    <a:ext cx="1100185" cy="218357"/>
                  </a:xfrm>
                  <a:custGeom>
                    <a:avLst/>
                    <a:gdLst/>
                    <a:ahLst/>
                    <a:cxnLst/>
                    <a:rect l="l" t="t" r="r" b="b"/>
                    <a:pathLst>
                      <a:path w="36624" h="7281" fill="none" extrusionOk="0">
                        <a:moveTo>
                          <a:pt x="33571" y="1110"/>
                        </a:moveTo>
                        <a:cubicBezTo>
                          <a:pt x="33571" y="1110"/>
                          <a:pt x="36623" y="7281"/>
                          <a:pt x="26635" y="7281"/>
                        </a:cubicBezTo>
                        <a:cubicBezTo>
                          <a:pt x="16647" y="7281"/>
                          <a:pt x="0" y="4367"/>
                          <a:pt x="5549"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05" name="Google Shape;905;p58"/>
                  <p:cNvSpPr/>
                  <p:nvPr/>
                </p:nvSpPr>
                <p:spPr>
                  <a:xfrm>
                    <a:off x="2455412" y="1964635"/>
                    <a:ext cx="1214878" cy="1208687"/>
                  </a:xfrm>
                  <a:custGeom>
                    <a:avLst/>
                    <a:gdLst/>
                    <a:ahLst/>
                    <a:cxnLst/>
                    <a:rect l="l" t="t" r="r" b="b"/>
                    <a:pathLst>
                      <a:path w="40442" h="40303" fill="none" extrusionOk="0">
                        <a:moveTo>
                          <a:pt x="1" y="556"/>
                        </a:moveTo>
                        <a:cubicBezTo>
                          <a:pt x="7009" y="1"/>
                          <a:pt x="24666" y="439"/>
                          <a:pt x="32046" y="9295"/>
                        </a:cubicBezTo>
                        <a:cubicBezTo>
                          <a:pt x="38982" y="17619"/>
                          <a:pt x="40442" y="39260"/>
                          <a:pt x="29133" y="4030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06" name="Google Shape;906;p58"/>
                  <p:cNvSpPr/>
                  <p:nvPr/>
                </p:nvSpPr>
                <p:spPr>
                  <a:xfrm>
                    <a:off x="-2" y="1371875"/>
                    <a:ext cx="1453324" cy="276598"/>
                  </a:xfrm>
                  <a:custGeom>
                    <a:avLst/>
                    <a:gdLst/>
                    <a:ahLst/>
                    <a:cxnLst/>
                    <a:rect l="l" t="t" r="r" b="b"/>
                    <a:pathLst>
                      <a:path w="38095" h="9223" fill="none" extrusionOk="0">
                        <a:moveTo>
                          <a:pt x="0" y="206"/>
                        </a:moveTo>
                        <a:cubicBezTo>
                          <a:pt x="0" y="206"/>
                          <a:pt x="26580" y="0"/>
                          <a:pt x="38094" y="922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07" name="Google Shape;907;p58"/>
                  <p:cNvSpPr/>
                  <p:nvPr/>
                </p:nvSpPr>
                <p:spPr>
                  <a:xfrm>
                    <a:off x="1978" y="1330275"/>
                    <a:ext cx="1453362" cy="118850"/>
                  </a:xfrm>
                  <a:custGeom>
                    <a:avLst/>
                    <a:gdLst/>
                    <a:ahLst/>
                    <a:cxnLst/>
                    <a:rect l="l" t="t" r="r" b="b"/>
                    <a:pathLst>
                      <a:path w="38161" h="3963" fill="none" extrusionOk="0">
                        <a:moveTo>
                          <a:pt x="0" y="3962"/>
                        </a:moveTo>
                        <a:cubicBezTo>
                          <a:pt x="0" y="3962"/>
                          <a:pt x="27690" y="3607"/>
                          <a:pt x="38161"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08" name="Google Shape;908;p58"/>
                  <p:cNvSpPr/>
                  <p:nvPr/>
                </p:nvSpPr>
                <p:spPr>
                  <a:xfrm>
                    <a:off x="1978" y="1330275"/>
                    <a:ext cx="1453362" cy="79427"/>
                  </a:xfrm>
                  <a:custGeom>
                    <a:avLst/>
                    <a:gdLst/>
                    <a:ahLst/>
                    <a:cxnLst/>
                    <a:rect l="l" t="t" r="r" b="b"/>
                    <a:pathLst>
                      <a:path w="38161" h="2648" fill="none" extrusionOk="0">
                        <a:moveTo>
                          <a:pt x="0" y="2647"/>
                        </a:moveTo>
                        <a:cubicBezTo>
                          <a:pt x="0" y="2647"/>
                          <a:pt x="31158" y="2220"/>
                          <a:pt x="38161"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09" name="Google Shape;909;p58"/>
                  <p:cNvSpPr/>
                  <p:nvPr/>
                </p:nvSpPr>
                <p:spPr>
                  <a:xfrm>
                    <a:off x="1976" y="1648450"/>
                    <a:ext cx="1549151" cy="108204"/>
                  </a:xfrm>
                  <a:custGeom>
                    <a:avLst/>
                    <a:gdLst/>
                    <a:ahLst/>
                    <a:cxnLst/>
                    <a:rect l="l" t="t" r="r" b="b"/>
                    <a:pathLst>
                      <a:path w="41341" h="3608" fill="none" extrusionOk="0">
                        <a:moveTo>
                          <a:pt x="1" y="1"/>
                        </a:moveTo>
                        <a:cubicBezTo>
                          <a:pt x="1" y="1"/>
                          <a:pt x="37112" y="1943"/>
                          <a:pt x="41340" y="360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10" name="Google Shape;910;p58"/>
                  <p:cNvSpPr/>
                  <p:nvPr/>
                </p:nvSpPr>
                <p:spPr>
                  <a:xfrm>
                    <a:off x="2001" y="1706700"/>
                    <a:ext cx="1549151" cy="52127"/>
                  </a:xfrm>
                  <a:custGeom>
                    <a:avLst/>
                    <a:gdLst/>
                    <a:ahLst/>
                    <a:cxnLst/>
                    <a:rect l="l" t="t" r="r" b="b"/>
                    <a:pathLst>
                      <a:path w="41341" h="1738" fill="none" extrusionOk="0">
                        <a:moveTo>
                          <a:pt x="1" y="1"/>
                        </a:moveTo>
                        <a:cubicBezTo>
                          <a:pt x="1" y="1"/>
                          <a:pt x="32673" y="556"/>
                          <a:pt x="41340" y="173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11" name="Google Shape;911;p58"/>
                  <p:cNvSpPr/>
                  <p:nvPr/>
                </p:nvSpPr>
                <p:spPr>
                  <a:xfrm>
                    <a:off x="1998" y="1758775"/>
                    <a:ext cx="1547156" cy="91575"/>
                  </a:xfrm>
                  <a:custGeom>
                    <a:avLst/>
                    <a:gdLst/>
                    <a:ahLst/>
                    <a:cxnLst/>
                    <a:rect l="l" t="t" r="r" b="b"/>
                    <a:pathLst>
                      <a:path w="41274" h="3053" fill="none" extrusionOk="0">
                        <a:moveTo>
                          <a:pt x="1" y="1111"/>
                        </a:moveTo>
                        <a:cubicBezTo>
                          <a:pt x="1" y="1111"/>
                          <a:pt x="29482" y="3053"/>
                          <a:pt x="41274"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12" name="Google Shape;912;p58"/>
                  <p:cNvSpPr/>
                  <p:nvPr/>
                </p:nvSpPr>
                <p:spPr>
                  <a:xfrm>
                    <a:off x="4001" y="1758775"/>
                    <a:ext cx="1547187" cy="130996"/>
                  </a:xfrm>
                  <a:custGeom>
                    <a:avLst/>
                    <a:gdLst/>
                    <a:ahLst/>
                    <a:cxnLst/>
                    <a:rect l="l" t="t" r="r" b="b"/>
                    <a:pathLst>
                      <a:path w="41341" h="4368" fill="none" extrusionOk="0">
                        <a:moveTo>
                          <a:pt x="1" y="2842"/>
                        </a:moveTo>
                        <a:cubicBezTo>
                          <a:pt x="1" y="2842"/>
                          <a:pt x="35653" y="4368"/>
                          <a:pt x="41340"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13" name="Google Shape;913;p58"/>
                  <p:cNvSpPr/>
                  <p:nvPr/>
                </p:nvSpPr>
                <p:spPr>
                  <a:xfrm>
                    <a:off x="8834150" y="1398845"/>
                    <a:ext cx="309825" cy="30"/>
                  </a:xfrm>
                  <a:custGeom>
                    <a:avLst/>
                    <a:gdLst/>
                    <a:ahLst/>
                    <a:cxnLst/>
                    <a:rect l="l" t="t" r="r" b="b"/>
                    <a:pathLst>
                      <a:path w="534" h="1" fill="none" extrusionOk="0">
                        <a:moveTo>
                          <a:pt x="1" y="0"/>
                        </a:moveTo>
                        <a:lnTo>
                          <a:pt x="533" y="0"/>
                        </a:ln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914" name="Google Shape;914;p58"/>
                <p:cNvSpPr/>
                <p:nvPr/>
              </p:nvSpPr>
              <p:spPr>
                <a:xfrm>
                  <a:off x="7836575" y="2259500"/>
                  <a:ext cx="182230" cy="1209903"/>
                </a:xfrm>
                <a:custGeom>
                  <a:avLst/>
                  <a:gdLst/>
                  <a:ahLst/>
                  <a:cxnLst/>
                  <a:rect l="l" t="t" r="r" b="b"/>
                  <a:pathLst>
                    <a:path w="6130" h="48974" extrusionOk="0">
                      <a:moveTo>
                        <a:pt x="0" y="0"/>
                      </a:moveTo>
                      <a:cubicBezTo>
                        <a:pt x="6074" y="15192"/>
                        <a:pt x="8468" y="33456"/>
                        <a:pt x="3282" y="48974"/>
                      </a:cubicBezTo>
                    </a:path>
                  </a:pathLst>
                </a:custGeom>
                <a:noFill/>
                <a:ln w="9525" cap="flat" cmpd="sng">
                  <a:solidFill>
                    <a:srgbClr val="0277BD"/>
                  </a:solidFill>
                  <a:prstDash val="solid"/>
                  <a:round/>
                  <a:headEnd type="none" w="med" len="med"/>
                  <a:tailEnd type="none" w="med" len="med"/>
                </a:ln>
              </p:spPr>
            </p:sp>
          </p:grpSp>
        </p:grpSp>
        <p:sp>
          <p:nvSpPr>
            <p:cNvPr id="915" name="Google Shape;915;p58"/>
            <p:cNvSpPr txBox="1"/>
            <p:nvPr/>
          </p:nvSpPr>
          <p:spPr>
            <a:xfrm>
              <a:off x="5917025" y="4108650"/>
              <a:ext cx="792000" cy="261000"/>
            </a:xfrm>
            <a:prstGeom prst="rect">
              <a:avLst/>
            </a:prstGeom>
            <a:noFill/>
            <a:ln>
              <a:noFill/>
            </a:ln>
          </p:spPr>
          <p:txBody>
            <a:bodyPr spcFirstLastPara="1" wrap="square" lIns="121933" tIns="0" rIns="0" bIns="0" anchor="ctr" anchorCtr="0">
              <a:noAutofit/>
            </a:bodyPr>
            <a:lstStyle/>
            <a:p>
              <a:pPr defTabSz="609600">
                <a:lnSpc>
                  <a:spcPct val="115000"/>
                </a:lnSpc>
                <a:buClr>
                  <a:srgbClr val="000000"/>
                </a:buClr>
              </a:pPr>
              <a:r>
                <a:rPr lang="en-GB" sz="1200" kern="0">
                  <a:solidFill>
                    <a:srgbClr val="202124"/>
                  </a:solidFill>
                  <a:latin typeface="Google Sans"/>
                  <a:ea typeface="Google Sans"/>
                  <a:cs typeface="Google Sans"/>
                  <a:sym typeface="Google Sans"/>
                </a:rPr>
                <a:t>Network</a:t>
              </a:r>
              <a:endParaRPr sz="1200" kern="0">
                <a:solidFill>
                  <a:srgbClr val="202124"/>
                </a:solidFill>
                <a:latin typeface="Google Sans"/>
                <a:ea typeface="Google Sans"/>
                <a:cs typeface="Google Sans"/>
                <a:sym typeface="Google Sans"/>
              </a:endParaRPr>
            </a:p>
          </p:txBody>
        </p:sp>
        <p:cxnSp>
          <p:nvCxnSpPr>
            <p:cNvPr id="916" name="Google Shape;916;p58"/>
            <p:cNvCxnSpPr>
              <a:endCxn id="915" idx="1"/>
            </p:cNvCxnSpPr>
            <p:nvPr/>
          </p:nvCxnSpPr>
          <p:spPr>
            <a:xfrm>
              <a:off x="5718425" y="4239150"/>
              <a:ext cx="198600" cy="0"/>
            </a:xfrm>
            <a:prstGeom prst="straightConnector1">
              <a:avLst/>
            </a:prstGeom>
            <a:noFill/>
            <a:ln w="9525" cap="flat" cmpd="sng">
              <a:solidFill>
                <a:srgbClr val="4285F4"/>
              </a:solidFill>
              <a:prstDash val="solid"/>
              <a:round/>
              <a:headEnd type="none" w="med" len="med"/>
              <a:tailEnd type="none" w="med" len="med"/>
            </a:ln>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How to keep your billing under control</a:t>
            </a:r>
            <a:endParaRPr lang="en-GB"/>
          </a:p>
        </p:txBody>
      </p:sp>
      <p:sp>
        <p:nvSpPr>
          <p:cNvPr id="433" name="Google Shape;433;p5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cxnSp>
        <p:nvCxnSpPr>
          <p:cNvPr id="434" name="Google Shape;434;p58"/>
          <p:cNvCxnSpPr>
            <a:stCxn id="435" idx="4"/>
            <a:endCxn id="436" idx="4"/>
          </p:cNvCxnSpPr>
          <p:nvPr/>
        </p:nvCxnSpPr>
        <p:spPr>
          <a:xfrm>
            <a:off x="1429583" y="2146165"/>
            <a:ext cx="0" cy="2584200"/>
          </a:xfrm>
          <a:prstGeom prst="straightConnector1">
            <a:avLst/>
          </a:prstGeom>
          <a:noFill/>
          <a:ln w="38100" cap="flat" cmpd="sng">
            <a:solidFill>
              <a:srgbClr val="BDC1C6"/>
            </a:solidFill>
            <a:prstDash val="solid"/>
            <a:round/>
            <a:headEnd type="none" w="med" len="med"/>
            <a:tailEnd type="none" w="med" len="med"/>
          </a:ln>
        </p:spPr>
      </p:cxnSp>
      <p:sp>
        <p:nvSpPr>
          <p:cNvPr id="435" name="Google Shape;435;p58"/>
          <p:cNvSpPr/>
          <p:nvPr/>
        </p:nvSpPr>
        <p:spPr>
          <a:xfrm>
            <a:off x="1224583" y="1736165"/>
            <a:ext cx="410000" cy="410000"/>
          </a:xfrm>
          <a:prstGeom prst="ellipse">
            <a:avLst/>
          </a:prstGeom>
          <a:solidFill>
            <a:srgbClr val="4285F4"/>
          </a:solidFill>
          <a:ln>
            <a:noFill/>
          </a:ln>
        </p:spPr>
        <p:txBody>
          <a:bodyPr spcFirstLastPara="1" wrap="square" lIns="0" tIns="0" rIns="0" bIns="0" anchor="ctr" anchorCtr="0">
            <a:noAutofit/>
          </a:bodyPr>
          <a:lstStyle/>
          <a:p>
            <a:pPr algn="ctr" defTabSz="609600">
              <a:buClr>
                <a:srgbClr val="000000"/>
              </a:buClr>
            </a:pPr>
            <a:r>
              <a:rPr lang="en-GB" sz="1865" b="1" kern="0">
                <a:solidFill>
                  <a:srgbClr val="FFFFFF"/>
                </a:solidFill>
                <a:latin typeface="Google Sans"/>
                <a:ea typeface="Google Sans"/>
                <a:cs typeface="Google Sans"/>
                <a:sym typeface="Google Sans"/>
              </a:rPr>
              <a:t>1</a:t>
            </a:r>
            <a:endParaRPr sz="1865" b="1" kern="0">
              <a:solidFill>
                <a:srgbClr val="FFFFFF"/>
              </a:solidFill>
              <a:latin typeface="Google Sans"/>
              <a:ea typeface="Google Sans"/>
              <a:cs typeface="Google Sans"/>
              <a:sym typeface="Google Sans"/>
            </a:endParaRPr>
          </a:p>
        </p:txBody>
      </p:sp>
      <p:sp>
        <p:nvSpPr>
          <p:cNvPr id="437" name="Google Shape;437;p58"/>
          <p:cNvSpPr txBox="1"/>
          <p:nvPr/>
        </p:nvSpPr>
        <p:spPr>
          <a:xfrm>
            <a:off x="1709459" y="1671332"/>
            <a:ext cx="4229600" cy="469600"/>
          </a:xfrm>
          <a:prstGeom prst="rect">
            <a:avLst/>
          </a:prstGeom>
          <a:noFill/>
          <a:ln>
            <a:noFill/>
          </a:ln>
        </p:spPr>
        <p:txBody>
          <a:bodyPr spcFirstLastPara="1" wrap="square" lIns="121900" tIns="121900" rIns="121900" bIns="121900" anchor="t" anchorCtr="0">
            <a:noAutofit/>
          </a:bodyPr>
          <a:lstStyle/>
          <a:p>
            <a:pPr defTabSz="609600">
              <a:spcAft>
                <a:spcPts val="1335"/>
              </a:spcAft>
              <a:buClr>
                <a:srgbClr val="000000"/>
              </a:buClr>
            </a:pPr>
            <a:r>
              <a:rPr lang="en-GB" sz="1865" kern="0">
                <a:solidFill>
                  <a:srgbClr val="3C4043"/>
                </a:solidFill>
                <a:latin typeface="Roboto"/>
                <a:ea typeface="Roboto"/>
                <a:cs typeface="Roboto"/>
                <a:sym typeface="Roboto"/>
              </a:rPr>
              <a:t>Budgets and alerts</a:t>
            </a:r>
            <a:endParaRPr sz="1865" kern="0">
              <a:solidFill>
                <a:srgbClr val="3C4043"/>
              </a:solidFill>
              <a:latin typeface="Roboto"/>
              <a:ea typeface="Roboto"/>
              <a:cs typeface="Roboto"/>
              <a:sym typeface="Roboto"/>
            </a:endParaRPr>
          </a:p>
        </p:txBody>
      </p:sp>
      <p:sp>
        <p:nvSpPr>
          <p:cNvPr id="438" name="Google Shape;438;p58"/>
          <p:cNvSpPr/>
          <p:nvPr/>
        </p:nvSpPr>
        <p:spPr>
          <a:xfrm>
            <a:off x="1224583" y="2594220"/>
            <a:ext cx="410000" cy="410000"/>
          </a:xfrm>
          <a:prstGeom prst="ellipse">
            <a:avLst/>
          </a:prstGeom>
          <a:solidFill>
            <a:srgbClr val="EA4335"/>
          </a:solidFill>
          <a:ln>
            <a:noFill/>
          </a:ln>
        </p:spPr>
        <p:txBody>
          <a:bodyPr spcFirstLastPara="1" wrap="square" lIns="0" tIns="0" rIns="0" bIns="0" anchor="ctr" anchorCtr="0">
            <a:noAutofit/>
          </a:bodyPr>
          <a:lstStyle/>
          <a:p>
            <a:pPr algn="ctr" defTabSz="609600">
              <a:buClr>
                <a:srgbClr val="000000"/>
              </a:buClr>
            </a:pPr>
            <a:r>
              <a:rPr lang="en-GB" sz="1865" b="1" kern="0">
                <a:solidFill>
                  <a:srgbClr val="FFFFFF"/>
                </a:solidFill>
                <a:latin typeface="Google Sans"/>
                <a:ea typeface="Google Sans"/>
                <a:cs typeface="Google Sans"/>
                <a:sym typeface="Google Sans"/>
              </a:rPr>
              <a:t>2</a:t>
            </a:r>
            <a:endParaRPr sz="1865" b="1" kern="0">
              <a:solidFill>
                <a:srgbClr val="FFFFFF"/>
              </a:solidFill>
              <a:latin typeface="Google Sans"/>
              <a:ea typeface="Google Sans"/>
              <a:cs typeface="Google Sans"/>
              <a:sym typeface="Google Sans"/>
            </a:endParaRPr>
          </a:p>
        </p:txBody>
      </p:sp>
      <p:sp>
        <p:nvSpPr>
          <p:cNvPr id="439" name="Google Shape;439;p58"/>
          <p:cNvSpPr/>
          <p:nvPr/>
        </p:nvSpPr>
        <p:spPr>
          <a:xfrm>
            <a:off x="1224583" y="3463733"/>
            <a:ext cx="410000" cy="410000"/>
          </a:xfrm>
          <a:prstGeom prst="ellipse">
            <a:avLst/>
          </a:prstGeom>
          <a:solidFill>
            <a:srgbClr val="FBBC04"/>
          </a:solidFill>
          <a:ln>
            <a:noFill/>
          </a:ln>
        </p:spPr>
        <p:txBody>
          <a:bodyPr spcFirstLastPara="1" wrap="square" lIns="0" tIns="0" rIns="0" bIns="0" anchor="ctr" anchorCtr="0">
            <a:noAutofit/>
          </a:bodyPr>
          <a:lstStyle/>
          <a:p>
            <a:pPr algn="ctr" defTabSz="609600">
              <a:buClr>
                <a:srgbClr val="000000"/>
              </a:buClr>
            </a:pPr>
            <a:r>
              <a:rPr lang="en-GB" sz="1865" b="1" kern="0">
                <a:solidFill>
                  <a:srgbClr val="434343"/>
                </a:solidFill>
                <a:latin typeface="Google Sans"/>
                <a:ea typeface="Google Sans"/>
                <a:cs typeface="Google Sans"/>
                <a:sym typeface="Google Sans"/>
              </a:rPr>
              <a:t>3</a:t>
            </a:r>
            <a:endParaRPr sz="1865" b="1" kern="0">
              <a:solidFill>
                <a:srgbClr val="434343"/>
              </a:solidFill>
              <a:latin typeface="Google Sans"/>
              <a:ea typeface="Google Sans"/>
              <a:cs typeface="Google Sans"/>
              <a:sym typeface="Google Sans"/>
            </a:endParaRPr>
          </a:p>
        </p:txBody>
      </p:sp>
      <p:sp>
        <p:nvSpPr>
          <p:cNvPr id="440" name="Google Shape;440;p58"/>
          <p:cNvSpPr txBox="1"/>
          <p:nvPr/>
        </p:nvSpPr>
        <p:spPr>
          <a:xfrm>
            <a:off x="1709459" y="3410583"/>
            <a:ext cx="4229600" cy="469600"/>
          </a:xfrm>
          <a:prstGeom prst="rect">
            <a:avLst/>
          </a:prstGeom>
          <a:noFill/>
          <a:ln>
            <a:noFill/>
          </a:ln>
        </p:spPr>
        <p:txBody>
          <a:bodyPr spcFirstLastPara="1" wrap="square" lIns="121900" tIns="121900" rIns="121900" bIns="121900" anchor="t" anchorCtr="0">
            <a:noAutofit/>
          </a:bodyPr>
          <a:lstStyle/>
          <a:p>
            <a:pPr defTabSz="609600">
              <a:spcAft>
                <a:spcPts val="1335"/>
              </a:spcAft>
              <a:buClr>
                <a:srgbClr val="000000"/>
              </a:buClr>
            </a:pPr>
            <a:r>
              <a:rPr lang="en-GB" sz="1865" kern="0">
                <a:solidFill>
                  <a:srgbClr val="3C4043"/>
                </a:solidFill>
                <a:latin typeface="Roboto"/>
                <a:ea typeface="Roboto"/>
                <a:cs typeface="Roboto"/>
                <a:sym typeface="Roboto"/>
              </a:rPr>
              <a:t>Reports</a:t>
            </a:r>
            <a:endParaRPr sz="1865" kern="0">
              <a:solidFill>
                <a:srgbClr val="3C4043"/>
              </a:solidFill>
              <a:latin typeface="Roboto"/>
              <a:ea typeface="Roboto"/>
              <a:cs typeface="Roboto"/>
              <a:sym typeface="Roboto"/>
            </a:endParaRPr>
          </a:p>
        </p:txBody>
      </p:sp>
      <p:sp>
        <p:nvSpPr>
          <p:cNvPr id="436" name="Google Shape;436;p58"/>
          <p:cNvSpPr/>
          <p:nvPr/>
        </p:nvSpPr>
        <p:spPr>
          <a:xfrm>
            <a:off x="1224583" y="4320317"/>
            <a:ext cx="410000" cy="410000"/>
          </a:xfrm>
          <a:prstGeom prst="ellipse">
            <a:avLst/>
          </a:prstGeom>
          <a:solidFill>
            <a:srgbClr val="34A853"/>
          </a:solidFill>
          <a:ln>
            <a:noFill/>
          </a:ln>
        </p:spPr>
        <p:txBody>
          <a:bodyPr spcFirstLastPara="1" wrap="square" lIns="0" tIns="0" rIns="0" bIns="0" anchor="ctr" anchorCtr="0">
            <a:noAutofit/>
          </a:bodyPr>
          <a:lstStyle/>
          <a:p>
            <a:pPr algn="ctr" defTabSz="609600">
              <a:buClr>
                <a:srgbClr val="000000"/>
              </a:buClr>
            </a:pPr>
            <a:r>
              <a:rPr lang="en-GB" sz="1865" b="1" kern="0">
                <a:solidFill>
                  <a:srgbClr val="FFFFFF"/>
                </a:solidFill>
                <a:latin typeface="Google Sans"/>
                <a:ea typeface="Google Sans"/>
                <a:cs typeface="Google Sans"/>
                <a:sym typeface="Google Sans"/>
              </a:rPr>
              <a:t>4</a:t>
            </a:r>
            <a:endParaRPr sz="1865" b="1" kern="0">
              <a:solidFill>
                <a:srgbClr val="FFFFFF"/>
              </a:solidFill>
              <a:latin typeface="Google Sans"/>
              <a:ea typeface="Google Sans"/>
              <a:cs typeface="Google Sans"/>
              <a:sym typeface="Google Sans"/>
            </a:endParaRPr>
          </a:p>
        </p:txBody>
      </p:sp>
      <p:sp>
        <p:nvSpPr>
          <p:cNvPr id="441" name="Google Shape;441;p58"/>
          <p:cNvSpPr txBox="1"/>
          <p:nvPr/>
        </p:nvSpPr>
        <p:spPr>
          <a:xfrm>
            <a:off x="1709459" y="2546983"/>
            <a:ext cx="4229600" cy="469600"/>
          </a:xfrm>
          <a:prstGeom prst="rect">
            <a:avLst/>
          </a:prstGeom>
          <a:noFill/>
          <a:ln>
            <a:noFill/>
          </a:ln>
        </p:spPr>
        <p:txBody>
          <a:bodyPr spcFirstLastPara="1" wrap="square" lIns="121900" tIns="121900" rIns="121900" bIns="121900" anchor="t" anchorCtr="0">
            <a:noAutofit/>
          </a:bodyPr>
          <a:lstStyle/>
          <a:p>
            <a:pPr defTabSz="609600">
              <a:spcAft>
                <a:spcPts val="1335"/>
              </a:spcAft>
              <a:buClr>
                <a:srgbClr val="000000"/>
              </a:buClr>
            </a:pPr>
            <a:r>
              <a:rPr lang="en-GB" sz="1865" kern="0">
                <a:solidFill>
                  <a:srgbClr val="3C4043"/>
                </a:solidFill>
                <a:latin typeface="Roboto"/>
                <a:ea typeface="Roboto"/>
                <a:cs typeface="Roboto"/>
                <a:sym typeface="Roboto"/>
              </a:rPr>
              <a:t>Billing export</a:t>
            </a:r>
            <a:endParaRPr sz="1865" kern="0">
              <a:solidFill>
                <a:srgbClr val="3C4043"/>
              </a:solidFill>
              <a:latin typeface="Roboto"/>
              <a:ea typeface="Roboto"/>
              <a:cs typeface="Roboto"/>
              <a:sym typeface="Roboto"/>
            </a:endParaRPr>
          </a:p>
        </p:txBody>
      </p:sp>
      <p:sp>
        <p:nvSpPr>
          <p:cNvPr id="442" name="Google Shape;442;p58"/>
          <p:cNvSpPr txBox="1"/>
          <p:nvPr/>
        </p:nvSpPr>
        <p:spPr>
          <a:xfrm>
            <a:off x="1709459" y="4274183"/>
            <a:ext cx="4229600" cy="469600"/>
          </a:xfrm>
          <a:prstGeom prst="rect">
            <a:avLst/>
          </a:prstGeom>
          <a:noFill/>
          <a:ln>
            <a:noFill/>
          </a:ln>
        </p:spPr>
        <p:txBody>
          <a:bodyPr spcFirstLastPara="1" wrap="square" lIns="121900" tIns="121900" rIns="121900" bIns="121900" anchor="t" anchorCtr="0">
            <a:noAutofit/>
          </a:bodyPr>
          <a:lstStyle/>
          <a:p>
            <a:pPr defTabSz="609600">
              <a:spcAft>
                <a:spcPts val="1335"/>
              </a:spcAft>
              <a:buClr>
                <a:srgbClr val="000000"/>
              </a:buClr>
            </a:pPr>
            <a:r>
              <a:rPr lang="en-GB" sz="1865" kern="0">
                <a:solidFill>
                  <a:srgbClr val="3C4043"/>
                </a:solidFill>
                <a:latin typeface="Roboto"/>
                <a:ea typeface="Roboto"/>
                <a:cs typeface="Roboto"/>
                <a:sym typeface="Roboto"/>
              </a:rPr>
              <a:t>Quotas</a:t>
            </a:r>
            <a:endParaRPr sz="1865" kern="0">
              <a:solidFill>
                <a:srgbClr val="3C4043"/>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59"/>
          <p:cNvPicPr preferRelativeResize="0"/>
          <p:nvPr/>
        </p:nvPicPr>
        <p:blipFill rotWithShape="1">
          <a:blip r:embed="rId1"/>
          <a:srcRect l="714"/>
          <a:stretch>
            <a:fillRect/>
          </a:stretch>
        </p:blipFill>
        <p:spPr>
          <a:xfrm>
            <a:off x="1219200" y="1879800"/>
            <a:ext cx="9673712" cy="3476018"/>
          </a:xfrm>
          <a:prstGeom prst="rect">
            <a:avLst/>
          </a:prstGeom>
          <a:noFill/>
          <a:ln>
            <a:noFill/>
          </a:ln>
        </p:spPr>
      </p:pic>
      <p:sp>
        <p:nvSpPr>
          <p:cNvPr id="448" name="Google Shape;448;p5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Budgets and alerts keep your billing under control</a:t>
            </a:r>
            <a:endParaRPr lang="en-GB"/>
          </a:p>
        </p:txBody>
      </p:sp>
      <p:sp>
        <p:nvSpPr>
          <p:cNvPr id="449" name="Google Shape;449;p5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2"/>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60"/>
          <p:cNvPicPr preferRelativeResize="0"/>
          <p:nvPr/>
        </p:nvPicPr>
        <p:blipFill rotWithShape="1">
          <a:blip r:embed="rId1"/>
          <a:srcRect r="21556" b="5294"/>
          <a:stretch>
            <a:fillRect/>
          </a:stretch>
        </p:blipFill>
        <p:spPr>
          <a:xfrm>
            <a:off x="2040850" y="2793966"/>
            <a:ext cx="7175649" cy="3344350"/>
          </a:xfrm>
          <a:prstGeom prst="rect">
            <a:avLst/>
          </a:prstGeom>
          <a:noFill/>
          <a:ln>
            <a:noFill/>
          </a:ln>
        </p:spPr>
      </p:pic>
      <p:grpSp>
        <p:nvGrpSpPr>
          <p:cNvPr id="455" name="Google Shape;455;p60"/>
          <p:cNvGrpSpPr/>
          <p:nvPr/>
        </p:nvGrpSpPr>
        <p:grpSpPr>
          <a:xfrm>
            <a:off x="4178192" y="1797644"/>
            <a:ext cx="1292349" cy="960883"/>
            <a:chOff x="1887525" y="2294863"/>
            <a:chExt cx="2170800" cy="1612400"/>
          </a:xfrm>
        </p:grpSpPr>
        <p:pic>
          <p:nvPicPr>
            <p:cNvPr id="456" name="Google Shape;456;p60"/>
            <p:cNvPicPr preferRelativeResize="0"/>
            <p:nvPr/>
          </p:nvPicPr>
          <p:blipFill rotWithShape="1">
            <a:blip r:embed="rId2"/>
            <a:srcRect/>
            <a:stretch>
              <a:fillRect/>
            </a:stretch>
          </p:blipFill>
          <p:spPr>
            <a:xfrm>
              <a:off x="2335387" y="2294863"/>
              <a:ext cx="1226627" cy="1088136"/>
            </a:xfrm>
            <a:prstGeom prst="rect">
              <a:avLst/>
            </a:prstGeom>
            <a:noFill/>
            <a:ln>
              <a:noFill/>
            </a:ln>
          </p:spPr>
        </p:pic>
        <p:sp>
          <p:nvSpPr>
            <p:cNvPr id="457" name="Google Shape;457;p60"/>
            <p:cNvSpPr txBox="1"/>
            <p:nvPr/>
          </p:nvSpPr>
          <p:spPr>
            <a:xfrm>
              <a:off x="1887525" y="3357363"/>
              <a:ext cx="2170800" cy="5499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600" kern="0">
                  <a:solidFill>
                    <a:srgbClr val="3C4043"/>
                  </a:solidFill>
                  <a:latin typeface="Google Sans"/>
                  <a:ea typeface="Google Sans"/>
                  <a:cs typeface="Google Sans"/>
                  <a:sym typeface="Google Sans"/>
                </a:rPr>
                <a:t>BigQuery</a:t>
              </a:r>
              <a:endParaRPr sz="1600" kern="0">
                <a:solidFill>
                  <a:srgbClr val="3C4043"/>
                </a:solidFill>
                <a:latin typeface="Google Sans"/>
                <a:ea typeface="Google Sans"/>
                <a:cs typeface="Google Sans"/>
                <a:sym typeface="Google Sans"/>
              </a:endParaRPr>
            </a:p>
          </p:txBody>
        </p:sp>
      </p:grpSp>
      <p:grpSp>
        <p:nvGrpSpPr>
          <p:cNvPr id="458" name="Google Shape;458;p60"/>
          <p:cNvGrpSpPr/>
          <p:nvPr/>
        </p:nvGrpSpPr>
        <p:grpSpPr>
          <a:xfrm>
            <a:off x="9138133" y="1797644"/>
            <a:ext cx="1469163" cy="963614"/>
            <a:chOff x="5374122" y="2299324"/>
            <a:chExt cx="2467800" cy="1616983"/>
          </a:xfrm>
        </p:grpSpPr>
        <p:pic>
          <p:nvPicPr>
            <p:cNvPr id="459" name="Google Shape;459;p60"/>
            <p:cNvPicPr preferRelativeResize="0"/>
            <p:nvPr/>
          </p:nvPicPr>
          <p:blipFill rotWithShape="1">
            <a:blip r:embed="rId3"/>
            <a:srcRect t="327" b="327"/>
            <a:stretch>
              <a:fillRect/>
            </a:stretch>
          </p:blipFill>
          <p:spPr>
            <a:xfrm>
              <a:off x="5990972" y="2299324"/>
              <a:ext cx="1234099" cy="1090904"/>
            </a:xfrm>
            <a:prstGeom prst="rect">
              <a:avLst/>
            </a:prstGeom>
            <a:noFill/>
            <a:ln>
              <a:noFill/>
            </a:ln>
          </p:spPr>
        </p:pic>
        <p:sp>
          <p:nvSpPr>
            <p:cNvPr id="460" name="Google Shape;460;p60"/>
            <p:cNvSpPr txBox="1"/>
            <p:nvPr/>
          </p:nvSpPr>
          <p:spPr>
            <a:xfrm>
              <a:off x="5374122" y="3366407"/>
              <a:ext cx="2467800" cy="5499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600" kern="0">
                  <a:solidFill>
                    <a:srgbClr val="3C4043"/>
                  </a:solidFill>
                  <a:latin typeface="Google Sans"/>
                  <a:ea typeface="Google Sans"/>
                  <a:cs typeface="Google Sans"/>
                  <a:sym typeface="Google Sans"/>
                </a:rPr>
                <a:t>Cloud</a:t>
              </a:r>
              <a:br>
                <a:rPr lang="en-GB" sz="1600" kern="0">
                  <a:solidFill>
                    <a:srgbClr val="3C4043"/>
                  </a:solidFill>
                  <a:latin typeface="Google Sans"/>
                  <a:ea typeface="Google Sans"/>
                  <a:cs typeface="Google Sans"/>
                  <a:sym typeface="Google Sans"/>
                </a:rPr>
              </a:br>
              <a:r>
                <a:rPr lang="en-GB" sz="1600" kern="0">
                  <a:solidFill>
                    <a:srgbClr val="3C4043"/>
                  </a:solidFill>
                  <a:latin typeface="Google Sans"/>
                  <a:ea typeface="Google Sans"/>
                  <a:cs typeface="Google Sans"/>
                  <a:sym typeface="Google Sans"/>
                </a:rPr>
                <a:t>Storage</a:t>
              </a:r>
              <a:endParaRPr sz="1600" kern="0">
                <a:solidFill>
                  <a:srgbClr val="3C4043"/>
                </a:solidFill>
                <a:latin typeface="Google Sans"/>
                <a:ea typeface="Google Sans"/>
                <a:cs typeface="Google Sans"/>
                <a:sym typeface="Google Sans"/>
              </a:endParaRPr>
            </a:p>
          </p:txBody>
        </p:sp>
      </p:grpSp>
      <p:sp>
        <p:nvSpPr>
          <p:cNvPr id="461" name="Google Shape;461;p6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Billing export allows you to store detailed billing information</a:t>
            </a:r>
            <a:endParaRPr lang="en-GB"/>
          </a:p>
        </p:txBody>
      </p:sp>
      <p:cxnSp>
        <p:nvCxnSpPr>
          <p:cNvPr id="462" name="Google Shape;462;p60"/>
          <p:cNvCxnSpPr>
            <a:stCxn id="457" idx="2"/>
            <a:endCxn id="463" idx="1"/>
          </p:cNvCxnSpPr>
          <p:nvPr/>
        </p:nvCxnSpPr>
        <p:spPr>
          <a:xfrm rot="-5400000" flipH="1">
            <a:off x="4482267" y="3100627"/>
            <a:ext cx="1050200" cy="366000"/>
          </a:xfrm>
          <a:prstGeom prst="bentConnector2">
            <a:avLst/>
          </a:prstGeom>
          <a:noFill/>
          <a:ln w="38100" cap="flat" cmpd="sng">
            <a:solidFill>
              <a:schemeClr val="accent6"/>
            </a:solidFill>
            <a:prstDash val="solid"/>
            <a:round/>
            <a:headEnd type="none" w="med" len="med"/>
            <a:tailEnd type="triangle" w="med" len="med"/>
          </a:ln>
        </p:spPr>
      </p:cxnSp>
      <p:sp>
        <p:nvSpPr>
          <p:cNvPr id="463" name="Google Shape;463;p60"/>
          <p:cNvSpPr/>
          <p:nvPr/>
        </p:nvSpPr>
        <p:spPr>
          <a:xfrm>
            <a:off x="5190317" y="3688483"/>
            <a:ext cx="127200" cy="2404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464" name="Google Shape;464;p60"/>
          <p:cNvSpPr/>
          <p:nvPr/>
        </p:nvSpPr>
        <p:spPr>
          <a:xfrm>
            <a:off x="9355917" y="3840883"/>
            <a:ext cx="127200" cy="2404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cxnSp>
        <p:nvCxnSpPr>
          <p:cNvPr id="465" name="Google Shape;465;p60"/>
          <p:cNvCxnSpPr>
            <a:stCxn id="466" idx="2"/>
          </p:cNvCxnSpPr>
          <p:nvPr/>
        </p:nvCxnSpPr>
        <p:spPr>
          <a:xfrm rot="5400000">
            <a:off x="8204517" y="2083283"/>
            <a:ext cx="791800" cy="2654200"/>
          </a:xfrm>
          <a:prstGeom prst="bentConnector2">
            <a:avLst/>
          </a:prstGeom>
          <a:noFill/>
          <a:ln w="38100" cap="flat" cmpd="sng">
            <a:solidFill>
              <a:schemeClr val="accent6"/>
            </a:solidFill>
            <a:prstDash val="solid"/>
            <a:round/>
            <a:headEnd type="none" w="med" len="med"/>
            <a:tailEnd type="triangle" w="med" len="med"/>
          </a:ln>
        </p:spPr>
      </p:cxnSp>
      <p:sp>
        <p:nvSpPr>
          <p:cNvPr id="466" name="Google Shape;466;p60"/>
          <p:cNvSpPr/>
          <p:nvPr/>
        </p:nvSpPr>
        <p:spPr>
          <a:xfrm>
            <a:off x="9863917" y="2774083"/>
            <a:ext cx="127200" cy="2404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467" name="Google Shape;467;p6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4"/>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61"/>
          <p:cNvPicPr preferRelativeResize="0"/>
          <p:nvPr/>
        </p:nvPicPr>
        <p:blipFill rotWithShape="1">
          <a:blip r:embed="rId1"/>
          <a:srcRect b="21764"/>
          <a:stretch>
            <a:fillRect/>
          </a:stretch>
        </p:blipFill>
        <p:spPr>
          <a:xfrm>
            <a:off x="3202700" y="1681534"/>
            <a:ext cx="5786600" cy="4459121"/>
          </a:xfrm>
          <a:prstGeom prst="rect">
            <a:avLst/>
          </a:prstGeom>
          <a:noFill/>
          <a:ln>
            <a:noFill/>
          </a:ln>
        </p:spPr>
      </p:pic>
      <p:sp>
        <p:nvSpPr>
          <p:cNvPr id="473" name="Google Shape;473;p6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Reports is a visual tool to monitor expenditure</a:t>
            </a:r>
            <a:endParaRPr lang="en-GB"/>
          </a:p>
        </p:txBody>
      </p:sp>
      <p:sp>
        <p:nvSpPr>
          <p:cNvPr id="474" name="Google Shape;474;p6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2"/>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2"/>
          <p:cNvSpPr txBox="1"/>
          <p:nvPr/>
        </p:nvSpPr>
        <p:spPr>
          <a:xfrm>
            <a:off x="5632867" y="1895967"/>
            <a:ext cx="4240600" cy="1104800"/>
          </a:xfrm>
          <a:prstGeom prst="rect">
            <a:avLst/>
          </a:prstGeom>
          <a:noFill/>
          <a:ln>
            <a:noFill/>
          </a:ln>
        </p:spPr>
        <p:txBody>
          <a:bodyPr spcFirstLastPara="1" wrap="square" lIns="60950" tIns="30467" rIns="60950" bIns="30467" anchor="t" anchorCtr="0">
            <a:noAutofit/>
          </a:bodyPr>
          <a:lstStyle/>
          <a:p>
            <a:pPr defTabSz="609600">
              <a:buClr>
                <a:srgbClr val="000000"/>
              </a:buClr>
            </a:pPr>
            <a:r>
              <a:rPr lang="en-GB" sz="2200" kern="0">
                <a:solidFill>
                  <a:srgbClr val="1A73E8"/>
                </a:solidFill>
                <a:latin typeface="Roboto"/>
                <a:ea typeface="Roboto"/>
                <a:cs typeface="Roboto"/>
                <a:sym typeface="Roboto"/>
              </a:rPr>
              <a:t>Rate quota</a:t>
            </a:r>
            <a:endParaRPr sz="2200" kern="0">
              <a:solidFill>
                <a:srgbClr val="1A73E8"/>
              </a:solidFill>
              <a:latin typeface="Roboto"/>
              <a:ea typeface="Roboto"/>
              <a:cs typeface="Roboto"/>
              <a:sym typeface="Roboto"/>
            </a:endParaRPr>
          </a:p>
          <a:p>
            <a:pPr defTabSz="609600">
              <a:spcBef>
                <a:spcPts val="665"/>
              </a:spcBef>
              <a:spcAft>
                <a:spcPts val="665"/>
              </a:spcAft>
              <a:buClr>
                <a:srgbClr val="000000"/>
              </a:buClr>
            </a:pPr>
            <a:r>
              <a:rPr lang="en-GB" sz="2200" kern="0">
                <a:solidFill>
                  <a:srgbClr val="3C4043"/>
                </a:solidFill>
                <a:latin typeface="Roboto"/>
                <a:ea typeface="Roboto"/>
                <a:cs typeface="Roboto"/>
                <a:sym typeface="Roboto"/>
              </a:rPr>
              <a:t>GKE API: 1,000 requests per</a:t>
            </a:r>
            <a:br>
              <a:rPr lang="en-GB" sz="2200" kern="0">
                <a:solidFill>
                  <a:srgbClr val="3C4043"/>
                </a:solidFill>
                <a:latin typeface="Roboto"/>
                <a:ea typeface="Roboto"/>
                <a:cs typeface="Roboto"/>
                <a:sym typeface="Roboto"/>
              </a:rPr>
            </a:br>
            <a:r>
              <a:rPr lang="en-GB" sz="2200" kern="0">
                <a:solidFill>
                  <a:srgbClr val="3C4043"/>
                </a:solidFill>
                <a:latin typeface="Roboto"/>
                <a:ea typeface="Roboto"/>
                <a:cs typeface="Roboto"/>
                <a:sym typeface="Roboto"/>
              </a:rPr>
              <a:t>100 seconds</a:t>
            </a:r>
            <a:endParaRPr sz="2200" kern="0">
              <a:solidFill>
                <a:srgbClr val="3C4043"/>
              </a:solidFill>
              <a:latin typeface="Roboto"/>
              <a:ea typeface="Roboto"/>
              <a:cs typeface="Roboto"/>
              <a:sym typeface="Roboto"/>
            </a:endParaRPr>
          </a:p>
        </p:txBody>
      </p:sp>
      <p:pic>
        <p:nvPicPr>
          <p:cNvPr id="480" name="Google Shape;480;p62"/>
          <p:cNvPicPr preferRelativeResize="0"/>
          <p:nvPr/>
        </p:nvPicPr>
        <p:blipFill>
          <a:blip r:embed="rId1"/>
          <a:stretch>
            <a:fillRect/>
          </a:stretch>
        </p:blipFill>
        <p:spPr>
          <a:xfrm>
            <a:off x="1219200" y="1981400"/>
            <a:ext cx="3392577" cy="3037049"/>
          </a:xfrm>
          <a:prstGeom prst="rect">
            <a:avLst/>
          </a:prstGeom>
          <a:noFill/>
          <a:ln>
            <a:noFill/>
          </a:ln>
        </p:spPr>
      </p:pic>
      <p:sp>
        <p:nvSpPr>
          <p:cNvPr id="481" name="Google Shape;481;p62"/>
          <p:cNvSpPr txBox="1"/>
          <p:nvPr/>
        </p:nvSpPr>
        <p:spPr>
          <a:xfrm>
            <a:off x="5632867" y="3297675"/>
            <a:ext cx="4911800" cy="1104800"/>
          </a:xfrm>
          <a:prstGeom prst="rect">
            <a:avLst/>
          </a:prstGeom>
          <a:noFill/>
          <a:ln>
            <a:noFill/>
          </a:ln>
        </p:spPr>
        <p:txBody>
          <a:bodyPr spcFirstLastPara="1" wrap="square" lIns="60950" tIns="30467" rIns="60950" bIns="30467" anchor="t" anchorCtr="0">
            <a:noAutofit/>
          </a:bodyPr>
          <a:lstStyle/>
          <a:p>
            <a:pPr defTabSz="609600">
              <a:buClr>
                <a:srgbClr val="000000"/>
              </a:buClr>
            </a:pPr>
            <a:r>
              <a:rPr lang="en-GB" sz="2200" kern="0">
                <a:solidFill>
                  <a:srgbClr val="1A73E8"/>
                </a:solidFill>
                <a:latin typeface="Roboto"/>
                <a:ea typeface="Roboto"/>
                <a:cs typeface="Roboto"/>
                <a:sym typeface="Roboto"/>
              </a:rPr>
              <a:t>Allocation quota</a:t>
            </a:r>
            <a:endParaRPr sz="2200" kern="0">
              <a:solidFill>
                <a:srgbClr val="1A73E8"/>
              </a:solidFill>
              <a:latin typeface="Roboto"/>
              <a:ea typeface="Roboto"/>
              <a:cs typeface="Roboto"/>
              <a:sym typeface="Roboto"/>
            </a:endParaRPr>
          </a:p>
          <a:p>
            <a:pPr defTabSz="609600">
              <a:spcBef>
                <a:spcPts val="665"/>
              </a:spcBef>
              <a:spcAft>
                <a:spcPts val="665"/>
              </a:spcAft>
              <a:buClr>
                <a:srgbClr val="000000"/>
              </a:buClr>
            </a:pPr>
            <a:r>
              <a:rPr lang="en-GB" sz="2200" kern="0">
                <a:solidFill>
                  <a:srgbClr val="3C4043"/>
                </a:solidFill>
                <a:latin typeface="Roboto"/>
                <a:ea typeface="Roboto"/>
                <a:cs typeface="Roboto"/>
                <a:sym typeface="Roboto"/>
              </a:rPr>
              <a:t>5 networks per project</a:t>
            </a:r>
            <a:endParaRPr sz="2200" kern="0">
              <a:solidFill>
                <a:srgbClr val="3C4043"/>
              </a:solidFill>
              <a:latin typeface="Roboto"/>
              <a:ea typeface="Roboto"/>
              <a:cs typeface="Roboto"/>
              <a:sym typeface="Roboto"/>
            </a:endParaRPr>
          </a:p>
        </p:txBody>
      </p:sp>
      <p:sp>
        <p:nvSpPr>
          <p:cNvPr id="482" name="Google Shape;482;p62"/>
          <p:cNvSpPr txBox="1"/>
          <p:nvPr/>
        </p:nvSpPr>
        <p:spPr>
          <a:xfrm>
            <a:off x="5632867" y="4496183"/>
            <a:ext cx="4911800" cy="626000"/>
          </a:xfrm>
          <a:prstGeom prst="rect">
            <a:avLst/>
          </a:prstGeom>
          <a:noFill/>
          <a:ln>
            <a:noFill/>
          </a:ln>
        </p:spPr>
        <p:txBody>
          <a:bodyPr spcFirstLastPara="1" wrap="square" lIns="60950" tIns="30467" rIns="60950" bIns="30467" anchor="t" anchorCtr="0">
            <a:noAutofit/>
          </a:bodyPr>
          <a:lstStyle/>
          <a:p>
            <a:pPr defTabSz="609600">
              <a:spcAft>
                <a:spcPts val="665"/>
              </a:spcAft>
              <a:buClr>
                <a:srgbClr val="000000"/>
              </a:buClr>
            </a:pPr>
            <a:r>
              <a:rPr lang="en-GB" sz="2200" kern="0">
                <a:solidFill>
                  <a:srgbClr val="1A73E8"/>
                </a:solidFill>
                <a:latin typeface="Roboto"/>
                <a:ea typeface="Roboto"/>
                <a:cs typeface="Roboto"/>
                <a:sym typeface="Roboto"/>
              </a:rPr>
              <a:t>Many quotas are changeable</a:t>
            </a:r>
            <a:endParaRPr sz="2200" kern="0">
              <a:solidFill>
                <a:srgbClr val="1A73E8"/>
              </a:solidFill>
              <a:latin typeface="Roboto"/>
              <a:ea typeface="Roboto"/>
              <a:cs typeface="Roboto"/>
              <a:sym typeface="Roboto"/>
            </a:endParaRPr>
          </a:p>
        </p:txBody>
      </p:sp>
      <p:sp>
        <p:nvSpPr>
          <p:cNvPr id="483" name="Google Shape;483;p6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Quotas are helpful limits</a:t>
            </a:r>
            <a:endParaRPr lang="en-GB"/>
          </a:p>
        </p:txBody>
      </p:sp>
      <p:sp>
        <p:nvSpPr>
          <p:cNvPr id="484" name="Google Shape;484;p6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2"/>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3"/>
          <p:cNvSpPr txBox="1">
            <a:spLocks noGrp="1"/>
          </p:cNvSpPr>
          <p:nvPr>
            <p:ph type="body" idx="1"/>
          </p:nvPr>
        </p:nvSpPr>
        <p:spPr>
          <a:xfrm>
            <a:off x="1134183" y="1621417"/>
            <a:ext cx="4991000" cy="4516800"/>
          </a:xfrm>
          <a:prstGeom prst="rect">
            <a:avLst/>
          </a:prstGeom>
        </p:spPr>
        <p:txBody>
          <a:bodyPr spcFirstLastPara="1" wrap="square" lIns="60950" tIns="60950" rIns="60950" bIns="60950" anchor="t" anchorCtr="0">
            <a:noAutofit/>
          </a:bodyPr>
          <a:lstStyle/>
          <a:p>
            <a:pPr marL="0" indent="0">
              <a:buNone/>
            </a:pPr>
            <a:r>
              <a:rPr lang="en-GB" dirty="0"/>
              <a:t>The Cloud Console</a:t>
            </a:r>
            <a:endParaRPr dirty="0"/>
          </a:p>
          <a:p>
            <a:pPr marL="0" indent="0">
              <a:spcBef>
                <a:spcPts val="1935"/>
              </a:spcBef>
              <a:buNone/>
            </a:pPr>
            <a:r>
              <a:rPr lang="en-GB" dirty="0"/>
              <a:t>Understanding Projects</a:t>
            </a:r>
            <a:endParaRPr dirty="0"/>
          </a:p>
          <a:p>
            <a:pPr marL="0" indent="0">
              <a:spcBef>
                <a:spcPts val="1935"/>
              </a:spcBef>
              <a:buNone/>
            </a:pPr>
            <a:r>
              <a:rPr lang="en-GB" dirty="0"/>
              <a:t>Billing in Google Cloud</a:t>
            </a:r>
            <a:endParaRPr dirty="0"/>
          </a:p>
          <a:p>
            <a:pPr marL="0" indent="0">
              <a:spcBef>
                <a:spcPts val="1935"/>
              </a:spcBef>
              <a:buNone/>
            </a:pPr>
            <a:r>
              <a:rPr lang="en-GB" dirty="0">
                <a:solidFill>
                  <a:schemeClr val="accent2"/>
                </a:solidFill>
              </a:rPr>
              <a:t>Install and Configure the Cloud SDK</a:t>
            </a:r>
            <a:endParaRPr dirty="0">
              <a:solidFill>
                <a:schemeClr val="accent2"/>
              </a:solidFill>
            </a:endParaRPr>
          </a:p>
          <a:p>
            <a:pPr marL="0" indent="0">
              <a:spcBef>
                <a:spcPts val="1935"/>
              </a:spcBef>
              <a:buNone/>
            </a:pPr>
            <a:r>
              <a:rPr lang="en-GB" dirty="0"/>
              <a:t>Use Cloud Shell</a:t>
            </a:r>
            <a:endParaRPr dirty="0"/>
          </a:p>
        </p:txBody>
      </p:sp>
      <p:sp>
        <p:nvSpPr>
          <p:cNvPr id="490" name="Google Shape;490;p63"/>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GB"/>
              <a:t>Agenda</a:t>
            </a:r>
            <a:endParaRPr lang="en-GB"/>
          </a:p>
        </p:txBody>
      </p:sp>
      <p:sp>
        <p:nvSpPr>
          <p:cNvPr id="491" name="Google Shape;491;p6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4"/>
          <p:cNvSpPr txBox="1"/>
          <p:nvPr/>
        </p:nvSpPr>
        <p:spPr>
          <a:xfrm>
            <a:off x="7061517" y="3168325"/>
            <a:ext cx="3230400" cy="1947400"/>
          </a:xfrm>
          <a:prstGeom prst="rect">
            <a:avLst/>
          </a:prstGeom>
          <a:noFill/>
          <a:ln>
            <a:noFill/>
          </a:ln>
        </p:spPr>
        <p:txBody>
          <a:bodyPr spcFirstLastPara="1" wrap="square" lIns="243833" tIns="0" rIns="0" bIns="0" anchor="t" anchorCtr="0">
            <a:noAutofit/>
          </a:bodyPr>
          <a:lstStyle/>
          <a:p>
            <a:pPr marL="304800" indent="-355600" defTabSz="609600">
              <a:buClr>
                <a:srgbClr val="3C4043"/>
              </a:buClr>
              <a:buSzPts val="4800"/>
              <a:buFont typeface="Google Sans"/>
              <a:buChar char="●"/>
            </a:pPr>
            <a:r>
              <a:rPr lang="en-GB" sz="3200" kern="0">
                <a:solidFill>
                  <a:srgbClr val="3C4043"/>
                </a:solidFill>
                <a:latin typeface="Google Sans"/>
                <a:ea typeface="Google Sans"/>
                <a:cs typeface="Google Sans"/>
                <a:sym typeface="Google Sans"/>
              </a:rPr>
              <a:t>gcloud</a:t>
            </a:r>
            <a:endParaRPr sz="3200" kern="0">
              <a:solidFill>
                <a:srgbClr val="3C4043"/>
              </a:solidFill>
              <a:latin typeface="Google Sans"/>
              <a:ea typeface="Google Sans"/>
              <a:cs typeface="Google Sans"/>
              <a:sym typeface="Google Sans"/>
            </a:endParaRPr>
          </a:p>
          <a:p>
            <a:pPr marL="304800" indent="-355600" defTabSz="609600">
              <a:spcBef>
                <a:spcPts val="1335"/>
              </a:spcBef>
              <a:buClr>
                <a:srgbClr val="3C4043"/>
              </a:buClr>
              <a:buSzPts val="4800"/>
              <a:buFont typeface="Google Sans"/>
              <a:buChar char="●"/>
            </a:pPr>
            <a:r>
              <a:rPr lang="en-GB" sz="3200" kern="0">
                <a:solidFill>
                  <a:srgbClr val="3C4043"/>
                </a:solidFill>
                <a:latin typeface="Google Sans"/>
                <a:ea typeface="Google Sans"/>
                <a:cs typeface="Google Sans"/>
                <a:sym typeface="Google Sans"/>
              </a:rPr>
              <a:t>gsutil</a:t>
            </a:r>
            <a:endParaRPr sz="3200" kern="0">
              <a:solidFill>
                <a:srgbClr val="3C4043"/>
              </a:solidFill>
              <a:latin typeface="Google Sans"/>
              <a:ea typeface="Google Sans"/>
              <a:cs typeface="Google Sans"/>
              <a:sym typeface="Google Sans"/>
            </a:endParaRPr>
          </a:p>
          <a:p>
            <a:pPr marL="304800" indent="-355600" defTabSz="609600">
              <a:spcBef>
                <a:spcPts val="1335"/>
              </a:spcBef>
              <a:spcAft>
                <a:spcPts val="1335"/>
              </a:spcAft>
              <a:buClr>
                <a:srgbClr val="3C4043"/>
              </a:buClr>
              <a:buSzPts val="4800"/>
              <a:buFont typeface="Google Sans"/>
              <a:buChar char="●"/>
            </a:pPr>
            <a:r>
              <a:rPr lang="en-GB" sz="3200" kern="0">
                <a:solidFill>
                  <a:srgbClr val="3C4043"/>
                </a:solidFill>
                <a:latin typeface="Google Sans"/>
                <a:ea typeface="Google Sans"/>
                <a:cs typeface="Google Sans"/>
                <a:sym typeface="Google Sans"/>
              </a:rPr>
              <a:t>bq</a:t>
            </a:r>
            <a:endParaRPr sz="3200" kern="0">
              <a:solidFill>
                <a:srgbClr val="3C4043"/>
              </a:solidFill>
              <a:latin typeface="Google Sans"/>
              <a:ea typeface="Google Sans"/>
              <a:cs typeface="Google Sans"/>
              <a:sym typeface="Google Sans"/>
            </a:endParaRPr>
          </a:p>
        </p:txBody>
      </p:sp>
      <p:pic>
        <p:nvPicPr>
          <p:cNvPr id="497" name="Google Shape;497;p64"/>
          <p:cNvPicPr preferRelativeResize="0"/>
          <p:nvPr/>
        </p:nvPicPr>
        <p:blipFill>
          <a:blip r:embed="rId1"/>
          <a:stretch>
            <a:fillRect/>
          </a:stretch>
        </p:blipFill>
        <p:spPr>
          <a:xfrm>
            <a:off x="1900083" y="2684700"/>
            <a:ext cx="4572000" cy="2914650"/>
          </a:xfrm>
          <a:prstGeom prst="rect">
            <a:avLst/>
          </a:prstGeom>
          <a:noFill/>
          <a:ln>
            <a:noFill/>
          </a:ln>
        </p:spPr>
      </p:pic>
      <p:pic>
        <p:nvPicPr>
          <p:cNvPr id="498" name="Google Shape;498;p64" descr="Container-Engine.png"/>
          <p:cNvPicPr preferRelativeResize="0"/>
          <p:nvPr/>
        </p:nvPicPr>
        <p:blipFill rotWithShape="1">
          <a:blip r:embed="rId2"/>
          <a:srcRect t="5092" b="5092"/>
          <a:stretch>
            <a:fillRect/>
          </a:stretch>
        </p:blipFill>
        <p:spPr>
          <a:xfrm>
            <a:off x="3611883" y="3390452"/>
            <a:ext cx="1152000" cy="1036400"/>
          </a:xfrm>
          <a:prstGeom prst="rect">
            <a:avLst/>
          </a:prstGeom>
          <a:noFill/>
          <a:ln>
            <a:noFill/>
          </a:ln>
        </p:spPr>
      </p:pic>
      <p:sp>
        <p:nvSpPr>
          <p:cNvPr id="499" name="Google Shape;499;p6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The Cloud SDK is a command-line interface for Google Cloud products and services</a:t>
            </a:r>
            <a:endParaRPr lang="en-GB"/>
          </a:p>
        </p:txBody>
      </p:sp>
      <p:sp>
        <p:nvSpPr>
          <p:cNvPr id="500" name="Google Shape;500;p6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3"/>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7"/>
          <p:cNvSpPr txBox="1">
            <a:spLocks noGrp="1"/>
          </p:cNvSpPr>
          <p:nvPr>
            <p:ph type="body" idx="1"/>
          </p:nvPr>
        </p:nvSpPr>
        <p:spPr>
          <a:xfrm>
            <a:off x="1134183" y="1621417"/>
            <a:ext cx="4971800" cy="4516800"/>
          </a:xfrm>
          <a:prstGeom prst="rect">
            <a:avLst/>
          </a:prstGeom>
        </p:spPr>
        <p:txBody>
          <a:bodyPr spcFirstLastPara="1" wrap="square" lIns="60950" tIns="60950" rIns="60950" bIns="60950" anchor="t" anchorCtr="0">
            <a:noAutofit/>
          </a:bodyPr>
          <a:lstStyle/>
          <a:p>
            <a:pPr marL="0" indent="0">
              <a:buNone/>
            </a:pPr>
            <a:r>
              <a:rPr lang="en-GB" dirty="0"/>
              <a:t>The Cloud Console</a:t>
            </a:r>
            <a:endParaRPr dirty="0"/>
          </a:p>
          <a:p>
            <a:pPr marL="0" indent="0">
              <a:spcBef>
                <a:spcPts val="1935"/>
              </a:spcBef>
              <a:buNone/>
            </a:pPr>
            <a:r>
              <a:rPr lang="en-GB" dirty="0"/>
              <a:t>Understanding Projects</a:t>
            </a:r>
            <a:endParaRPr dirty="0"/>
          </a:p>
          <a:p>
            <a:pPr marL="0" indent="0">
              <a:spcBef>
                <a:spcPts val="1935"/>
              </a:spcBef>
              <a:buNone/>
            </a:pPr>
            <a:r>
              <a:rPr lang="en-GB" dirty="0"/>
              <a:t>Billing in Google Cloud</a:t>
            </a:r>
            <a:endParaRPr dirty="0"/>
          </a:p>
          <a:p>
            <a:pPr marL="0" indent="0">
              <a:spcBef>
                <a:spcPts val="1935"/>
              </a:spcBef>
              <a:buNone/>
            </a:pPr>
            <a:r>
              <a:rPr lang="en-GB" dirty="0"/>
              <a:t>Install and Configure the Cloud SDK</a:t>
            </a:r>
            <a:endParaRPr dirty="0"/>
          </a:p>
          <a:p>
            <a:pPr marL="0" indent="0">
              <a:spcBef>
                <a:spcPts val="1935"/>
              </a:spcBef>
              <a:buNone/>
            </a:pPr>
            <a:r>
              <a:rPr lang="en-GB" dirty="0">
                <a:solidFill>
                  <a:schemeClr val="accent2"/>
                </a:solidFill>
              </a:rPr>
              <a:t>Use Cloud Shell</a:t>
            </a:r>
            <a:endParaRPr dirty="0">
              <a:solidFill>
                <a:schemeClr val="accent2"/>
              </a:solidFill>
            </a:endParaRPr>
          </a:p>
        </p:txBody>
      </p:sp>
      <p:sp>
        <p:nvSpPr>
          <p:cNvPr id="522" name="Google Shape;522;p67"/>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GB"/>
              <a:t>Agenda</a:t>
            </a:r>
            <a:endParaRPr lang="en-GB"/>
          </a:p>
        </p:txBody>
      </p:sp>
      <p:sp>
        <p:nvSpPr>
          <p:cNvPr id="523" name="Google Shape;523;p6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68"/>
          <p:cNvSpPr txBox="1">
            <a:spLocks noGrp="1"/>
          </p:cNvSpPr>
          <p:nvPr>
            <p:ph type="body" idx="1"/>
          </p:nvPr>
        </p:nvSpPr>
        <p:spPr>
          <a:xfrm>
            <a:off x="1144333" y="3330333"/>
            <a:ext cx="4679000" cy="2627200"/>
          </a:xfrm>
          <a:prstGeom prst="rect">
            <a:avLst/>
          </a:prstGeom>
        </p:spPr>
        <p:txBody>
          <a:bodyPr spcFirstLastPara="1" wrap="square" lIns="60950" tIns="60950" rIns="60950" bIns="60950" anchor="t" anchorCtr="0">
            <a:noAutofit/>
          </a:bodyPr>
          <a:lstStyle/>
          <a:p>
            <a:pPr indent="-266700">
              <a:buSzPts val="2700"/>
            </a:pPr>
            <a:r>
              <a:rPr lang="en-GB" sz="1800"/>
              <a:t>Browser-based CLI access to resources</a:t>
            </a:r>
            <a:endParaRPr sz="1800"/>
          </a:p>
          <a:p>
            <a:pPr indent="-266700">
              <a:spcBef>
                <a:spcPts val="665"/>
              </a:spcBef>
              <a:buSzPts val="2700"/>
            </a:pPr>
            <a:r>
              <a:rPr lang="en-GB" sz="1800"/>
              <a:t>No need to install the Cloud SDK or other tools locally</a:t>
            </a:r>
            <a:endParaRPr sz="1800"/>
          </a:p>
          <a:p>
            <a:pPr indent="-266700">
              <a:spcBef>
                <a:spcPts val="665"/>
              </a:spcBef>
              <a:buSzPts val="2700"/>
            </a:pPr>
            <a:r>
              <a:rPr lang="en-GB" sz="1800"/>
              <a:t>Runs on an ephemeral Compute Engine VM at no cost to you</a:t>
            </a:r>
            <a:endParaRPr sz="1800"/>
          </a:p>
          <a:p>
            <a:pPr indent="-266700">
              <a:spcBef>
                <a:spcPts val="665"/>
              </a:spcBef>
              <a:buSzPts val="2700"/>
            </a:pPr>
            <a:r>
              <a:rPr lang="en-GB" sz="1800"/>
              <a:t>5 GB of persistent disk storage</a:t>
            </a:r>
            <a:endParaRPr sz="1800"/>
          </a:p>
          <a:p>
            <a:pPr indent="-266700">
              <a:spcBef>
                <a:spcPts val="665"/>
              </a:spcBef>
              <a:spcAft>
                <a:spcPts val="665"/>
              </a:spcAft>
              <a:buSzPts val="2700"/>
            </a:pPr>
            <a:r>
              <a:rPr lang="en-GB" sz="1800"/>
              <a:t>Web preview functionality and built-in authorization for project/resource access</a:t>
            </a:r>
            <a:endParaRPr sz="1800"/>
          </a:p>
        </p:txBody>
      </p:sp>
      <p:sp>
        <p:nvSpPr>
          <p:cNvPr id="529" name="Google Shape;529;p68"/>
          <p:cNvSpPr/>
          <p:nvPr/>
        </p:nvSpPr>
        <p:spPr>
          <a:xfrm>
            <a:off x="3194645" y="1731917"/>
            <a:ext cx="2961504" cy="1491624"/>
          </a:xfrm>
          <a:prstGeom prst="cloud">
            <a:avLst/>
          </a:pr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609600">
              <a:buClr>
                <a:srgbClr val="000000"/>
              </a:buClr>
              <a:buSzPts val="2800"/>
            </a:pPr>
            <a:endParaRPr sz="1865" kern="0">
              <a:solidFill>
                <a:srgbClr val="000000"/>
              </a:solidFill>
              <a:latin typeface="Arial" panose="020B0604020202090204"/>
              <a:ea typeface="Arial" panose="020B0604020202090204"/>
              <a:cs typeface="Arial" panose="020B0604020202090204"/>
              <a:sym typeface="Arial" panose="020B0604020202090204"/>
            </a:endParaRPr>
          </a:p>
        </p:txBody>
      </p:sp>
      <p:sp>
        <p:nvSpPr>
          <p:cNvPr id="530" name="Google Shape;530;p68"/>
          <p:cNvSpPr/>
          <p:nvPr/>
        </p:nvSpPr>
        <p:spPr>
          <a:xfrm>
            <a:off x="7316608" y="4407101"/>
            <a:ext cx="2770600" cy="1260800"/>
          </a:xfrm>
          <a:prstGeom prst="rect">
            <a:avLst/>
          </a:prstGeom>
          <a:solidFill>
            <a:srgbClr val="000000"/>
          </a:solidFill>
          <a:ln>
            <a:noFill/>
          </a:ln>
        </p:spPr>
        <p:txBody>
          <a:bodyPr spcFirstLastPara="1" wrap="square" lIns="121900" tIns="121917" rIns="121900" bIns="121900" anchor="t" anchorCtr="0">
            <a:noAutofit/>
          </a:bodyPr>
          <a:lstStyle/>
          <a:p>
            <a:pPr defTabSz="609600">
              <a:buClr>
                <a:srgbClr val="000000"/>
              </a:buClr>
              <a:buSzPts val="2800"/>
            </a:pPr>
            <a:r>
              <a:rPr lang="en-GB" sz="1865" b="1" kern="0">
                <a:solidFill>
                  <a:srgbClr val="FFFFFF"/>
                </a:solidFill>
                <a:latin typeface="Consolas"/>
                <a:ea typeface="Consolas"/>
                <a:cs typeface="Consolas"/>
                <a:sym typeface="Consolas"/>
              </a:rPr>
              <a:t>Cloud Shell</a:t>
            </a:r>
            <a:endParaRPr sz="1865" b="1" kern="0">
              <a:solidFill>
                <a:srgbClr val="FFFFFF"/>
              </a:solidFill>
              <a:latin typeface="Consolas"/>
              <a:ea typeface="Consolas"/>
              <a:cs typeface="Consolas"/>
              <a:sym typeface="Consolas"/>
            </a:endParaRPr>
          </a:p>
          <a:p>
            <a:pPr defTabSz="609600">
              <a:buClr>
                <a:srgbClr val="000000"/>
              </a:buClr>
              <a:buSzPts val="2800"/>
            </a:pPr>
            <a:endParaRPr sz="1865" kern="0">
              <a:solidFill>
                <a:srgbClr val="000000"/>
              </a:solidFill>
              <a:latin typeface="Arial" panose="020B0604020202090204"/>
              <a:cs typeface="Arial" panose="020B0604020202090204"/>
              <a:sym typeface="Arial" panose="020B0604020202090204"/>
            </a:endParaRPr>
          </a:p>
        </p:txBody>
      </p:sp>
      <p:sp>
        <p:nvSpPr>
          <p:cNvPr id="531" name="Google Shape;531;p68"/>
          <p:cNvSpPr txBox="1"/>
          <p:nvPr/>
        </p:nvSpPr>
        <p:spPr>
          <a:xfrm>
            <a:off x="8048132" y="3152615"/>
            <a:ext cx="2689800" cy="299800"/>
          </a:xfrm>
          <a:prstGeom prst="rect">
            <a:avLst/>
          </a:prstGeom>
          <a:noFill/>
          <a:ln>
            <a:noFill/>
          </a:ln>
        </p:spPr>
        <p:txBody>
          <a:bodyPr spcFirstLastPara="1" wrap="square" lIns="121900" tIns="121900" rIns="121900" bIns="121900" anchor="ctr" anchorCtr="0">
            <a:noAutofit/>
          </a:bodyPr>
          <a:lstStyle/>
          <a:p>
            <a:pPr algn="ctr" defTabSz="609600">
              <a:buClr>
                <a:srgbClr val="000000"/>
              </a:buClr>
              <a:buSzPts val="2400"/>
            </a:pPr>
            <a:r>
              <a:rPr lang="en-GB" sz="1600" kern="0">
                <a:solidFill>
                  <a:srgbClr val="3C4043"/>
                </a:solidFill>
                <a:latin typeface="Roboto"/>
                <a:ea typeface="Roboto"/>
                <a:cs typeface="Roboto"/>
                <a:sym typeface="Roboto"/>
              </a:rPr>
              <a:t>console.cloud.google.com</a:t>
            </a:r>
            <a:endParaRPr sz="1600" kern="0">
              <a:solidFill>
                <a:srgbClr val="3C4043"/>
              </a:solidFill>
              <a:latin typeface="Roboto"/>
              <a:ea typeface="Roboto"/>
              <a:cs typeface="Roboto"/>
              <a:sym typeface="Roboto"/>
            </a:endParaRPr>
          </a:p>
        </p:txBody>
      </p:sp>
      <p:cxnSp>
        <p:nvCxnSpPr>
          <p:cNvPr id="532" name="Google Shape;532;p68"/>
          <p:cNvCxnSpPr/>
          <p:nvPr/>
        </p:nvCxnSpPr>
        <p:spPr>
          <a:xfrm rot="10800000" flipH="1">
            <a:off x="6261067" y="2340275"/>
            <a:ext cx="2331600" cy="6000"/>
          </a:xfrm>
          <a:prstGeom prst="straightConnector1">
            <a:avLst/>
          </a:prstGeom>
          <a:noFill/>
          <a:ln w="28575" cap="flat" cmpd="sng">
            <a:solidFill>
              <a:schemeClr val="dk2"/>
            </a:solidFill>
            <a:prstDash val="solid"/>
            <a:round/>
            <a:headEnd type="oval" w="med" len="med"/>
            <a:tailEnd type="oval" w="med" len="med"/>
          </a:ln>
        </p:spPr>
      </p:cxnSp>
      <p:cxnSp>
        <p:nvCxnSpPr>
          <p:cNvPr id="533" name="Google Shape;533;p68"/>
          <p:cNvCxnSpPr/>
          <p:nvPr/>
        </p:nvCxnSpPr>
        <p:spPr>
          <a:xfrm flipH="1">
            <a:off x="9110168" y="3665381"/>
            <a:ext cx="6000" cy="670800"/>
          </a:xfrm>
          <a:prstGeom prst="straightConnector1">
            <a:avLst/>
          </a:prstGeom>
          <a:noFill/>
          <a:ln w="28575" cap="flat" cmpd="sng">
            <a:solidFill>
              <a:schemeClr val="dk2"/>
            </a:solidFill>
            <a:prstDash val="solid"/>
            <a:round/>
            <a:headEnd type="none" w="sm" len="sm"/>
            <a:tailEnd type="stealth" w="med" len="med"/>
          </a:ln>
        </p:spPr>
      </p:cxnSp>
      <p:sp>
        <p:nvSpPr>
          <p:cNvPr id="534" name="Google Shape;534;p68"/>
          <p:cNvSpPr/>
          <p:nvPr/>
        </p:nvSpPr>
        <p:spPr>
          <a:xfrm>
            <a:off x="8012897" y="5503685"/>
            <a:ext cx="2232000" cy="437600"/>
          </a:xfrm>
          <a:prstGeom prst="rect">
            <a:avLst/>
          </a:prstGeom>
          <a:solidFill>
            <a:srgbClr val="F6F6F6"/>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00">
              <a:buClr>
                <a:srgbClr val="000000"/>
              </a:buClr>
              <a:buSzPts val="2800"/>
            </a:pPr>
            <a:r>
              <a:rPr lang="en-GB" sz="1865" kern="0">
                <a:solidFill>
                  <a:srgbClr val="3C4043"/>
                </a:solidFill>
                <a:latin typeface="Google Sans"/>
                <a:ea typeface="Google Sans"/>
                <a:cs typeface="Google Sans"/>
                <a:sym typeface="Google Sans"/>
              </a:rPr>
              <a:t>Cloud SDK</a:t>
            </a:r>
            <a:endParaRPr sz="1865" kern="0">
              <a:solidFill>
                <a:srgbClr val="3C4043"/>
              </a:solidFill>
              <a:latin typeface="Google Sans"/>
              <a:ea typeface="Google Sans"/>
              <a:cs typeface="Google Sans"/>
              <a:sym typeface="Google Sans"/>
            </a:endParaRPr>
          </a:p>
        </p:txBody>
      </p:sp>
      <p:cxnSp>
        <p:nvCxnSpPr>
          <p:cNvPr id="535" name="Google Shape;535;p68"/>
          <p:cNvCxnSpPr/>
          <p:nvPr/>
        </p:nvCxnSpPr>
        <p:spPr>
          <a:xfrm>
            <a:off x="6963026" y="5702103"/>
            <a:ext cx="182400" cy="170000"/>
          </a:xfrm>
          <a:prstGeom prst="straightConnector1">
            <a:avLst/>
          </a:prstGeom>
          <a:noFill/>
          <a:ln w="9525" cap="flat" cmpd="sng">
            <a:solidFill>
              <a:srgbClr val="FFFFFF"/>
            </a:solidFill>
            <a:prstDash val="dash"/>
            <a:round/>
            <a:headEnd type="none" w="sm" len="sm"/>
            <a:tailEnd type="none" w="sm" len="sm"/>
          </a:ln>
        </p:spPr>
      </p:cxnSp>
      <p:cxnSp>
        <p:nvCxnSpPr>
          <p:cNvPr id="536" name="Google Shape;536;p68"/>
          <p:cNvCxnSpPr/>
          <p:nvPr/>
        </p:nvCxnSpPr>
        <p:spPr>
          <a:xfrm>
            <a:off x="7766671" y="5685524"/>
            <a:ext cx="251400" cy="255200"/>
          </a:xfrm>
          <a:prstGeom prst="straightConnector1">
            <a:avLst/>
          </a:prstGeom>
          <a:noFill/>
          <a:ln w="9525" cap="flat" cmpd="sng">
            <a:solidFill>
              <a:srgbClr val="000000"/>
            </a:solidFill>
            <a:prstDash val="dash"/>
            <a:round/>
            <a:headEnd type="none" w="sm" len="sm"/>
            <a:tailEnd type="none" w="sm" len="sm"/>
          </a:ln>
        </p:spPr>
      </p:cxnSp>
      <p:sp>
        <p:nvSpPr>
          <p:cNvPr id="537" name="Google Shape;537;p68"/>
          <p:cNvSpPr txBox="1"/>
          <p:nvPr/>
        </p:nvSpPr>
        <p:spPr>
          <a:xfrm>
            <a:off x="8567435" y="2862765"/>
            <a:ext cx="1650800" cy="299800"/>
          </a:xfrm>
          <a:prstGeom prst="rect">
            <a:avLst/>
          </a:prstGeom>
          <a:noFill/>
          <a:ln>
            <a:noFill/>
          </a:ln>
        </p:spPr>
        <p:txBody>
          <a:bodyPr spcFirstLastPara="1" wrap="square" lIns="91433" tIns="91433" rIns="91433" bIns="91433" anchor="ctr" anchorCtr="0">
            <a:noAutofit/>
          </a:bodyPr>
          <a:lstStyle/>
          <a:p>
            <a:pPr algn="ctr" defTabSz="609600">
              <a:buClr>
                <a:srgbClr val="808080"/>
              </a:buClr>
              <a:buSzPts val="2000"/>
            </a:pPr>
            <a:r>
              <a:rPr lang="en-GB" sz="1600" kern="0">
                <a:solidFill>
                  <a:srgbClr val="1A73E8"/>
                </a:solidFill>
                <a:latin typeface="Google Sans"/>
                <a:ea typeface="Google Sans"/>
                <a:cs typeface="Google Sans"/>
                <a:sym typeface="Google Sans"/>
              </a:rPr>
              <a:t>Cloud Console</a:t>
            </a:r>
            <a:endParaRPr sz="1600" kern="0">
              <a:solidFill>
                <a:srgbClr val="1A73E8"/>
              </a:solidFill>
              <a:latin typeface="Google Sans"/>
              <a:ea typeface="Google Sans"/>
              <a:cs typeface="Google Sans"/>
              <a:sym typeface="Google Sans"/>
            </a:endParaRPr>
          </a:p>
        </p:txBody>
      </p:sp>
      <p:pic>
        <p:nvPicPr>
          <p:cNvPr id="538" name="Google Shape;538;p68" descr="Generic-GCP_256px.png"/>
          <p:cNvPicPr preferRelativeResize="0"/>
          <p:nvPr/>
        </p:nvPicPr>
        <p:blipFill rotWithShape="1">
          <a:blip r:embed="rId1"/>
          <a:srcRect t="5092" b="5092"/>
          <a:stretch>
            <a:fillRect/>
          </a:stretch>
        </p:blipFill>
        <p:spPr>
          <a:xfrm>
            <a:off x="8842476" y="1838203"/>
            <a:ext cx="1101246" cy="986445"/>
          </a:xfrm>
          <a:prstGeom prst="rect">
            <a:avLst/>
          </a:prstGeom>
          <a:noFill/>
          <a:ln>
            <a:noFill/>
          </a:ln>
        </p:spPr>
      </p:pic>
      <p:pic>
        <p:nvPicPr>
          <p:cNvPr id="539" name="Google Shape;539;p68"/>
          <p:cNvPicPr preferRelativeResize="0"/>
          <p:nvPr/>
        </p:nvPicPr>
        <p:blipFill>
          <a:blip r:embed="rId2"/>
          <a:stretch>
            <a:fillRect/>
          </a:stretch>
        </p:blipFill>
        <p:spPr>
          <a:xfrm>
            <a:off x="3589313" y="1905776"/>
            <a:ext cx="2172237" cy="1028440"/>
          </a:xfrm>
          <a:prstGeom prst="rect">
            <a:avLst/>
          </a:prstGeom>
          <a:noFill/>
          <a:ln>
            <a:noFill/>
          </a:ln>
        </p:spPr>
      </p:pic>
      <p:cxnSp>
        <p:nvCxnSpPr>
          <p:cNvPr id="540" name="Google Shape;540;p68"/>
          <p:cNvCxnSpPr/>
          <p:nvPr/>
        </p:nvCxnSpPr>
        <p:spPr>
          <a:xfrm>
            <a:off x="7766671" y="5275074"/>
            <a:ext cx="251400" cy="255200"/>
          </a:xfrm>
          <a:prstGeom prst="straightConnector1">
            <a:avLst/>
          </a:prstGeom>
          <a:noFill/>
          <a:ln w="9525" cap="flat" cmpd="sng">
            <a:solidFill>
              <a:srgbClr val="FFFFFF"/>
            </a:solidFill>
            <a:prstDash val="dash"/>
            <a:round/>
            <a:headEnd type="none" w="sm" len="sm"/>
            <a:tailEnd type="none" w="sm" len="sm"/>
          </a:ln>
        </p:spPr>
      </p:cxnSp>
      <p:cxnSp>
        <p:nvCxnSpPr>
          <p:cNvPr id="541" name="Google Shape;541;p68"/>
          <p:cNvCxnSpPr/>
          <p:nvPr/>
        </p:nvCxnSpPr>
        <p:spPr>
          <a:xfrm>
            <a:off x="10006963" y="5275074"/>
            <a:ext cx="251400" cy="255200"/>
          </a:xfrm>
          <a:prstGeom prst="straightConnector1">
            <a:avLst/>
          </a:prstGeom>
          <a:noFill/>
          <a:ln w="9525" cap="flat" cmpd="sng">
            <a:solidFill>
              <a:srgbClr val="000000"/>
            </a:solidFill>
            <a:prstDash val="dash"/>
            <a:round/>
            <a:headEnd type="none" w="sm" len="sm"/>
            <a:tailEnd type="none" w="sm" len="sm"/>
          </a:ln>
        </p:spPr>
      </p:cxnSp>
      <p:sp>
        <p:nvSpPr>
          <p:cNvPr id="542" name="Google Shape;542;p68"/>
          <p:cNvSpPr/>
          <p:nvPr/>
        </p:nvSpPr>
        <p:spPr>
          <a:xfrm>
            <a:off x="5654059" y="2777689"/>
            <a:ext cx="339000" cy="2998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543" name="Google Shape;543;p68"/>
          <p:cNvSpPr/>
          <p:nvPr/>
        </p:nvSpPr>
        <p:spPr>
          <a:xfrm>
            <a:off x="7462199" y="4317985"/>
            <a:ext cx="339000" cy="2998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cxnSp>
        <p:nvCxnSpPr>
          <p:cNvPr id="544" name="Google Shape;544;p68"/>
          <p:cNvCxnSpPr>
            <a:stCxn id="542" idx="3"/>
            <a:endCxn id="543" idx="0"/>
          </p:cNvCxnSpPr>
          <p:nvPr/>
        </p:nvCxnSpPr>
        <p:spPr>
          <a:xfrm>
            <a:off x="5993059" y="2927589"/>
            <a:ext cx="1638600" cy="1390400"/>
          </a:xfrm>
          <a:prstGeom prst="bentConnector2">
            <a:avLst/>
          </a:prstGeom>
          <a:noFill/>
          <a:ln w="28575" cap="flat" cmpd="sng">
            <a:solidFill>
              <a:schemeClr val="dk2"/>
            </a:solidFill>
            <a:prstDash val="solid"/>
            <a:round/>
            <a:headEnd type="oval" w="med" len="med"/>
            <a:tailEnd type="oval" w="med" len="med"/>
          </a:ln>
        </p:spPr>
      </p:cxnSp>
      <p:sp>
        <p:nvSpPr>
          <p:cNvPr id="545" name="Google Shape;545;p6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Cloud Shell is an alternative to the Cloud SDK</a:t>
            </a:r>
            <a:endParaRPr lang="en-GB"/>
          </a:p>
        </p:txBody>
      </p:sp>
      <p:sp>
        <p:nvSpPr>
          <p:cNvPr id="546" name="Google Shape;546;p6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3"/>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grpSp>
        <p:nvGrpSpPr>
          <p:cNvPr id="551" name="Google Shape;551;p69"/>
          <p:cNvGrpSpPr/>
          <p:nvPr/>
        </p:nvGrpSpPr>
        <p:grpSpPr>
          <a:xfrm>
            <a:off x="1207414" y="1572767"/>
            <a:ext cx="8910898" cy="4542616"/>
            <a:chOff x="3488025" y="1825750"/>
            <a:chExt cx="13366347" cy="6813924"/>
          </a:xfrm>
        </p:grpSpPr>
        <p:pic>
          <p:nvPicPr>
            <p:cNvPr id="552" name="Google Shape;552;p69"/>
            <p:cNvPicPr preferRelativeResize="0"/>
            <p:nvPr/>
          </p:nvPicPr>
          <p:blipFill rotWithShape="1">
            <a:blip r:embed="rId1"/>
            <a:srcRect b="8079"/>
            <a:stretch>
              <a:fillRect/>
            </a:stretch>
          </p:blipFill>
          <p:spPr>
            <a:xfrm>
              <a:off x="3488025" y="1825750"/>
              <a:ext cx="13366347" cy="6813924"/>
            </a:xfrm>
            <a:prstGeom prst="rect">
              <a:avLst/>
            </a:prstGeom>
            <a:noFill/>
            <a:ln>
              <a:noFill/>
            </a:ln>
          </p:spPr>
        </p:pic>
        <p:sp>
          <p:nvSpPr>
            <p:cNvPr id="553" name="Google Shape;553;p69"/>
            <p:cNvSpPr/>
            <p:nvPr/>
          </p:nvSpPr>
          <p:spPr>
            <a:xfrm>
              <a:off x="14084831" y="1825750"/>
              <a:ext cx="701400" cy="544800"/>
            </a:xfrm>
            <a:prstGeom prst="roundRect">
              <a:avLst>
                <a:gd name="adj" fmla="val 16667"/>
              </a:avLst>
            </a:prstGeom>
            <a:noFill/>
            <a:ln w="76200"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554" name="Google Shape;554;p6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Starting Cloud Shell</a:t>
            </a:r>
            <a:endParaRPr lang="en-GB"/>
          </a:p>
        </p:txBody>
      </p:sp>
      <p:sp>
        <p:nvSpPr>
          <p:cNvPr id="555" name="Google Shape;555;p6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2"/>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59"/>
          <p:cNvSpPr/>
          <p:nvPr/>
        </p:nvSpPr>
        <p:spPr>
          <a:xfrm>
            <a:off x="6458985" y="2935895"/>
            <a:ext cx="2194600" cy="2194600"/>
          </a:xfrm>
          <a:prstGeom prst="ellipse">
            <a:avLst/>
          </a:prstGeom>
          <a:noFill/>
          <a:ln w="28575" cap="flat" cmpd="sng">
            <a:solidFill>
              <a:srgbClr val="EA4335"/>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22" name="Google Shape;922;p59"/>
          <p:cNvSpPr/>
          <p:nvPr/>
        </p:nvSpPr>
        <p:spPr>
          <a:xfrm>
            <a:off x="3827935" y="2935895"/>
            <a:ext cx="2194600" cy="2194600"/>
          </a:xfrm>
          <a:prstGeom prst="ellipse">
            <a:avLst/>
          </a:prstGeom>
          <a:noFill/>
          <a:ln w="28575" cap="flat" cmpd="sng">
            <a:solidFill>
              <a:srgbClr val="EA4335"/>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pic>
        <p:nvPicPr>
          <p:cNvPr id="923" name="Google Shape;923;p59"/>
          <p:cNvPicPr preferRelativeResize="0"/>
          <p:nvPr/>
        </p:nvPicPr>
        <p:blipFill>
          <a:blip r:embed="rId1"/>
          <a:stretch>
            <a:fillRect/>
          </a:stretch>
        </p:blipFill>
        <p:spPr>
          <a:xfrm>
            <a:off x="1302817" y="3065167"/>
            <a:ext cx="1969041" cy="1940668"/>
          </a:xfrm>
          <a:prstGeom prst="rect">
            <a:avLst/>
          </a:prstGeom>
          <a:noFill/>
          <a:ln>
            <a:noFill/>
          </a:ln>
        </p:spPr>
      </p:pic>
      <p:sp>
        <p:nvSpPr>
          <p:cNvPr id="924" name="Google Shape;924;p59"/>
          <p:cNvSpPr txBox="1"/>
          <p:nvPr/>
        </p:nvSpPr>
        <p:spPr>
          <a:xfrm>
            <a:off x="4184750" y="2298867"/>
            <a:ext cx="1593200" cy="485400"/>
          </a:xfrm>
          <a:prstGeom prst="rect">
            <a:avLst/>
          </a:prstGeom>
          <a:noFill/>
          <a:ln>
            <a:noFill/>
          </a:ln>
        </p:spPr>
        <p:txBody>
          <a:bodyPr spcFirstLastPara="1" wrap="square" lIns="60950" tIns="60950" rIns="60950" bIns="60950" anchor="t" anchorCtr="0">
            <a:noAutofit/>
          </a:bodyPr>
          <a:lstStyle/>
          <a:p>
            <a:pPr algn="ctr" defTabSz="609600">
              <a:buClr>
                <a:srgbClr val="000000"/>
              </a:buClr>
            </a:pPr>
            <a:r>
              <a:rPr lang="en-GB" sz="2000" kern="0">
                <a:solidFill>
                  <a:srgbClr val="1A73E8"/>
                </a:solidFill>
                <a:latin typeface="Roboto"/>
                <a:ea typeface="Roboto"/>
                <a:cs typeface="Roboto"/>
                <a:sym typeface="Roboto"/>
              </a:rPr>
              <a:t>Multi-Region</a:t>
            </a:r>
            <a:endParaRPr sz="2000" kern="0">
              <a:solidFill>
                <a:srgbClr val="1A73E8"/>
              </a:solidFill>
              <a:latin typeface="Roboto"/>
              <a:ea typeface="Roboto"/>
              <a:cs typeface="Roboto"/>
              <a:sym typeface="Roboto"/>
            </a:endParaRPr>
          </a:p>
        </p:txBody>
      </p:sp>
      <p:sp>
        <p:nvSpPr>
          <p:cNvPr id="925" name="Google Shape;925;p59"/>
          <p:cNvSpPr txBox="1"/>
          <p:nvPr/>
        </p:nvSpPr>
        <p:spPr>
          <a:xfrm>
            <a:off x="7003083" y="2298867"/>
            <a:ext cx="1101200" cy="485400"/>
          </a:xfrm>
          <a:prstGeom prst="rect">
            <a:avLst/>
          </a:prstGeom>
          <a:noFill/>
          <a:ln>
            <a:noFill/>
          </a:ln>
        </p:spPr>
        <p:txBody>
          <a:bodyPr spcFirstLastPara="1" wrap="square" lIns="60950" tIns="60950" rIns="60950" bIns="60950" anchor="t" anchorCtr="0">
            <a:noAutofit/>
          </a:bodyPr>
          <a:lstStyle/>
          <a:p>
            <a:pPr algn="ctr" defTabSz="609600">
              <a:buClr>
                <a:srgbClr val="000000"/>
              </a:buClr>
            </a:pPr>
            <a:r>
              <a:rPr lang="en-GB" sz="2000" kern="0">
                <a:solidFill>
                  <a:srgbClr val="1A73E8"/>
                </a:solidFill>
                <a:latin typeface="Roboto"/>
                <a:ea typeface="Roboto"/>
                <a:cs typeface="Roboto"/>
                <a:sym typeface="Roboto"/>
              </a:rPr>
              <a:t>Region</a:t>
            </a:r>
            <a:endParaRPr sz="2000" kern="0">
              <a:solidFill>
                <a:srgbClr val="1A73E8"/>
              </a:solidFill>
              <a:latin typeface="Roboto"/>
              <a:ea typeface="Roboto"/>
              <a:cs typeface="Roboto"/>
              <a:sym typeface="Roboto"/>
            </a:endParaRPr>
          </a:p>
        </p:txBody>
      </p:sp>
      <p:sp>
        <p:nvSpPr>
          <p:cNvPr id="926" name="Google Shape;926;p59"/>
          <p:cNvSpPr txBox="1"/>
          <p:nvPr/>
        </p:nvSpPr>
        <p:spPr>
          <a:xfrm>
            <a:off x="9452133" y="2298867"/>
            <a:ext cx="1101200" cy="485400"/>
          </a:xfrm>
          <a:prstGeom prst="rect">
            <a:avLst/>
          </a:prstGeom>
          <a:noFill/>
          <a:ln>
            <a:noFill/>
          </a:ln>
        </p:spPr>
        <p:txBody>
          <a:bodyPr spcFirstLastPara="1" wrap="square" lIns="60950" tIns="60950" rIns="60950" bIns="60950" anchor="t" anchorCtr="0">
            <a:noAutofit/>
          </a:bodyPr>
          <a:lstStyle/>
          <a:p>
            <a:pPr algn="ctr" defTabSz="609600">
              <a:buClr>
                <a:srgbClr val="000000"/>
              </a:buClr>
            </a:pPr>
            <a:r>
              <a:rPr lang="en-GB" sz="2000" kern="0">
                <a:solidFill>
                  <a:srgbClr val="1A73E8"/>
                </a:solidFill>
                <a:latin typeface="Roboto"/>
                <a:ea typeface="Roboto"/>
                <a:cs typeface="Roboto"/>
                <a:sym typeface="Roboto"/>
              </a:rPr>
              <a:t>Zone</a:t>
            </a:r>
            <a:endParaRPr sz="2000" kern="0">
              <a:solidFill>
                <a:srgbClr val="1A73E8"/>
              </a:solidFill>
              <a:latin typeface="Roboto"/>
              <a:ea typeface="Roboto"/>
              <a:cs typeface="Roboto"/>
              <a:sym typeface="Roboto"/>
            </a:endParaRPr>
          </a:p>
        </p:txBody>
      </p:sp>
      <p:sp>
        <p:nvSpPr>
          <p:cNvPr id="927" name="Google Shape;927;p59"/>
          <p:cNvSpPr txBox="1"/>
          <p:nvPr/>
        </p:nvSpPr>
        <p:spPr>
          <a:xfrm>
            <a:off x="1286917" y="5251484"/>
            <a:ext cx="613200" cy="398200"/>
          </a:xfrm>
          <a:prstGeom prst="rect">
            <a:avLst/>
          </a:prstGeom>
          <a:noFill/>
          <a:ln>
            <a:noFill/>
          </a:ln>
        </p:spPr>
        <p:txBody>
          <a:bodyPr spcFirstLastPara="1" wrap="square" lIns="60950" tIns="60950" rIns="60950" bIns="60950" anchor="t" anchorCtr="0">
            <a:noAutofit/>
          </a:bodyPr>
          <a:lstStyle/>
          <a:p>
            <a:pPr algn="ctr" defTabSz="609600">
              <a:buClr>
                <a:srgbClr val="000000"/>
              </a:buClr>
            </a:pPr>
            <a:r>
              <a:rPr lang="en-GB" sz="1600" kern="0">
                <a:solidFill>
                  <a:srgbClr val="3C4043"/>
                </a:solidFill>
                <a:latin typeface="Roboto"/>
                <a:ea typeface="Roboto"/>
                <a:cs typeface="Roboto"/>
                <a:sym typeface="Roboto"/>
              </a:rPr>
              <a:t>US</a:t>
            </a:r>
            <a:endParaRPr sz="1600" kern="0">
              <a:solidFill>
                <a:srgbClr val="3C4043"/>
              </a:solidFill>
              <a:latin typeface="Roboto"/>
              <a:ea typeface="Roboto"/>
              <a:cs typeface="Roboto"/>
              <a:sym typeface="Roboto"/>
            </a:endParaRPr>
          </a:p>
        </p:txBody>
      </p:sp>
      <p:sp>
        <p:nvSpPr>
          <p:cNvPr id="928" name="Google Shape;928;p59"/>
          <p:cNvSpPr txBox="1"/>
          <p:nvPr/>
        </p:nvSpPr>
        <p:spPr>
          <a:xfrm>
            <a:off x="4374633" y="5282133"/>
            <a:ext cx="1101200" cy="485400"/>
          </a:xfrm>
          <a:prstGeom prst="rect">
            <a:avLst/>
          </a:prstGeom>
          <a:noFill/>
          <a:ln>
            <a:noFill/>
          </a:ln>
        </p:spPr>
        <p:txBody>
          <a:bodyPr spcFirstLastPara="1" wrap="square" lIns="60950" tIns="60950" rIns="60950" bIns="60950" anchor="t" anchorCtr="0">
            <a:noAutofit/>
          </a:bodyPr>
          <a:lstStyle/>
          <a:p>
            <a:pPr algn="ctr" defTabSz="609600">
              <a:buClr>
                <a:srgbClr val="000000"/>
              </a:buClr>
            </a:pPr>
            <a:r>
              <a:rPr lang="en-GB" sz="1865" kern="0">
                <a:solidFill>
                  <a:srgbClr val="3C4043"/>
                </a:solidFill>
                <a:latin typeface="Roboto"/>
                <a:ea typeface="Roboto"/>
                <a:cs typeface="Roboto"/>
                <a:sym typeface="Roboto"/>
              </a:rPr>
              <a:t>Europe</a:t>
            </a:r>
            <a:endParaRPr sz="1865" kern="0">
              <a:solidFill>
                <a:srgbClr val="3C4043"/>
              </a:solidFill>
              <a:latin typeface="Roboto"/>
              <a:ea typeface="Roboto"/>
              <a:cs typeface="Roboto"/>
              <a:sym typeface="Roboto"/>
            </a:endParaRPr>
          </a:p>
        </p:txBody>
      </p:sp>
      <p:sp>
        <p:nvSpPr>
          <p:cNvPr id="929" name="Google Shape;929;p59"/>
          <p:cNvSpPr txBox="1"/>
          <p:nvPr/>
        </p:nvSpPr>
        <p:spPr>
          <a:xfrm>
            <a:off x="6681883" y="5282133"/>
            <a:ext cx="1748800" cy="485400"/>
          </a:xfrm>
          <a:prstGeom prst="rect">
            <a:avLst/>
          </a:prstGeom>
          <a:noFill/>
          <a:ln>
            <a:noFill/>
          </a:ln>
        </p:spPr>
        <p:txBody>
          <a:bodyPr spcFirstLastPara="1" wrap="square" lIns="60950" tIns="60950" rIns="60950" bIns="60950" anchor="t" anchorCtr="0">
            <a:noAutofit/>
          </a:bodyPr>
          <a:lstStyle/>
          <a:p>
            <a:pPr algn="ctr" defTabSz="609600">
              <a:buClr>
                <a:srgbClr val="000000"/>
              </a:buClr>
            </a:pPr>
            <a:r>
              <a:rPr lang="en-GB" sz="1865" kern="0">
                <a:solidFill>
                  <a:srgbClr val="3C4043"/>
                </a:solidFill>
                <a:latin typeface="Roboto"/>
                <a:ea typeface="Roboto"/>
                <a:cs typeface="Roboto"/>
                <a:sym typeface="Roboto"/>
              </a:rPr>
              <a:t>europe-west2</a:t>
            </a:r>
            <a:endParaRPr sz="1865" kern="0">
              <a:solidFill>
                <a:srgbClr val="3C4043"/>
              </a:solidFill>
              <a:latin typeface="Roboto"/>
              <a:ea typeface="Roboto"/>
              <a:cs typeface="Roboto"/>
              <a:sym typeface="Roboto"/>
            </a:endParaRPr>
          </a:p>
        </p:txBody>
      </p:sp>
      <p:sp>
        <p:nvSpPr>
          <p:cNvPr id="930" name="Google Shape;930;p59"/>
          <p:cNvSpPr txBox="1"/>
          <p:nvPr/>
        </p:nvSpPr>
        <p:spPr>
          <a:xfrm>
            <a:off x="9096983" y="3086951"/>
            <a:ext cx="1748800" cy="485400"/>
          </a:xfrm>
          <a:prstGeom prst="rect">
            <a:avLst/>
          </a:prstGeom>
          <a:solidFill>
            <a:schemeClr val="accent2"/>
          </a:solidFill>
          <a:ln>
            <a:noFill/>
          </a:ln>
        </p:spPr>
        <p:txBody>
          <a:bodyPr spcFirstLastPara="1" wrap="square" lIns="60950" tIns="60950" rIns="60950" bIns="60950" anchor="ctr" anchorCtr="0">
            <a:noAutofit/>
          </a:bodyPr>
          <a:lstStyle/>
          <a:p>
            <a:pPr algn="ctr" defTabSz="609600">
              <a:buClr>
                <a:srgbClr val="000000"/>
              </a:buClr>
            </a:pPr>
            <a:r>
              <a:rPr lang="en-GB" sz="1600" kern="0">
                <a:solidFill>
                  <a:srgbClr val="FFFFFF"/>
                </a:solidFill>
                <a:latin typeface="Roboto"/>
                <a:ea typeface="Roboto"/>
                <a:cs typeface="Roboto"/>
                <a:sym typeface="Roboto"/>
              </a:rPr>
              <a:t>europe-west2-a</a:t>
            </a:r>
            <a:endParaRPr sz="1600" kern="0">
              <a:solidFill>
                <a:srgbClr val="FFFFFF"/>
              </a:solidFill>
              <a:latin typeface="Roboto"/>
              <a:ea typeface="Roboto"/>
              <a:cs typeface="Roboto"/>
              <a:sym typeface="Roboto"/>
            </a:endParaRPr>
          </a:p>
        </p:txBody>
      </p:sp>
      <p:sp>
        <p:nvSpPr>
          <p:cNvPr id="931" name="Google Shape;931;p59"/>
          <p:cNvSpPr txBox="1"/>
          <p:nvPr/>
        </p:nvSpPr>
        <p:spPr>
          <a:xfrm>
            <a:off x="9096983" y="3792801"/>
            <a:ext cx="1748800" cy="485400"/>
          </a:xfrm>
          <a:prstGeom prst="rect">
            <a:avLst/>
          </a:prstGeom>
          <a:solidFill>
            <a:schemeClr val="accent2"/>
          </a:solidFill>
          <a:ln>
            <a:noFill/>
          </a:ln>
        </p:spPr>
        <p:txBody>
          <a:bodyPr spcFirstLastPara="1" wrap="square" lIns="60950" tIns="60950" rIns="60950" bIns="60950" anchor="ctr" anchorCtr="0">
            <a:noAutofit/>
          </a:bodyPr>
          <a:lstStyle/>
          <a:p>
            <a:pPr algn="ctr" defTabSz="609600">
              <a:buClr>
                <a:srgbClr val="000000"/>
              </a:buClr>
              <a:buSzPts val="1100"/>
            </a:pPr>
            <a:r>
              <a:rPr lang="en-GB" sz="1600" kern="0">
                <a:solidFill>
                  <a:srgbClr val="FFFFFF"/>
                </a:solidFill>
                <a:latin typeface="Roboto"/>
                <a:ea typeface="Roboto"/>
                <a:cs typeface="Roboto"/>
                <a:sym typeface="Roboto"/>
              </a:rPr>
              <a:t>europe-west2-b</a:t>
            </a:r>
            <a:endParaRPr sz="1600" kern="0">
              <a:solidFill>
                <a:srgbClr val="FFFFFF"/>
              </a:solidFill>
              <a:latin typeface="Roboto"/>
              <a:ea typeface="Roboto"/>
              <a:cs typeface="Roboto"/>
              <a:sym typeface="Roboto"/>
            </a:endParaRPr>
          </a:p>
        </p:txBody>
      </p:sp>
      <p:sp>
        <p:nvSpPr>
          <p:cNvPr id="932" name="Google Shape;932;p59"/>
          <p:cNvSpPr txBox="1"/>
          <p:nvPr/>
        </p:nvSpPr>
        <p:spPr>
          <a:xfrm>
            <a:off x="9096983" y="4549451"/>
            <a:ext cx="1748800" cy="485400"/>
          </a:xfrm>
          <a:prstGeom prst="rect">
            <a:avLst/>
          </a:prstGeom>
          <a:solidFill>
            <a:schemeClr val="accent2"/>
          </a:solidFill>
          <a:ln>
            <a:noFill/>
          </a:ln>
        </p:spPr>
        <p:txBody>
          <a:bodyPr spcFirstLastPara="1" wrap="square" lIns="60950" tIns="60950" rIns="60950" bIns="60950" anchor="ctr" anchorCtr="0">
            <a:noAutofit/>
          </a:bodyPr>
          <a:lstStyle/>
          <a:p>
            <a:pPr algn="ctr" defTabSz="609600">
              <a:buClr>
                <a:srgbClr val="000000"/>
              </a:buClr>
              <a:buSzPts val="1100"/>
            </a:pPr>
            <a:r>
              <a:rPr lang="en-GB" sz="1600" kern="0">
                <a:solidFill>
                  <a:srgbClr val="FFFFFF"/>
                </a:solidFill>
                <a:latin typeface="Roboto"/>
                <a:ea typeface="Roboto"/>
                <a:cs typeface="Roboto"/>
                <a:sym typeface="Roboto"/>
              </a:rPr>
              <a:t>europe-west2-c</a:t>
            </a:r>
            <a:endParaRPr sz="1600" kern="0">
              <a:solidFill>
                <a:srgbClr val="FFFFFF"/>
              </a:solidFill>
              <a:latin typeface="Roboto"/>
              <a:ea typeface="Roboto"/>
              <a:cs typeface="Roboto"/>
              <a:sym typeface="Roboto"/>
            </a:endParaRPr>
          </a:p>
        </p:txBody>
      </p:sp>
      <p:sp>
        <p:nvSpPr>
          <p:cNvPr id="933" name="Google Shape;933;p59"/>
          <p:cNvSpPr/>
          <p:nvPr/>
        </p:nvSpPr>
        <p:spPr>
          <a:xfrm>
            <a:off x="2151965" y="3791249"/>
            <a:ext cx="426800" cy="426800"/>
          </a:xfrm>
          <a:prstGeom prst="ellipse">
            <a:avLst/>
          </a:prstGeom>
          <a:noFill/>
          <a:ln w="28575" cap="flat" cmpd="sng">
            <a:solidFill>
              <a:srgbClr val="EA4335"/>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pic>
        <p:nvPicPr>
          <p:cNvPr id="934" name="Google Shape;934;p59"/>
          <p:cNvPicPr preferRelativeResize="0"/>
          <p:nvPr/>
        </p:nvPicPr>
        <p:blipFill>
          <a:blip r:embed="rId2"/>
          <a:stretch>
            <a:fillRect/>
          </a:stretch>
        </p:blipFill>
        <p:spPr>
          <a:xfrm rot="-1529189">
            <a:off x="3936016" y="3054074"/>
            <a:ext cx="1969008" cy="1962855"/>
          </a:xfrm>
          <a:prstGeom prst="rect">
            <a:avLst/>
          </a:prstGeom>
          <a:noFill/>
          <a:ln>
            <a:noFill/>
          </a:ln>
        </p:spPr>
      </p:pic>
      <p:pic>
        <p:nvPicPr>
          <p:cNvPr id="935" name="Google Shape;935;p59"/>
          <p:cNvPicPr preferRelativeResize="0"/>
          <p:nvPr/>
        </p:nvPicPr>
        <p:blipFill>
          <a:blip r:embed="rId3"/>
          <a:stretch>
            <a:fillRect/>
          </a:stretch>
        </p:blipFill>
        <p:spPr>
          <a:xfrm>
            <a:off x="6569183" y="3054073"/>
            <a:ext cx="1969008" cy="1962855"/>
          </a:xfrm>
          <a:prstGeom prst="rect">
            <a:avLst/>
          </a:prstGeom>
          <a:noFill/>
          <a:ln>
            <a:noFill/>
          </a:ln>
        </p:spPr>
      </p:pic>
      <p:sp>
        <p:nvSpPr>
          <p:cNvPr id="936" name="Google Shape;936;p59"/>
          <p:cNvSpPr/>
          <p:nvPr/>
        </p:nvSpPr>
        <p:spPr>
          <a:xfrm rot="564368">
            <a:off x="4038564" y="3649074"/>
            <a:ext cx="670617" cy="670617"/>
          </a:xfrm>
          <a:prstGeom prst="ellipse">
            <a:avLst/>
          </a:prstGeom>
          <a:noFill/>
          <a:ln w="28575" cap="flat" cmpd="sng">
            <a:solidFill>
              <a:srgbClr val="EA4335"/>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cxnSp>
        <p:nvCxnSpPr>
          <p:cNvPr id="937" name="Google Shape;937;p59"/>
          <p:cNvCxnSpPr>
            <a:stCxn id="933" idx="6"/>
          </p:cNvCxnSpPr>
          <p:nvPr/>
        </p:nvCxnSpPr>
        <p:spPr>
          <a:xfrm>
            <a:off x="2578765" y="4004649"/>
            <a:ext cx="1244600" cy="6200"/>
          </a:xfrm>
          <a:prstGeom prst="straightConnector1">
            <a:avLst/>
          </a:prstGeom>
          <a:noFill/>
          <a:ln w="28575" cap="flat" cmpd="sng">
            <a:solidFill>
              <a:srgbClr val="EA4335"/>
            </a:solidFill>
            <a:prstDash val="solid"/>
            <a:round/>
            <a:headEnd type="none" w="med" len="med"/>
            <a:tailEnd type="none" w="med" len="med"/>
          </a:ln>
        </p:spPr>
      </p:cxnSp>
      <p:cxnSp>
        <p:nvCxnSpPr>
          <p:cNvPr id="938" name="Google Shape;938;p59"/>
          <p:cNvCxnSpPr>
            <a:stCxn id="936" idx="6"/>
            <a:endCxn id="921" idx="2"/>
          </p:cNvCxnSpPr>
          <p:nvPr/>
        </p:nvCxnSpPr>
        <p:spPr>
          <a:xfrm rot="10800000" flipH="1">
            <a:off x="4704673" y="4033182"/>
            <a:ext cx="1754400" cy="6000"/>
          </a:xfrm>
          <a:prstGeom prst="straightConnector1">
            <a:avLst/>
          </a:prstGeom>
          <a:noFill/>
          <a:ln w="28575" cap="flat" cmpd="sng">
            <a:solidFill>
              <a:srgbClr val="EA4335"/>
            </a:solidFill>
            <a:prstDash val="solid"/>
            <a:round/>
            <a:headEnd type="none" w="med" len="med"/>
            <a:tailEnd type="none" w="med" len="med"/>
          </a:ln>
        </p:spPr>
      </p:cxnSp>
      <p:cxnSp>
        <p:nvCxnSpPr>
          <p:cNvPr id="939" name="Google Shape;939;p59"/>
          <p:cNvCxnSpPr>
            <a:stCxn id="927" idx="0"/>
          </p:cNvCxnSpPr>
          <p:nvPr/>
        </p:nvCxnSpPr>
        <p:spPr>
          <a:xfrm rot="10800000">
            <a:off x="1593517" y="4050284"/>
            <a:ext cx="0" cy="1201200"/>
          </a:xfrm>
          <a:prstGeom prst="straightConnector1">
            <a:avLst/>
          </a:prstGeom>
          <a:noFill/>
          <a:ln w="9525" cap="flat" cmpd="sng">
            <a:solidFill>
              <a:srgbClr val="666666"/>
            </a:solidFill>
            <a:prstDash val="solid"/>
            <a:round/>
            <a:headEnd type="none" w="med" len="med"/>
            <a:tailEnd type="none" w="med" len="med"/>
          </a:ln>
        </p:spPr>
      </p:cxnSp>
      <p:cxnSp>
        <p:nvCxnSpPr>
          <p:cNvPr id="940" name="Google Shape;940;p59"/>
          <p:cNvCxnSpPr>
            <a:stCxn id="921" idx="6"/>
            <a:endCxn id="930" idx="1"/>
          </p:cNvCxnSpPr>
          <p:nvPr/>
        </p:nvCxnSpPr>
        <p:spPr>
          <a:xfrm rot="10800000" flipH="1">
            <a:off x="8653585" y="3329595"/>
            <a:ext cx="443400" cy="703600"/>
          </a:xfrm>
          <a:prstGeom prst="bentConnector3">
            <a:avLst>
              <a:gd name="adj1" fmla="val 50000"/>
            </a:avLst>
          </a:prstGeom>
          <a:noFill/>
          <a:ln w="28575" cap="flat" cmpd="sng">
            <a:solidFill>
              <a:srgbClr val="EA4335"/>
            </a:solidFill>
            <a:prstDash val="solid"/>
            <a:round/>
            <a:headEnd type="none" w="med" len="med"/>
            <a:tailEnd type="none" w="med" len="med"/>
          </a:ln>
        </p:spPr>
      </p:cxnSp>
      <p:cxnSp>
        <p:nvCxnSpPr>
          <p:cNvPr id="941" name="Google Shape;941;p59"/>
          <p:cNvCxnSpPr>
            <a:stCxn id="921" idx="6"/>
            <a:endCxn id="932" idx="1"/>
          </p:cNvCxnSpPr>
          <p:nvPr/>
        </p:nvCxnSpPr>
        <p:spPr>
          <a:xfrm>
            <a:off x="8653585" y="4033195"/>
            <a:ext cx="443400" cy="759000"/>
          </a:xfrm>
          <a:prstGeom prst="bentConnector3">
            <a:avLst>
              <a:gd name="adj1" fmla="val 50000"/>
            </a:avLst>
          </a:prstGeom>
          <a:noFill/>
          <a:ln w="28575" cap="flat" cmpd="sng">
            <a:solidFill>
              <a:srgbClr val="EA4335"/>
            </a:solidFill>
            <a:prstDash val="solid"/>
            <a:round/>
            <a:headEnd type="none" w="med" len="med"/>
            <a:tailEnd type="none" w="med" len="med"/>
          </a:ln>
        </p:spPr>
      </p:cxnSp>
      <p:cxnSp>
        <p:nvCxnSpPr>
          <p:cNvPr id="942" name="Google Shape;942;p59"/>
          <p:cNvCxnSpPr>
            <a:stCxn id="921" idx="6"/>
            <a:endCxn id="931" idx="1"/>
          </p:cNvCxnSpPr>
          <p:nvPr/>
        </p:nvCxnSpPr>
        <p:spPr>
          <a:xfrm>
            <a:off x="8653585" y="4033195"/>
            <a:ext cx="443400" cy="2400"/>
          </a:xfrm>
          <a:prstGeom prst="straightConnector1">
            <a:avLst/>
          </a:prstGeom>
          <a:noFill/>
          <a:ln w="28575" cap="flat" cmpd="sng">
            <a:solidFill>
              <a:srgbClr val="EA4335"/>
            </a:solidFill>
            <a:prstDash val="solid"/>
            <a:round/>
            <a:headEnd type="none" w="med" len="med"/>
            <a:tailEnd type="none" w="med" len="med"/>
          </a:ln>
        </p:spPr>
      </p:cxnSp>
      <p:sp>
        <p:nvSpPr>
          <p:cNvPr id="943" name="Google Shape;943;p5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Google Cloud provides resources in multi-regions, regions, and zones</a:t>
            </a:r>
            <a:endParaRPr lang="en-GB"/>
          </a:p>
        </p:txBody>
      </p:sp>
      <p:sp>
        <p:nvSpPr>
          <p:cNvPr id="944" name="Google Shape;944;p5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4"/>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
        <p:nvSpPr>
          <p:cNvPr id="2" name="Rectangle 1"/>
          <p:cNvSpPr/>
          <p:nvPr/>
        </p:nvSpPr>
        <p:spPr>
          <a:xfrm>
            <a:off x="1773151" y="1912947"/>
            <a:ext cx="9371667" cy="369332"/>
          </a:xfrm>
          <a:prstGeom prst="rect">
            <a:avLst/>
          </a:prstGeom>
        </p:spPr>
        <p:txBody>
          <a:bodyPr wrap="square">
            <a:spAutoFit/>
          </a:bodyPr>
          <a:lstStyle/>
          <a:p>
            <a:r>
              <a:rPr lang="en-GB" dirty="0">
                <a:highlight>
                  <a:srgbClr val="FFFF00"/>
                </a:highlight>
              </a:rPr>
              <a:t>Deploying applications across multiple zones enables fault tolerance and high availability</a:t>
            </a:r>
            <a:r>
              <a:rPr lang="en-GB" dirty="0"/>
              <a:t>.</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pic>
        <p:nvPicPr>
          <p:cNvPr id="560" name="Google Shape;560;p70"/>
          <p:cNvPicPr preferRelativeResize="0"/>
          <p:nvPr/>
        </p:nvPicPr>
        <p:blipFill rotWithShape="1">
          <a:blip r:embed="rId1"/>
          <a:srcRect b="8416"/>
          <a:stretch>
            <a:fillRect/>
          </a:stretch>
        </p:blipFill>
        <p:spPr>
          <a:xfrm>
            <a:off x="1205832" y="1733201"/>
            <a:ext cx="8355569" cy="4301299"/>
          </a:xfrm>
          <a:prstGeom prst="rect">
            <a:avLst/>
          </a:prstGeom>
          <a:noFill/>
          <a:ln>
            <a:noFill/>
          </a:ln>
        </p:spPr>
      </p:pic>
      <p:sp>
        <p:nvSpPr>
          <p:cNvPr id="561" name="Google Shape;561;p70"/>
          <p:cNvSpPr/>
          <p:nvPr/>
        </p:nvSpPr>
        <p:spPr>
          <a:xfrm>
            <a:off x="7663765" y="4504983"/>
            <a:ext cx="1897600" cy="363200"/>
          </a:xfrm>
          <a:prstGeom prst="roundRect">
            <a:avLst>
              <a:gd name="adj" fmla="val 16667"/>
            </a:avLst>
          </a:prstGeom>
          <a:noFill/>
          <a:ln w="76200"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562" name="Google Shape;562;p7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The Cloud Console and Cloud Shell</a:t>
            </a:r>
            <a:endParaRPr lang="en-GB"/>
          </a:p>
        </p:txBody>
      </p:sp>
      <p:sp>
        <p:nvSpPr>
          <p:cNvPr id="563" name="Google Shape;563;p7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2"/>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71"/>
          <p:cNvPicPr preferRelativeResize="0"/>
          <p:nvPr/>
        </p:nvPicPr>
        <p:blipFill>
          <a:blip r:embed="rId1"/>
          <a:stretch>
            <a:fillRect/>
          </a:stretch>
        </p:blipFill>
        <p:spPr>
          <a:xfrm>
            <a:off x="1191408" y="2115682"/>
            <a:ext cx="9514354" cy="4018109"/>
          </a:xfrm>
          <a:prstGeom prst="rect">
            <a:avLst/>
          </a:prstGeom>
          <a:noFill/>
          <a:ln>
            <a:noFill/>
          </a:ln>
        </p:spPr>
      </p:pic>
      <p:sp>
        <p:nvSpPr>
          <p:cNvPr id="569" name="Google Shape;569;p7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The Cloud Shell code editor is a tool for editing files inside your Cloud Shell environment</a:t>
            </a:r>
            <a:endParaRPr lang="en-GB"/>
          </a:p>
        </p:txBody>
      </p:sp>
      <p:sp>
        <p:nvSpPr>
          <p:cNvPr id="570" name="Google Shape;570;p7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2"/>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2000" dirty="0" err="1"/>
              <a:t>Qwiklab</a:t>
            </a:r>
            <a:r>
              <a:rPr lang="en-US" sz="2000" dirty="0"/>
              <a:t> lab 1: A tour of </a:t>
            </a:r>
            <a:r>
              <a:rPr lang="en-US" sz="2000" dirty="0" err="1"/>
              <a:t>Qwiklabs</a:t>
            </a:r>
            <a:r>
              <a:rPr lang="en-US" sz="2000" dirty="0"/>
              <a:t> and Google cloud.</a:t>
            </a:r>
            <a:endParaRPr lang="en-US" sz="2000" dirty="0"/>
          </a:p>
          <a:p>
            <a:pPr lvl="1"/>
            <a:r>
              <a:rPr lang="en-US" sz="1800" dirty="0"/>
              <a:t>Learn about the </a:t>
            </a:r>
            <a:r>
              <a:rPr lang="en-US" sz="1800" dirty="0" err="1"/>
              <a:t>Qwiklabs</a:t>
            </a:r>
            <a:r>
              <a:rPr lang="en-US" sz="1800" dirty="0"/>
              <a:t> platform</a:t>
            </a:r>
            <a:br>
              <a:rPr lang="en-US" sz="1800" dirty="0"/>
            </a:br>
            <a:r>
              <a:rPr lang="en-US" sz="1800" dirty="0"/>
              <a:t>and identify key features of a lab environment.</a:t>
            </a:r>
            <a:endParaRPr lang="en-US" sz="1800" dirty="0"/>
          </a:p>
          <a:p>
            <a:pPr lvl="1"/>
            <a:r>
              <a:rPr lang="en-US" sz="1800" dirty="0"/>
              <a:t>Learn how to access the Cloud Console with specific credentials.</a:t>
            </a:r>
            <a:endParaRPr lang="en-US" sz="1800" dirty="0"/>
          </a:p>
          <a:p>
            <a:pPr lvl="1"/>
            <a:endParaRPr lang="en-US" sz="2000" dirty="0"/>
          </a:p>
          <a:p>
            <a:endParaRPr lang="en-US" sz="2000" dirty="0"/>
          </a:p>
          <a:p>
            <a:endParaRPr lang="en-US" sz="2000" dirty="0"/>
          </a:p>
        </p:txBody>
      </p:sp>
      <p:sp>
        <p:nvSpPr>
          <p:cNvPr id="3" name="Title 2"/>
          <p:cNvSpPr>
            <a:spLocks noGrp="1"/>
          </p:cNvSpPr>
          <p:nvPr>
            <p:ph type="title"/>
          </p:nvPr>
        </p:nvSpPr>
        <p:spPr/>
        <p:txBody>
          <a:bodyPr/>
          <a:lstStyle/>
          <a:p>
            <a:r>
              <a:rPr lang="en-US" dirty="0"/>
              <a:t>ICS432 Lab 1: Exercise 3</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xfrm>
            <a:off x="1168733" y="2800917"/>
            <a:ext cx="4804600" cy="2533200"/>
          </a:xfrm>
          <a:prstGeom prst="rect">
            <a:avLst/>
          </a:prstGeom>
        </p:spPr>
        <p:txBody>
          <a:bodyPr spcFirstLastPara="1" wrap="square" lIns="60950" tIns="60950" rIns="60950" bIns="60950" anchor="t" anchorCtr="0">
            <a:noAutofit/>
          </a:bodyPr>
          <a:lstStyle/>
          <a:p>
            <a:r>
              <a:rPr lang="en-GB"/>
              <a:t>You Can’t Secure the Cloud, Right?</a:t>
            </a:r>
            <a:endParaRPr lang="en-GB"/>
          </a:p>
        </p:txBody>
      </p:sp>
      <p:sp>
        <p:nvSpPr>
          <p:cNvPr id="197" name="Google Shape;197;p4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a:t>
            </a:r>
            <a:r>
              <a:rPr lang="en-GB" sz="1065">
                <a:solidFill>
                  <a:srgbClr val="FFFFFF"/>
                </a:solidFill>
                <a:latin typeface="Google Sans"/>
                <a:ea typeface="Google Sans"/>
                <a:cs typeface="Google Sans"/>
                <a:sym typeface="Google Sans"/>
              </a:rPr>
              <a:t>in accordance with the terms of use set forth on the program </a:t>
            </a:r>
            <a:r>
              <a:rPr lang="en-GB" sz="1065" u="sng">
                <a:solidFill>
                  <a:srgbClr val="FFFFFF"/>
                </a:solidFill>
                <a:latin typeface="Google Sans"/>
                <a:ea typeface="Google Sans"/>
                <a:cs typeface="Google Sans"/>
                <a:sym typeface="Google Sans"/>
                <a:hlinkClick r:id="rId1"/>
              </a:rPr>
              <a:t>Website</a:t>
            </a:r>
            <a:r>
              <a:rPr lang="en-GB" sz="1065">
                <a:solidFill>
                  <a:srgbClr val="FFFFFF"/>
                </a:solidFill>
                <a:latin typeface="Google Sans"/>
                <a:ea typeface="Google Sans"/>
                <a:cs typeface="Google Sans"/>
                <a:sym typeface="Google Sans"/>
              </a:rPr>
              <a:t>.</a:t>
            </a:r>
            <a:endParaRPr sz="1065">
              <a:solidFill>
                <a:srgbClr val="FFFFFF"/>
              </a:solidFill>
              <a:latin typeface="Google Sans"/>
              <a:ea typeface="Google Sans"/>
              <a:cs typeface="Google Sans"/>
              <a:sym typeface="Google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1"/>
          <p:cNvSpPr/>
          <p:nvPr/>
        </p:nvSpPr>
        <p:spPr>
          <a:xfrm>
            <a:off x="1219200" y="1685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a:r>
              <a:rPr lang="en-GB" sz="1865">
                <a:solidFill>
                  <a:srgbClr val="FFFFFF"/>
                </a:solidFill>
                <a:latin typeface="Roboto"/>
                <a:ea typeface="Roboto"/>
                <a:cs typeface="Roboto"/>
                <a:sym typeface="Roboto"/>
              </a:rPr>
              <a:t>Module 1</a:t>
            </a:r>
            <a:endParaRPr sz="1865">
              <a:solidFill>
                <a:srgbClr val="FFFFFF"/>
              </a:solidFill>
              <a:latin typeface="Roboto"/>
              <a:ea typeface="Roboto"/>
              <a:cs typeface="Roboto"/>
              <a:sym typeface="Roboto"/>
            </a:endParaRPr>
          </a:p>
        </p:txBody>
      </p:sp>
      <p:sp>
        <p:nvSpPr>
          <p:cNvPr id="203" name="Google Shape;203;p41"/>
          <p:cNvSpPr/>
          <p:nvPr/>
        </p:nvSpPr>
        <p:spPr>
          <a:xfrm>
            <a:off x="3213100" y="1685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a:r>
              <a:rPr lang="en-GB" sz="1865">
                <a:solidFill>
                  <a:srgbClr val="FFFFFF"/>
                </a:solidFill>
                <a:latin typeface="Roboto"/>
                <a:ea typeface="Roboto"/>
                <a:cs typeface="Roboto"/>
                <a:sym typeface="Roboto"/>
              </a:rPr>
              <a:t>Module 2</a:t>
            </a:r>
            <a:endParaRPr sz="1865">
              <a:solidFill>
                <a:srgbClr val="FFFFFF"/>
              </a:solidFill>
              <a:latin typeface="Roboto"/>
              <a:ea typeface="Roboto"/>
              <a:cs typeface="Roboto"/>
              <a:sym typeface="Roboto"/>
            </a:endParaRPr>
          </a:p>
        </p:txBody>
      </p:sp>
      <p:sp>
        <p:nvSpPr>
          <p:cNvPr id="204" name="Google Shape;204;p41"/>
          <p:cNvSpPr/>
          <p:nvPr/>
        </p:nvSpPr>
        <p:spPr>
          <a:xfrm>
            <a:off x="5207000" y="1685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a:r>
              <a:rPr lang="en-GB" sz="1865">
                <a:solidFill>
                  <a:srgbClr val="FFFFFF"/>
                </a:solidFill>
                <a:latin typeface="Roboto"/>
                <a:ea typeface="Roboto"/>
                <a:cs typeface="Roboto"/>
                <a:sym typeface="Roboto"/>
              </a:rPr>
              <a:t>Module 3</a:t>
            </a:r>
            <a:endParaRPr sz="1865">
              <a:solidFill>
                <a:srgbClr val="FFFFFF"/>
              </a:solidFill>
              <a:latin typeface="Roboto"/>
              <a:ea typeface="Roboto"/>
              <a:cs typeface="Roboto"/>
              <a:sym typeface="Roboto"/>
            </a:endParaRPr>
          </a:p>
        </p:txBody>
      </p:sp>
      <p:sp>
        <p:nvSpPr>
          <p:cNvPr id="205" name="Google Shape;205;p41"/>
          <p:cNvSpPr/>
          <p:nvPr/>
        </p:nvSpPr>
        <p:spPr>
          <a:xfrm>
            <a:off x="7200900" y="1685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a:r>
              <a:rPr lang="en-GB" sz="1865">
                <a:solidFill>
                  <a:srgbClr val="FFFFFF"/>
                </a:solidFill>
                <a:latin typeface="Roboto"/>
                <a:ea typeface="Roboto"/>
                <a:cs typeface="Roboto"/>
                <a:sym typeface="Roboto"/>
              </a:rPr>
              <a:t>Module 4</a:t>
            </a:r>
            <a:endParaRPr sz="1865">
              <a:solidFill>
                <a:srgbClr val="FFFFFF"/>
              </a:solidFill>
              <a:latin typeface="Roboto"/>
              <a:ea typeface="Roboto"/>
              <a:cs typeface="Roboto"/>
              <a:sym typeface="Roboto"/>
            </a:endParaRPr>
          </a:p>
        </p:txBody>
      </p:sp>
      <p:sp>
        <p:nvSpPr>
          <p:cNvPr id="206" name="Google Shape;206;p41"/>
          <p:cNvSpPr/>
          <p:nvPr/>
        </p:nvSpPr>
        <p:spPr>
          <a:xfrm>
            <a:off x="9194800" y="1685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a:r>
              <a:rPr lang="en-GB" sz="1865">
                <a:solidFill>
                  <a:srgbClr val="FFFFFF"/>
                </a:solidFill>
                <a:latin typeface="Roboto"/>
                <a:ea typeface="Roboto"/>
                <a:cs typeface="Roboto"/>
                <a:sym typeface="Roboto"/>
              </a:rPr>
              <a:t>Module 5</a:t>
            </a:r>
            <a:endParaRPr sz="1865">
              <a:solidFill>
                <a:srgbClr val="FFFFFF"/>
              </a:solidFill>
              <a:latin typeface="Roboto"/>
              <a:ea typeface="Roboto"/>
              <a:cs typeface="Roboto"/>
              <a:sym typeface="Roboto"/>
            </a:endParaRPr>
          </a:p>
        </p:txBody>
      </p:sp>
      <p:sp>
        <p:nvSpPr>
          <p:cNvPr id="207" name="Google Shape;207;p41"/>
          <p:cNvSpPr/>
          <p:nvPr/>
        </p:nvSpPr>
        <p:spPr>
          <a:xfrm>
            <a:off x="1219200" y="3514600"/>
            <a:ext cx="1787400" cy="457200"/>
          </a:xfrm>
          <a:prstGeom prst="rect">
            <a:avLst/>
          </a:prstGeom>
          <a:solidFill>
            <a:schemeClr val="accent2"/>
          </a:solidFill>
          <a:ln>
            <a:noFill/>
          </a:ln>
        </p:spPr>
        <p:txBody>
          <a:bodyPr spcFirstLastPara="1" wrap="square" lIns="60950" tIns="60950" rIns="60950" bIns="60950" anchor="ctr" anchorCtr="0">
            <a:noAutofit/>
          </a:bodyPr>
          <a:lstStyle/>
          <a:p>
            <a:pPr algn="ctr"/>
            <a:r>
              <a:rPr lang="en-GB" sz="1865">
                <a:solidFill>
                  <a:srgbClr val="FFFFFF"/>
                </a:solidFill>
                <a:latin typeface="Roboto"/>
                <a:ea typeface="Roboto"/>
                <a:cs typeface="Roboto"/>
                <a:sym typeface="Roboto"/>
              </a:rPr>
              <a:t>Module 6</a:t>
            </a:r>
            <a:endParaRPr sz="1865">
              <a:solidFill>
                <a:srgbClr val="FFFFFF"/>
              </a:solidFill>
              <a:latin typeface="Roboto"/>
              <a:ea typeface="Roboto"/>
              <a:cs typeface="Roboto"/>
              <a:sym typeface="Roboto"/>
            </a:endParaRPr>
          </a:p>
        </p:txBody>
      </p:sp>
      <p:sp>
        <p:nvSpPr>
          <p:cNvPr id="208" name="Google Shape;208;p41"/>
          <p:cNvSpPr/>
          <p:nvPr/>
        </p:nvSpPr>
        <p:spPr>
          <a:xfrm>
            <a:off x="3213100" y="35146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a:r>
              <a:rPr lang="en-GB" sz="1865">
                <a:solidFill>
                  <a:srgbClr val="FFFFFF"/>
                </a:solidFill>
                <a:latin typeface="Roboto"/>
                <a:ea typeface="Roboto"/>
                <a:cs typeface="Roboto"/>
                <a:sym typeface="Roboto"/>
              </a:rPr>
              <a:t>Module 7</a:t>
            </a:r>
            <a:endParaRPr sz="1865">
              <a:solidFill>
                <a:srgbClr val="FFFFFF"/>
              </a:solidFill>
              <a:latin typeface="Roboto"/>
              <a:ea typeface="Roboto"/>
              <a:cs typeface="Roboto"/>
              <a:sym typeface="Roboto"/>
            </a:endParaRPr>
          </a:p>
        </p:txBody>
      </p:sp>
      <p:sp>
        <p:nvSpPr>
          <p:cNvPr id="209" name="Google Shape;209;p41"/>
          <p:cNvSpPr/>
          <p:nvPr/>
        </p:nvSpPr>
        <p:spPr>
          <a:xfrm>
            <a:off x="5207000" y="35146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a:r>
              <a:rPr lang="en-GB" sz="1865">
                <a:solidFill>
                  <a:srgbClr val="FFFFFF"/>
                </a:solidFill>
                <a:latin typeface="Roboto"/>
                <a:ea typeface="Roboto"/>
                <a:cs typeface="Roboto"/>
                <a:sym typeface="Roboto"/>
              </a:rPr>
              <a:t>Module 8</a:t>
            </a:r>
            <a:endParaRPr sz="1865">
              <a:solidFill>
                <a:srgbClr val="FFFFFF"/>
              </a:solidFill>
              <a:latin typeface="Roboto"/>
              <a:ea typeface="Roboto"/>
              <a:cs typeface="Roboto"/>
              <a:sym typeface="Roboto"/>
            </a:endParaRPr>
          </a:p>
        </p:txBody>
      </p:sp>
      <p:sp>
        <p:nvSpPr>
          <p:cNvPr id="210" name="Google Shape;210;p41"/>
          <p:cNvSpPr/>
          <p:nvPr/>
        </p:nvSpPr>
        <p:spPr>
          <a:xfrm>
            <a:off x="7200900" y="35146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a:r>
              <a:rPr lang="en-GB" sz="1865">
                <a:solidFill>
                  <a:srgbClr val="FFFFFF"/>
                </a:solidFill>
                <a:latin typeface="Roboto"/>
                <a:ea typeface="Roboto"/>
                <a:cs typeface="Roboto"/>
                <a:sym typeface="Roboto"/>
              </a:rPr>
              <a:t>Module 9</a:t>
            </a:r>
            <a:endParaRPr sz="1865">
              <a:solidFill>
                <a:srgbClr val="FFFFFF"/>
              </a:solidFill>
              <a:latin typeface="Roboto"/>
              <a:ea typeface="Roboto"/>
              <a:cs typeface="Roboto"/>
              <a:sym typeface="Roboto"/>
            </a:endParaRPr>
          </a:p>
        </p:txBody>
      </p:sp>
      <p:sp>
        <p:nvSpPr>
          <p:cNvPr id="211" name="Google Shape;211;p41"/>
          <p:cNvSpPr/>
          <p:nvPr/>
        </p:nvSpPr>
        <p:spPr>
          <a:xfrm>
            <a:off x="9194800" y="35146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a:r>
              <a:rPr lang="en-GB" sz="1865">
                <a:solidFill>
                  <a:srgbClr val="FFFFFF"/>
                </a:solidFill>
                <a:latin typeface="Roboto"/>
                <a:ea typeface="Roboto"/>
                <a:cs typeface="Roboto"/>
                <a:sym typeface="Roboto"/>
              </a:rPr>
              <a:t>Module 10</a:t>
            </a:r>
            <a:endParaRPr sz="1865">
              <a:solidFill>
                <a:srgbClr val="FFFFFF"/>
              </a:solidFill>
              <a:latin typeface="Roboto"/>
              <a:ea typeface="Roboto"/>
              <a:cs typeface="Roboto"/>
              <a:sym typeface="Roboto"/>
            </a:endParaRPr>
          </a:p>
        </p:txBody>
      </p:sp>
      <p:sp>
        <p:nvSpPr>
          <p:cNvPr id="212" name="Google Shape;212;p41"/>
          <p:cNvSpPr/>
          <p:nvPr/>
        </p:nvSpPr>
        <p:spPr>
          <a:xfrm>
            <a:off x="1219200" y="22446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a:r>
              <a:rPr lang="en-GB" sz="1335">
                <a:solidFill>
                  <a:schemeClr val="lt1"/>
                </a:solidFill>
                <a:latin typeface="Roboto"/>
                <a:ea typeface="Roboto"/>
                <a:cs typeface="Roboto"/>
                <a:sym typeface="Roboto"/>
              </a:rPr>
              <a:t>So, What’s the Cloud Anyway?</a:t>
            </a:r>
            <a:endParaRPr sz="1335">
              <a:solidFill>
                <a:schemeClr val="lt1"/>
              </a:solidFill>
              <a:latin typeface="Roboto"/>
              <a:ea typeface="Roboto"/>
              <a:cs typeface="Roboto"/>
              <a:sym typeface="Roboto"/>
            </a:endParaRPr>
          </a:p>
        </p:txBody>
      </p:sp>
      <p:sp>
        <p:nvSpPr>
          <p:cNvPr id="213" name="Google Shape;213;p41"/>
          <p:cNvSpPr/>
          <p:nvPr/>
        </p:nvSpPr>
        <p:spPr>
          <a:xfrm>
            <a:off x="3213100" y="22446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a:r>
              <a:rPr lang="en-GB" sz="1335">
                <a:solidFill>
                  <a:schemeClr val="lt1"/>
                </a:solidFill>
                <a:latin typeface="Roboto"/>
                <a:ea typeface="Roboto"/>
                <a:cs typeface="Roboto"/>
                <a:sym typeface="Roboto"/>
              </a:rPr>
              <a:t>Start with a Solid Platform</a:t>
            </a:r>
            <a:endParaRPr sz="1335">
              <a:solidFill>
                <a:schemeClr val="lt1"/>
              </a:solidFill>
              <a:latin typeface="Roboto"/>
              <a:ea typeface="Roboto"/>
              <a:cs typeface="Roboto"/>
              <a:sym typeface="Roboto"/>
            </a:endParaRPr>
          </a:p>
        </p:txBody>
      </p:sp>
      <p:sp>
        <p:nvSpPr>
          <p:cNvPr id="214" name="Google Shape;214;p41"/>
          <p:cNvSpPr/>
          <p:nvPr/>
        </p:nvSpPr>
        <p:spPr>
          <a:xfrm>
            <a:off x="5207000" y="22446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a:r>
              <a:rPr lang="en-GB" sz="1335">
                <a:solidFill>
                  <a:schemeClr val="lt1"/>
                </a:solidFill>
                <a:latin typeface="Roboto"/>
                <a:ea typeface="Roboto"/>
                <a:cs typeface="Roboto"/>
                <a:sym typeface="Roboto"/>
              </a:rPr>
              <a:t>Use Google Cloud to Build Your Apps</a:t>
            </a:r>
            <a:endParaRPr sz="1335">
              <a:solidFill>
                <a:schemeClr val="lt1"/>
              </a:solidFill>
              <a:latin typeface="Roboto"/>
              <a:ea typeface="Roboto"/>
              <a:cs typeface="Roboto"/>
              <a:sym typeface="Roboto"/>
            </a:endParaRPr>
          </a:p>
        </p:txBody>
      </p:sp>
      <p:sp>
        <p:nvSpPr>
          <p:cNvPr id="215" name="Google Shape;215;p41"/>
          <p:cNvSpPr/>
          <p:nvPr/>
        </p:nvSpPr>
        <p:spPr>
          <a:xfrm>
            <a:off x="7200900" y="22446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a:r>
              <a:rPr lang="en-GB" sz="1335">
                <a:solidFill>
                  <a:schemeClr val="lt1"/>
                </a:solidFill>
                <a:latin typeface="Roboto"/>
                <a:ea typeface="Roboto"/>
                <a:cs typeface="Roboto"/>
                <a:sym typeface="Roboto"/>
              </a:rPr>
              <a:t>Where Do I Store This Stuff?</a:t>
            </a:r>
            <a:endParaRPr sz="1335">
              <a:solidFill>
                <a:schemeClr val="lt1"/>
              </a:solidFill>
              <a:latin typeface="Roboto"/>
              <a:ea typeface="Roboto"/>
              <a:cs typeface="Roboto"/>
              <a:sym typeface="Roboto"/>
            </a:endParaRPr>
          </a:p>
        </p:txBody>
      </p:sp>
      <p:sp>
        <p:nvSpPr>
          <p:cNvPr id="216" name="Google Shape;216;p41"/>
          <p:cNvSpPr/>
          <p:nvPr/>
        </p:nvSpPr>
        <p:spPr>
          <a:xfrm>
            <a:off x="9194800" y="22446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a:r>
              <a:rPr lang="en-GB" sz="1335">
                <a:solidFill>
                  <a:schemeClr val="lt1"/>
                </a:solidFill>
                <a:latin typeface="Roboto"/>
                <a:ea typeface="Roboto"/>
                <a:cs typeface="Roboto"/>
                <a:sym typeface="Roboto"/>
              </a:rPr>
              <a:t>There’s an API for That!</a:t>
            </a:r>
            <a:endParaRPr sz="1335">
              <a:solidFill>
                <a:schemeClr val="lt1"/>
              </a:solidFill>
              <a:latin typeface="Roboto"/>
              <a:ea typeface="Roboto"/>
              <a:cs typeface="Roboto"/>
              <a:sym typeface="Roboto"/>
            </a:endParaRPr>
          </a:p>
        </p:txBody>
      </p:sp>
      <p:sp>
        <p:nvSpPr>
          <p:cNvPr id="217" name="Google Shape;217;p41"/>
          <p:cNvSpPr/>
          <p:nvPr/>
        </p:nvSpPr>
        <p:spPr>
          <a:xfrm>
            <a:off x="1219200" y="4073400"/>
            <a:ext cx="1787400" cy="1085000"/>
          </a:xfrm>
          <a:prstGeom prst="rect">
            <a:avLst/>
          </a:prstGeom>
          <a:noFill/>
          <a:ln w="3810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a:r>
              <a:rPr lang="en-GB" sz="1335">
                <a:solidFill>
                  <a:schemeClr val="lt1"/>
                </a:solidFill>
                <a:latin typeface="Roboto"/>
                <a:ea typeface="Roboto"/>
                <a:cs typeface="Roboto"/>
                <a:sym typeface="Roboto"/>
              </a:rPr>
              <a:t>You Can’t Secure the Cloud, Right?</a:t>
            </a:r>
            <a:endParaRPr sz="1335">
              <a:solidFill>
                <a:schemeClr val="lt1"/>
              </a:solidFill>
              <a:latin typeface="Roboto"/>
              <a:ea typeface="Roboto"/>
              <a:cs typeface="Roboto"/>
              <a:sym typeface="Roboto"/>
            </a:endParaRPr>
          </a:p>
        </p:txBody>
      </p:sp>
      <p:sp>
        <p:nvSpPr>
          <p:cNvPr id="218" name="Google Shape;218;p41"/>
          <p:cNvSpPr/>
          <p:nvPr/>
        </p:nvSpPr>
        <p:spPr>
          <a:xfrm>
            <a:off x="3213100" y="40734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a:r>
              <a:rPr lang="en-GB" sz="1335">
                <a:solidFill>
                  <a:schemeClr val="lt1"/>
                </a:solidFill>
                <a:latin typeface="Roboto"/>
                <a:ea typeface="Roboto"/>
                <a:cs typeface="Roboto"/>
                <a:sym typeface="Roboto"/>
              </a:rPr>
              <a:t>It Helps to Network</a:t>
            </a:r>
            <a:endParaRPr sz="1335">
              <a:solidFill>
                <a:schemeClr val="lt1"/>
              </a:solidFill>
              <a:latin typeface="Roboto"/>
              <a:ea typeface="Roboto"/>
              <a:cs typeface="Roboto"/>
              <a:sym typeface="Roboto"/>
            </a:endParaRPr>
          </a:p>
        </p:txBody>
      </p:sp>
      <p:sp>
        <p:nvSpPr>
          <p:cNvPr id="219" name="Google Shape;219;p41"/>
          <p:cNvSpPr/>
          <p:nvPr/>
        </p:nvSpPr>
        <p:spPr>
          <a:xfrm>
            <a:off x="5207000" y="40734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a:r>
              <a:rPr lang="en-GB" sz="1335">
                <a:solidFill>
                  <a:schemeClr val="lt1"/>
                </a:solidFill>
                <a:latin typeface="Roboto"/>
                <a:ea typeface="Roboto"/>
                <a:cs typeface="Roboto"/>
                <a:sym typeface="Roboto"/>
              </a:rPr>
              <a:t>Let Google Keep an Eye on Things</a:t>
            </a:r>
            <a:endParaRPr sz="1335">
              <a:solidFill>
                <a:schemeClr val="lt1"/>
              </a:solidFill>
              <a:latin typeface="Roboto"/>
              <a:ea typeface="Roboto"/>
              <a:cs typeface="Roboto"/>
              <a:sym typeface="Roboto"/>
            </a:endParaRPr>
          </a:p>
        </p:txBody>
      </p:sp>
      <p:sp>
        <p:nvSpPr>
          <p:cNvPr id="220" name="Google Shape;220;p41"/>
          <p:cNvSpPr/>
          <p:nvPr/>
        </p:nvSpPr>
        <p:spPr>
          <a:xfrm>
            <a:off x="7200900" y="40734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a:r>
              <a:rPr lang="en-GB" sz="1335">
                <a:solidFill>
                  <a:schemeClr val="lt1"/>
                </a:solidFill>
                <a:latin typeface="Roboto"/>
                <a:ea typeface="Roboto"/>
                <a:cs typeface="Roboto"/>
                <a:sym typeface="Roboto"/>
              </a:rPr>
              <a:t>You Have the Data, but What Are You Doing with It?</a:t>
            </a:r>
            <a:endParaRPr sz="1335">
              <a:solidFill>
                <a:schemeClr val="lt1"/>
              </a:solidFill>
              <a:latin typeface="Roboto"/>
              <a:ea typeface="Roboto"/>
              <a:cs typeface="Roboto"/>
              <a:sym typeface="Roboto"/>
            </a:endParaRPr>
          </a:p>
        </p:txBody>
      </p:sp>
      <p:sp>
        <p:nvSpPr>
          <p:cNvPr id="221" name="Google Shape;221;p41"/>
          <p:cNvSpPr/>
          <p:nvPr/>
        </p:nvSpPr>
        <p:spPr>
          <a:xfrm>
            <a:off x="9194800" y="40734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a:r>
              <a:rPr lang="en-GB" sz="1335">
                <a:solidFill>
                  <a:schemeClr val="lt1"/>
                </a:solidFill>
                <a:latin typeface="Roboto"/>
                <a:ea typeface="Roboto"/>
                <a:cs typeface="Roboto"/>
                <a:sym typeface="Roboto"/>
              </a:rPr>
              <a:t>Let Machines Do the Work</a:t>
            </a:r>
            <a:endParaRPr sz="1335">
              <a:solidFill>
                <a:schemeClr val="lt1"/>
              </a:solidFill>
              <a:latin typeface="Roboto"/>
              <a:ea typeface="Roboto"/>
              <a:cs typeface="Roboto"/>
              <a:sym typeface="Roboto"/>
            </a:endParaRPr>
          </a:p>
        </p:txBody>
      </p:sp>
      <p:sp>
        <p:nvSpPr>
          <p:cNvPr id="222" name="Google Shape;222;p41"/>
          <p:cNvSpPr/>
          <p:nvPr/>
        </p:nvSpPr>
        <p:spPr>
          <a:xfrm>
            <a:off x="1219200" y="5343400"/>
            <a:ext cx="9759800" cy="457200"/>
          </a:xfrm>
          <a:prstGeom prst="rect">
            <a:avLst/>
          </a:prstGeom>
          <a:solidFill>
            <a:schemeClr val="accent1"/>
          </a:solidFill>
          <a:ln>
            <a:noFill/>
          </a:ln>
        </p:spPr>
        <p:txBody>
          <a:bodyPr spcFirstLastPara="1" wrap="square" lIns="60950" tIns="60950" rIns="60950" bIns="60950" anchor="ctr" anchorCtr="0">
            <a:noAutofit/>
          </a:bodyPr>
          <a:lstStyle/>
          <a:p>
            <a:pPr algn="ctr"/>
            <a:r>
              <a:rPr lang="en-GB" sz="1865">
                <a:solidFill>
                  <a:srgbClr val="FFFFFF"/>
                </a:solidFill>
                <a:latin typeface="Roboto"/>
                <a:ea typeface="Roboto"/>
                <a:cs typeface="Roboto"/>
                <a:sym typeface="Roboto"/>
              </a:rPr>
              <a:t>Google Cloud skills badges</a:t>
            </a:r>
            <a:endParaRPr sz="1865">
              <a:solidFill>
                <a:srgbClr val="FFFFFF"/>
              </a:solidFill>
              <a:latin typeface="Roboto"/>
              <a:ea typeface="Roboto"/>
              <a:cs typeface="Roboto"/>
              <a:sym typeface="Roboto"/>
            </a:endParaRPr>
          </a:p>
        </p:txBody>
      </p:sp>
      <p:sp>
        <p:nvSpPr>
          <p:cNvPr id="223" name="Google Shape;223;p4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Course map</a:t>
            </a:r>
            <a:endParaRPr lang="en-GB"/>
          </a:p>
        </p:txBody>
      </p:sp>
      <p:sp>
        <p:nvSpPr>
          <p:cNvPr id="224" name="Google Shape;224;p4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1"/>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Learn how to ...</a:t>
            </a:r>
            <a:endParaRPr lang="en-GB"/>
          </a:p>
        </p:txBody>
      </p:sp>
      <p:sp>
        <p:nvSpPr>
          <p:cNvPr id="230" name="Google Shape;230;p42"/>
          <p:cNvSpPr txBox="1">
            <a:spLocks noGrp="1"/>
          </p:cNvSpPr>
          <p:nvPr>
            <p:ph type="body" idx="1"/>
          </p:nvPr>
        </p:nvSpPr>
        <p:spPr>
          <a:xfrm>
            <a:off x="1161650" y="1621417"/>
            <a:ext cx="4834600" cy="4512400"/>
          </a:xfrm>
          <a:prstGeom prst="rect">
            <a:avLst/>
          </a:prstGeom>
        </p:spPr>
        <p:txBody>
          <a:bodyPr spcFirstLastPara="1" wrap="square" lIns="60950" tIns="60950" rIns="60950" bIns="60950" anchor="t" anchorCtr="0">
            <a:noAutofit/>
          </a:bodyPr>
          <a:lstStyle/>
          <a:p>
            <a:pPr marL="0" indent="0">
              <a:buNone/>
            </a:pPr>
            <a:r>
              <a:rPr lang="en-GB" dirty="0"/>
              <a:t>Outline how security in the cloud is administered in Google Cloud</a:t>
            </a:r>
            <a:endParaRPr dirty="0"/>
          </a:p>
          <a:p>
            <a:pPr>
              <a:spcBef>
                <a:spcPts val="1935"/>
              </a:spcBef>
            </a:pPr>
            <a:r>
              <a:rPr lang="en-GB" dirty="0"/>
              <a:t>Describe the shared security model</a:t>
            </a:r>
            <a:br>
              <a:rPr lang="en-GB" dirty="0"/>
            </a:br>
            <a:r>
              <a:rPr lang="en-GB" dirty="0"/>
              <a:t>in the cloud</a:t>
            </a:r>
            <a:endParaRPr dirty="0"/>
          </a:p>
          <a:p>
            <a:pPr>
              <a:spcBef>
                <a:spcPts val="1935"/>
              </a:spcBef>
            </a:pPr>
            <a:r>
              <a:rPr lang="en-GB" dirty="0"/>
              <a:t>Discuss Google’s security responsibility versus a customer’s responsibility</a:t>
            </a:r>
            <a:endParaRPr dirty="0"/>
          </a:p>
          <a:p>
            <a:pPr>
              <a:spcBef>
                <a:spcPts val="1935"/>
              </a:spcBef>
            </a:pPr>
            <a:r>
              <a:rPr lang="en-GB" dirty="0"/>
              <a:t>Explore the different encryption options with Google Cloud</a:t>
            </a:r>
            <a:endParaRPr dirty="0"/>
          </a:p>
          <a:p>
            <a:pPr>
              <a:spcBef>
                <a:spcPts val="1935"/>
              </a:spcBef>
            </a:pPr>
            <a:r>
              <a:rPr lang="en-GB" dirty="0"/>
              <a:t>Identify best practices when configuring authentication and authorization using Cloud Identity and Access Management (Cloud IAM)</a:t>
            </a:r>
            <a:endParaRPr dirty="0"/>
          </a:p>
          <a:p>
            <a:pPr marL="457200" indent="-152400">
              <a:buNone/>
            </a:pPr>
            <a:endParaRPr dirty="0"/>
          </a:p>
          <a:p>
            <a:pPr marL="0" indent="0">
              <a:buNone/>
            </a:pPr>
            <a:endParaRPr dirty="0"/>
          </a:p>
        </p:txBody>
      </p:sp>
      <p:sp>
        <p:nvSpPr>
          <p:cNvPr id="231" name="Google Shape;231;p4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1"/>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pic>
        <p:nvPicPr>
          <p:cNvPr id="232" name="Google Shape;232;p42"/>
          <p:cNvPicPr preferRelativeResize="0"/>
          <p:nvPr/>
        </p:nvPicPr>
        <p:blipFill rotWithShape="1">
          <a:blip r:embed="rId2"/>
          <a:srcRect/>
          <a:stretch>
            <a:fillRect/>
          </a:stretch>
        </p:blipFill>
        <p:spPr>
          <a:xfrm>
            <a:off x="6301167" y="1236209"/>
            <a:ext cx="4664016" cy="466401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5"/>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GB" sz="2335" dirty="0">
                <a:solidFill>
                  <a:schemeClr val="accent2"/>
                </a:solidFill>
              </a:rPr>
              <a:t>Introduction to Security in the Cloud</a:t>
            </a:r>
            <a:endParaRPr sz="2335" dirty="0">
              <a:solidFill>
                <a:schemeClr val="accent2"/>
              </a:solidFill>
            </a:endParaRPr>
          </a:p>
          <a:p>
            <a:pPr marL="0" indent="0">
              <a:spcBef>
                <a:spcPts val="1935"/>
              </a:spcBef>
              <a:buNone/>
            </a:pPr>
            <a:r>
              <a:rPr lang="en-GB" sz="2335" dirty="0"/>
              <a:t>The Shared Security Model</a:t>
            </a:r>
            <a:endParaRPr sz="2335" dirty="0"/>
          </a:p>
          <a:p>
            <a:pPr marL="0" indent="0">
              <a:spcBef>
                <a:spcPts val="1935"/>
              </a:spcBef>
              <a:buNone/>
            </a:pPr>
            <a:r>
              <a:rPr lang="en-GB" sz="2335" dirty="0"/>
              <a:t>Encryption Options</a:t>
            </a:r>
            <a:endParaRPr sz="2335" dirty="0"/>
          </a:p>
          <a:p>
            <a:pPr marL="0" indent="0">
              <a:spcBef>
                <a:spcPts val="1935"/>
              </a:spcBef>
              <a:spcAft>
                <a:spcPts val="1935"/>
              </a:spcAft>
              <a:buNone/>
            </a:pPr>
            <a:r>
              <a:rPr lang="en-GB" sz="2335" dirty="0"/>
              <a:t>Authentication and Authorization with Cloud IAM</a:t>
            </a:r>
            <a:endParaRPr lang="en-GB" sz="2335" dirty="0"/>
          </a:p>
          <a:p>
            <a:pPr marL="0" indent="0">
              <a:spcBef>
                <a:spcPts val="1935"/>
              </a:spcBef>
              <a:spcAft>
                <a:spcPts val="1935"/>
              </a:spcAft>
              <a:buNone/>
            </a:pPr>
            <a:r>
              <a:rPr lang="en-US" sz="2335" dirty="0"/>
              <a:t>Identify Best Practices for Authorization using Cloud IAM</a:t>
            </a:r>
            <a:endParaRPr lang="en-US" sz="2335" dirty="0"/>
          </a:p>
          <a:p>
            <a:pPr marL="0" indent="0">
              <a:spcBef>
                <a:spcPts val="1935"/>
              </a:spcBef>
              <a:spcAft>
                <a:spcPts val="1935"/>
              </a:spcAft>
              <a:buNone/>
            </a:pPr>
            <a:endParaRPr sz="2335" dirty="0"/>
          </a:p>
        </p:txBody>
      </p:sp>
      <p:sp>
        <p:nvSpPr>
          <p:cNvPr id="252" name="Google Shape;252;p45"/>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GB" dirty="0"/>
              <a:t>Agenda </a:t>
            </a:r>
            <a:endParaRPr dirty="0"/>
          </a:p>
        </p:txBody>
      </p:sp>
      <p:sp>
        <p:nvSpPr>
          <p:cNvPr id="253" name="Google Shape;253;p4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1"/>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Video</a:t>
            </a:r>
            <a:endParaRPr lang="en-US" dirty="0"/>
          </a:p>
        </p:txBody>
      </p:sp>
      <p:sp>
        <p:nvSpPr>
          <p:cNvPr id="2" name="Text Placeholder 1"/>
          <p:cNvSpPr>
            <a:spLocks noGrp="1"/>
          </p:cNvSpPr>
          <p:nvPr>
            <p:ph type="body" idx="4294967295"/>
          </p:nvPr>
        </p:nvSpPr>
        <p:spPr>
          <a:xfrm>
            <a:off x="753762" y="1570058"/>
            <a:ext cx="8909222" cy="4518025"/>
          </a:xfrm>
          <a:prstGeom prst="rect">
            <a:avLst/>
          </a:prstGeom>
        </p:spPr>
        <p:txBody>
          <a:bodyPr/>
          <a:lstStyle/>
          <a:p>
            <a:r>
              <a:rPr lang="en-US" sz="2800" dirty="0"/>
              <a:t>Introduction to Cloud IAM </a:t>
            </a:r>
            <a:r>
              <a:rPr lang="en-US" sz="2800" dirty="0">
                <a:solidFill>
                  <a:srgbClr val="FF0000"/>
                </a:solidFill>
              </a:rPr>
              <a:t>(~5 mins video)</a:t>
            </a:r>
            <a:endParaRPr lang="en-US" sz="2800" dirty="0">
              <a:solidFill>
                <a:srgbClr val="FF0000"/>
              </a:solidFill>
            </a:endParaRPr>
          </a:p>
          <a:p>
            <a:pPr lvl="1"/>
            <a:endParaRPr lang="en-US" sz="2800" dirty="0">
              <a:hlinkClick r:id="rId1"/>
            </a:endParaRPr>
          </a:p>
          <a:p>
            <a:pPr lvl="1"/>
            <a:r>
              <a:rPr lang="en-US" sz="2800" dirty="0">
                <a:hlinkClick r:id="rId1"/>
              </a:rPr>
              <a:t>https://www.youtube.com/watch?v=96HlT4f2AUU&amp;t=15s</a:t>
            </a:r>
            <a:endParaRPr lang="en-US" sz="2800" dirty="0"/>
          </a:p>
          <a:p>
            <a:pPr lvl="1"/>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6"/>
          <p:cNvSpPr/>
          <p:nvPr/>
        </p:nvSpPr>
        <p:spPr>
          <a:xfrm>
            <a:off x="6558468" y="2225084"/>
            <a:ext cx="4201463" cy="2766801"/>
          </a:xfrm>
          <a:custGeom>
            <a:avLst/>
            <a:gdLst/>
            <a:ahLst/>
            <a:cxnLst/>
            <a:rect l="l" t="t" r="r" b="b"/>
            <a:pathLst>
              <a:path w="140306" h="92530" extrusionOk="0">
                <a:moveTo>
                  <a:pt x="70352" y="1"/>
                </a:moveTo>
                <a:cubicBezTo>
                  <a:pt x="54351" y="1"/>
                  <a:pt x="39417" y="8882"/>
                  <a:pt x="31889" y="23368"/>
                </a:cubicBezTo>
                <a:cubicBezTo>
                  <a:pt x="13588" y="25349"/>
                  <a:pt x="1" y="41335"/>
                  <a:pt x="1005" y="59720"/>
                </a:cubicBezTo>
                <a:cubicBezTo>
                  <a:pt x="2010" y="78134"/>
                  <a:pt x="17215" y="92530"/>
                  <a:pt x="35656" y="92530"/>
                </a:cubicBezTo>
                <a:lnTo>
                  <a:pt x="110816" y="92530"/>
                </a:lnTo>
                <a:cubicBezTo>
                  <a:pt x="110851" y="92530"/>
                  <a:pt x="110886" y="92530"/>
                  <a:pt x="110921" y="92530"/>
                </a:cubicBezTo>
                <a:cubicBezTo>
                  <a:pt x="126469" y="92530"/>
                  <a:pt x="139218" y="80247"/>
                  <a:pt x="139747" y="64714"/>
                </a:cubicBezTo>
                <a:cubicBezTo>
                  <a:pt x="140305" y="49147"/>
                  <a:pt x="128392" y="35950"/>
                  <a:pt x="112852" y="34946"/>
                </a:cubicBezTo>
                <a:cubicBezTo>
                  <a:pt x="109281" y="16867"/>
                  <a:pt x="94690" y="3057"/>
                  <a:pt x="76472" y="435"/>
                </a:cubicBezTo>
                <a:cubicBezTo>
                  <a:pt x="74424" y="143"/>
                  <a:pt x="72379" y="1"/>
                  <a:pt x="70352" y="1"/>
                </a:cubicBezTo>
                <a:close/>
              </a:path>
            </a:pathLst>
          </a:custGeom>
          <a:solidFill>
            <a:schemeClr val="accent3"/>
          </a:solidFill>
          <a:ln>
            <a:noFill/>
          </a:ln>
        </p:spPr>
        <p:txBody>
          <a:bodyPr spcFirstLastPara="1" wrap="square" lIns="60950" tIns="60950" rIns="60950" bIns="60950" anchor="ctr" anchorCtr="0">
            <a:noAutofit/>
          </a:bodyPr>
          <a:lstStyle/>
          <a:p>
            <a:endParaRPr sz="1200"/>
          </a:p>
        </p:txBody>
      </p:sp>
      <p:sp>
        <p:nvSpPr>
          <p:cNvPr id="259" name="Google Shape;259;p46"/>
          <p:cNvSpPr/>
          <p:nvPr/>
        </p:nvSpPr>
        <p:spPr>
          <a:xfrm>
            <a:off x="8218014" y="3028296"/>
            <a:ext cx="882369" cy="1160376"/>
          </a:xfrm>
          <a:custGeom>
            <a:avLst/>
            <a:gdLst/>
            <a:ahLst/>
            <a:cxnLst/>
            <a:rect l="l" t="t" r="r" b="b"/>
            <a:pathLst>
              <a:path w="19449" h="25543" extrusionOk="0">
                <a:moveTo>
                  <a:pt x="9783" y="2334"/>
                </a:moveTo>
                <a:cubicBezTo>
                  <a:pt x="10959" y="2363"/>
                  <a:pt x="12075" y="2922"/>
                  <a:pt x="12751" y="3891"/>
                </a:cubicBezTo>
                <a:cubicBezTo>
                  <a:pt x="13221" y="4626"/>
                  <a:pt x="13456" y="5448"/>
                  <a:pt x="13456" y="6329"/>
                </a:cubicBezTo>
                <a:lnTo>
                  <a:pt x="13456" y="8533"/>
                </a:lnTo>
                <a:lnTo>
                  <a:pt x="5964" y="8533"/>
                </a:lnTo>
                <a:lnTo>
                  <a:pt x="5964" y="6183"/>
                </a:lnTo>
                <a:cubicBezTo>
                  <a:pt x="5964" y="4067"/>
                  <a:pt x="7668" y="2363"/>
                  <a:pt x="9783" y="2334"/>
                </a:cubicBezTo>
                <a:close/>
                <a:moveTo>
                  <a:pt x="9709" y="14605"/>
                </a:moveTo>
                <a:cubicBezTo>
                  <a:pt x="10966" y="14605"/>
                  <a:pt x="12163" y="15572"/>
                  <a:pt x="12163" y="17023"/>
                </a:cubicBezTo>
                <a:cubicBezTo>
                  <a:pt x="12163" y="18374"/>
                  <a:pt x="11076" y="19461"/>
                  <a:pt x="9725" y="19461"/>
                </a:cubicBezTo>
                <a:cubicBezTo>
                  <a:pt x="7551" y="19461"/>
                  <a:pt x="6464" y="16847"/>
                  <a:pt x="7991" y="15319"/>
                </a:cubicBezTo>
                <a:cubicBezTo>
                  <a:pt x="8495" y="14825"/>
                  <a:pt x="9109" y="14605"/>
                  <a:pt x="9709" y="14605"/>
                </a:cubicBezTo>
                <a:close/>
                <a:moveTo>
                  <a:pt x="9783" y="0"/>
                </a:moveTo>
                <a:cubicBezTo>
                  <a:pt x="9725" y="0"/>
                  <a:pt x="9666" y="3"/>
                  <a:pt x="9607" y="13"/>
                </a:cubicBezTo>
                <a:cubicBezTo>
                  <a:pt x="6258" y="101"/>
                  <a:pt x="3614" y="2863"/>
                  <a:pt x="3644" y="6212"/>
                </a:cubicBezTo>
                <a:lnTo>
                  <a:pt x="3644" y="8533"/>
                </a:lnTo>
                <a:lnTo>
                  <a:pt x="2410" y="8533"/>
                </a:lnTo>
                <a:cubicBezTo>
                  <a:pt x="1088" y="8533"/>
                  <a:pt x="1" y="9620"/>
                  <a:pt x="1" y="10971"/>
                </a:cubicBezTo>
                <a:lnTo>
                  <a:pt x="1" y="23104"/>
                </a:lnTo>
                <a:cubicBezTo>
                  <a:pt x="1" y="24455"/>
                  <a:pt x="1088" y="25542"/>
                  <a:pt x="2410" y="25542"/>
                </a:cubicBezTo>
                <a:lnTo>
                  <a:pt x="17010" y="25542"/>
                </a:lnTo>
                <a:cubicBezTo>
                  <a:pt x="18362" y="25542"/>
                  <a:pt x="19419" y="24455"/>
                  <a:pt x="19449" y="23104"/>
                </a:cubicBezTo>
                <a:lnTo>
                  <a:pt x="19449" y="10971"/>
                </a:lnTo>
                <a:cubicBezTo>
                  <a:pt x="19419" y="9620"/>
                  <a:pt x="18362" y="8533"/>
                  <a:pt x="17010" y="8533"/>
                </a:cubicBezTo>
                <a:lnTo>
                  <a:pt x="15865" y="8533"/>
                </a:lnTo>
                <a:lnTo>
                  <a:pt x="15865" y="6329"/>
                </a:lnTo>
                <a:cubicBezTo>
                  <a:pt x="15865" y="2980"/>
                  <a:pt x="13456" y="72"/>
                  <a:pt x="10136" y="13"/>
                </a:cubicBezTo>
                <a:cubicBezTo>
                  <a:pt x="10018" y="13"/>
                  <a:pt x="9901" y="0"/>
                  <a:pt x="9783" y="0"/>
                </a:cubicBezTo>
                <a:close/>
              </a:path>
            </a:pathLst>
          </a:custGeom>
          <a:solidFill>
            <a:srgbClr val="FFFFFF"/>
          </a:solidFill>
          <a:ln>
            <a:noFill/>
          </a:ln>
        </p:spPr>
        <p:txBody>
          <a:bodyPr spcFirstLastPara="1" wrap="square" lIns="60950" tIns="60950" rIns="60950" bIns="60950" anchor="ctr" anchorCtr="0">
            <a:noAutofit/>
          </a:bodyPr>
          <a:lstStyle/>
          <a:p>
            <a:endParaRPr sz="1200"/>
          </a:p>
        </p:txBody>
      </p:sp>
      <p:pic>
        <p:nvPicPr>
          <p:cNvPr id="260" name="Google Shape;260;p46"/>
          <p:cNvPicPr preferRelativeResize="0"/>
          <p:nvPr/>
        </p:nvPicPr>
        <p:blipFill>
          <a:blip r:embed="rId1"/>
          <a:stretch>
            <a:fillRect/>
          </a:stretch>
        </p:blipFill>
        <p:spPr>
          <a:xfrm>
            <a:off x="1217168" y="2117650"/>
            <a:ext cx="667261" cy="697136"/>
          </a:xfrm>
          <a:prstGeom prst="rect">
            <a:avLst/>
          </a:prstGeom>
          <a:noFill/>
          <a:ln>
            <a:noFill/>
          </a:ln>
          <a:effectLst>
            <a:outerShdw dist="190500" dir="2640000" algn="bl" rotWithShape="0">
              <a:srgbClr val="666666">
                <a:alpha val="50000"/>
              </a:srgbClr>
            </a:outerShdw>
          </a:effectLst>
        </p:spPr>
      </p:pic>
      <p:sp>
        <p:nvSpPr>
          <p:cNvPr id="261" name="Google Shape;261;p46"/>
          <p:cNvSpPr txBox="1"/>
          <p:nvPr/>
        </p:nvSpPr>
        <p:spPr>
          <a:xfrm>
            <a:off x="2126517" y="2004517"/>
            <a:ext cx="4075800" cy="895200"/>
          </a:xfrm>
          <a:prstGeom prst="rect">
            <a:avLst/>
          </a:prstGeom>
          <a:noFill/>
          <a:ln>
            <a:noFill/>
          </a:ln>
        </p:spPr>
        <p:txBody>
          <a:bodyPr spcFirstLastPara="1" wrap="square" lIns="60967" tIns="60967" rIns="60967" bIns="60967" anchor="ctr" anchorCtr="0">
            <a:noAutofit/>
          </a:bodyPr>
          <a:lstStyle/>
          <a:p>
            <a:r>
              <a:rPr lang="en-GB" sz="1865">
                <a:solidFill>
                  <a:schemeClr val="lt1"/>
                </a:solidFill>
                <a:latin typeface="Roboto"/>
                <a:ea typeface="Roboto"/>
                <a:cs typeface="Roboto"/>
                <a:sym typeface="Roboto"/>
              </a:rPr>
              <a:t>Google has operated securely in the cloud for </a:t>
            </a:r>
            <a:r>
              <a:rPr lang="en-GB" sz="1865">
                <a:solidFill>
                  <a:schemeClr val="accent2"/>
                </a:solidFill>
                <a:latin typeface="Roboto"/>
                <a:ea typeface="Roboto"/>
                <a:cs typeface="Roboto"/>
                <a:sym typeface="Roboto"/>
              </a:rPr>
              <a:t>+20 years</a:t>
            </a:r>
            <a:r>
              <a:rPr lang="en-GB" sz="1865">
                <a:solidFill>
                  <a:schemeClr val="lt1"/>
                </a:solidFill>
                <a:latin typeface="Roboto"/>
                <a:ea typeface="Roboto"/>
                <a:cs typeface="Roboto"/>
                <a:sym typeface="Roboto"/>
              </a:rPr>
              <a:t>!</a:t>
            </a:r>
            <a:endParaRPr sz="1865">
              <a:solidFill>
                <a:schemeClr val="lt1"/>
              </a:solidFill>
              <a:latin typeface="Roboto"/>
              <a:ea typeface="Roboto"/>
              <a:cs typeface="Roboto"/>
              <a:sym typeface="Roboto"/>
            </a:endParaRPr>
          </a:p>
        </p:txBody>
      </p:sp>
      <p:pic>
        <p:nvPicPr>
          <p:cNvPr id="262" name="Google Shape;262;p46"/>
          <p:cNvPicPr preferRelativeResize="0"/>
          <p:nvPr/>
        </p:nvPicPr>
        <p:blipFill>
          <a:blip r:embed="rId1"/>
          <a:stretch>
            <a:fillRect/>
          </a:stretch>
        </p:blipFill>
        <p:spPr>
          <a:xfrm>
            <a:off x="1217168" y="3524593"/>
            <a:ext cx="667261" cy="697136"/>
          </a:xfrm>
          <a:prstGeom prst="rect">
            <a:avLst/>
          </a:prstGeom>
          <a:noFill/>
          <a:ln>
            <a:noFill/>
          </a:ln>
          <a:effectLst>
            <a:outerShdw dist="190500" dir="2640000" algn="bl" rotWithShape="0">
              <a:srgbClr val="666666">
                <a:alpha val="50000"/>
              </a:srgbClr>
            </a:outerShdw>
          </a:effectLst>
        </p:spPr>
      </p:pic>
      <p:sp>
        <p:nvSpPr>
          <p:cNvPr id="263" name="Google Shape;263;p46"/>
          <p:cNvSpPr txBox="1"/>
          <p:nvPr/>
        </p:nvSpPr>
        <p:spPr>
          <a:xfrm>
            <a:off x="2126517" y="3420059"/>
            <a:ext cx="3980400" cy="895200"/>
          </a:xfrm>
          <a:prstGeom prst="rect">
            <a:avLst/>
          </a:prstGeom>
          <a:noFill/>
          <a:ln>
            <a:noFill/>
          </a:ln>
        </p:spPr>
        <p:txBody>
          <a:bodyPr spcFirstLastPara="1" wrap="square" lIns="60967" tIns="60967" rIns="60967" bIns="60967" anchor="ctr" anchorCtr="0">
            <a:noAutofit/>
          </a:bodyPr>
          <a:lstStyle/>
          <a:p>
            <a:r>
              <a:rPr lang="en-GB" sz="1865">
                <a:solidFill>
                  <a:schemeClr val="lt1"/>
                </a:solidFill>
                <a:latin typeface="Roboto"/>
                <a:ea typeface="Roboto"/>
                <a:cs typeface="Roboto"/>
                <a:sym typeface="Roboto"/>
              </a:rPr>
              <a:t>7 services have </a:t>
            </a:r>
            <a:r>
              <a:rPr lang="en-GB" sz="1865">
                <a:solidFill>
                  <a:schemeClr val="accent6"/>
                </a:solidFill>
                <a:latin typeface="Roboto"/>
                <a:ea typeface="Roboto"/>
                <a:cs typeface="Roboto"/>
                <a:sym typeface="Roboto"/>
              </a:rPr>
              <a:t>+1 billion users </a:t>
            </a:r>
            <a:r>
              <a:rPr lang="en-GB" sz="1865">
                <a:solidFill>
                  <a:schemeClr val="lt1"/>
                </a:solidFill>
                <a:latin typeface="Roboto"/>
                <a:ea typeface="Roboto"/>
                <a:cs typeface="Roboto"/>
                <a:sym typeface="Roboto"/>
              </a:rPr>
              <a:t>a day.</a:t>
            </a:r>
            <a:endParaRPr sz="1865">
              <a:solidFill>
                <a:schemeClr val="lt1"/>
              </a:solidFill>
              <a:latin typeface="Roboto"/>
              <a:ea typeface="Roboto"/>
              <a:cs typeface="Roboto"/>
              <a:sym typeface="Roboto"/>
            </a:endParaRPr>
          </a:p>
        </p:txBody>
      </p:sp>
      <p:pic>
        <p:nvPicPr>
          <p:cNvPr id="264" name="Google Shape;264;p46"/>
          <p:cNvPicPr preferRelativeResize="0"/>
          <p:nvPr/>
        </p:nvPicPr>
        <p:blipFill>
          <a:blip r:embed="rId1"/>
          <a:stretch>
            <a:fillRect/>
          </a:stretch>
        </p:blipFill>
        <p:spPr>
          <a:xfrm>
            <a:off x="1217168" y="4845393"/>
            <a:ext cx="667261" cy="697136"/>
          </a:xfrm>
          <a:prstGeom prst="rect">
            <a:avLst/>
          </a:prstGeom>
          <a:noFill/>
          <a:ln>
            <a:noFill/>
          </a:ln>
          <a:effectLst>
            <a:outerShdw dist="190500" dir="2640000" algn="bl" rotWithShape="0">
              <a:srgbClr val="666666">
                <a:alpha val="50000"/>
              </a:srgbClr>
            </a:outerShdw>
          </a:effectLst>
        </p:spPr>
      </p:pic>
      <p:sp>
        <p:nvSpPr>
          <p:cNvPr id="265" name="Google Shape;265;p46"/>
          <p:cNvSpPr txBox="1"/>
          <p:nvPr/>
        </p:nvSpPr>
        <p:spPr>
          <a:xfrm>
            <a:off x="2126517" y="4740859"/>
            <a:ext cx="3980400" cy="895200"/>
          </a:xfrm>
          <a:prstGeom prst="rect">
            <a:avLst/>
          </a:prstGeom>
          <a:noFill/>
          <a:ln>
            <a:noFill/>
          </a:ln>
        </p:spPr>
        <p:txBody>
          <a:bodyPr spcFirstLastPara="1" wrap="square" lIns="60967" tIns="60967" rIns="60967" bIns="60967" anchor="ctr" anchorCtr="0">
            <a:noAutofit/>
          </a:bodyPr>
          <a:lstStyle/>
          <a:p>
            <a:r>
              <a:rPr lang="en-GB" sz="1865">
                <a:solidFill>
                  <a:schemeClr val="lt1"/>
                </a:solidFill>
                <a:latin typeface="Roboto"/>
                <a:ea typeface="Roboto"/>
                <a:cs typeface="Roboto"/>
                <a:sym typeface="Roboto"/>
              </a:rPr>
              <a:t>Google connects to more than a </a:t>
            </a:r>
            <a:r>
              <a:rPr lang="en-GB" sz="1865">
                <a:solidFill>
                  <a:schemeClr val="accent5"/>
                </a:solidFill>
                <a:latin typeface="Roboto"/>
                <a:ea typeface="Roboto"/>
                <a:cs typeface="Roboto"/>
                <a:sym typeface="Roboto"/>
              </a:rPr>
              <a:t>billion IPs</a:t>
            </a:r>
            <a:r>
              <a:rPr lang="en-GB" sz="1865">
                <a:solidFill>
                  <a:schemeClr val="lt1"/>
                </a:solidFill>
                <a:latin typeface="Roboto"/>
                <a:ea typeface="Roboto"/>
                <a:cs typeface="Roboto"/>
                <a:sym typeface="Roboto"/>
              </a:rPr>
              <a:t> every day.</a:t>
            </a:r>
            <a:endParaRPr sz="1865">
              <a:solidFill>
                <a:schemeClr val="lt1"/>
              </a:solidFill>
              <a:latin typeface="Roboto"/>
              <a:ea typeface="Roboto"/>
              <a:cs typeface="Roboto"/>
              <a:sym typeface="Roboto"/>
            </a:endParaRPr>
          </a:p>
        </p:txBody>
      </p:sp>
      <p:sp>
        <p:nvSpPr>
          <p:cNvPr id="266" name="Google Shape;266;p4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Security empowers innovation</a:t>
            </a:r>
            <a:endParaRPr lang="en-GB"/>
          </a:p>
        </p:txBody>
      </p:sp>
      <p:sp>
        <p:nvSpPr>
          <p:cNvPr id="267" name="Google Shape;267;p4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2"/>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47"/>
          <p:cNvPicPr preferRelativeResize="0"/>
          <p:nvPr/>
        </p:nvPicPr>
        <p:blipFill>
          <a:blip r:embed="rId1"/>
          <a:stretch>
            <a:fillRect/>
          </a:stretch>
        </p:blipFill>
        <p:spPr>
          <a:xfrm>
            <a:off x="1320800" y="2292853"/>
            <a:ext cx="669273" cy="562091"/>
          </a:xfrm>
          <a:prstGeom prst="rect">
            <a:avLst/>
          </a:prstGeom>
          <a:noFill/>
          <a:ln>
            <a:noFill/>
          </a:ln>
        </p:spPr>
      </p:pic>
      <p:sp>
        <p:nvSpPr>
          <p:cNvPr id="273" name="Google Shape;273;p47"/>
          <p:cNvSpPr txBox="1"/>
          <p:nvPr/>
        </p:nvSpPr>
        <p:spPr>
          <a:xfrm>
            <a:off x="2130183" y="2295934"/>
            <a:ext cx="4075800" cy="713200"/>
          </a:xfrm>
          <a:prstGeom prst="rect">
            <a:avLst/>
          </a:prstGeom>
          <a:noFill/>
          <a:ln>
            <a:noFill/>
          </a:ln>
        </p:spPr>
        <p:txBody>
          <a:bodyPr spcFirstLastPara="1" wrap="square" lIns="60967" tIns="60967" rIns="60967" bIns="60967" anchor="ctr" anchorCtr="0">
            <a:noAutofit/>
          </a:bodyPr>
          <a:lstStyle/>
          <a:p>
            <a:r>
              <a:rPr lang="en-GB" sz="1865">
                <a:solidFill>
                  <a:schemeClr val="lt1"/>
                </a:solidFill>
                <a:latin typeface="Roboto"/>
                <a:ea typeface="Roboto"/>
                <a:cs typeface="Roboto"/>
                <a:sym typeface="Roboto"/>
              </a:rPr>
              <a:t>Deployment of services</a:t>
            </a:r>
            <a:endParaRPr sz="1865">
              <a:solidFill>
                <a:schemeClr val="lt1"/>
              </a:solidFill>
              <a:latin typeface="Roboto"/>
              <a:ea typeface="Roboto"/>
              <a:cs typeface="Roboto"/>
              <a:sym typeface="Roboto"/>
            </a:endParaRPr>
          </a:p>
        </p:txBody>
      </p:sp>
      <p:pic>
        <p:nvPicPr>
          <p:cNvPr id="274" name="Google Shape;274;p47"/>
          <p:cNvPicPr preferRelativeResize="0"/>
          <p:nvPr/>
        </p:nvPicPr>
        <p:blipFill>
          <a:blip r:embed="rId1"/>
          <a:stretch>
            <a:fillRect/>
          </a:stretch>
        </p:blipFill>
        <p:spPr>
          <a:xfrm>
            <a:off x="1320800" y="3231971"/>
            <a:ext cx="669273" cy="571569"/>
          </a:xfrm>
          <a:prstGeom prst="rect">
            <a:avLst/>
          </a:prstGeom>
          <a:noFill/>
          <a:ln>
            <a:noFill/>
          </a:ln>
        </p:spPr>
      </p:pic>
      <p:sp>
        <p:nvSpPr>
          <p:cNvPr id="275" name="Google Shape;275;p47"/>
          <p:cNvSpPr txBox="1"/>
          <p:nvPr/>
        </p:nvSpPr>
        <p:spPr>
          <a:xfrm>
            <a:off x="2130183" y="3242551"/>
            <a:ext cx="4075800" cy="713200"/>
          </a:xfrm>
          <a:prstGeom prst="rect">
            <a:avLst/>
          </a:prstGeom>
          <a:noFill/>
          <a:ln>
            <a:noFill/>
          </a:ln>
        </p:spPr>
        <p:txBody>
          <a:bodyPr spcFirstLastPara="1" wrap="square" lIns="60967" tIns="60967" rIns="60967" bIns="60967" anchor="ctr" anchorCtr="0">
            <a:noAutofit/>
          </a:bodyPr>
          <a:lstStyle/>
          <a:p>
            <a:r>
              <a:rPr lang="en-GB" sz="1865">
                <a:solidFill>
                  <a:schemeClr val="lt1"/>
                </a:solidFill>
                <a:latin typeface="Roboto"/>
                <a:ea typeface="Roboto"/>
                <a:cs typeface="Roboto"/>
                <a:sym typeface="Roboto"/>
              </a:rPr>
              <a:t>Storage of data</a:t>
            </a:r>
            <a:endParaRPr sz="1865">
              <a:solidFill>
                <a:schemeClr val="lt1"/>
              </a:solidFill>
              <a:latin typeface="Roboto"/>
              <a:ea typeface="Roboto"/>
              <a:cs typeface="Roboto"/>
              <a:sym typeface="Roboto"/>
            </a:endParaRPr>
          </a:p>
        </p:txBody>
      </p:sp>
      <p:pic>
        <p:nvPicPr>
          <p:cNvPr id="276" name="Google Shape;276;p47"/>
          <p:cNvPicPr preferRelativeResize="0"/>
          <p:nvPr/>
        </p:nvPicPr>
        <p:blipFill>
          <a:blip r:embed="rId1"/>
          <a:stretch>
            <a:fillRect/>
          </a:stretch>
        </p:blipFill>
        <p:spPr>
          <a:xfrm>
            <a:off x="1320800" y="4178588"/>
            <a:ext cx="669273" cy="571569"/>
          </a:xfrm>
          <a:prstGeom prst="rect">
            <a:avLst/>
          </a:prstGeom>
          <a:noFill/>
          <a:ln>
            <a:noFill/>
          </a:ln>
        </p:spPr>
      </p:pic>
      <p:sp>
        <p:nvSpPr>
          <p:cNvPr id="277" name="Google Shape;277;p47"/>
          <p:cNvSpPr txBox="1"/>
          <p:nvPr/>
        </p:nvSpPr>
        <p:spPr>
          <a:xfrm>
            <a:off x="2130183" y="4189168"/>
            <a:ext cx="5185600" cy="713200"/>
          </a:xfrm>
          <a:prstGeom prst="rect">
            <a:avLst/>
          </a:prstGeom>
          <a:noFill/>
          <a:ln>
            <a:noFill/>
          </a:ln>
        </p:spPr>
        <p:txBody>
          <a:bodyPr spcFirstLastPara="1" wrap="square" lIns="60967" tIns="60967" rIns="60967" bIns="60967" anchor="ctr" anchorCtr="0">
            <a:noAutofit/>
          </a:bodyPr>
          <a:lstStyle/>
          <a:p>
            <a:r>
              <a:rPr lang="en-GB" sz="1865">
                <a:solidFill>
                  <a:schemeClr val="lt1"/>
                </a:solidFill>
                <a:latin typeface="Roboto"/>
                <a:ea typeface="Roboto"/>
                <a:cs typeface="Roboto"/>
                <a:sym typeface="Roboto"/>
              </a:rPr>
              <a:t>Communication between services</a:t>
            </a:r>
            <a:endParaRPr sz="1865">
              <a:solidFill>
                <a:schemeClr val="lt1"/>
              </a:solidFill>
              <a:latin typeface="Roboto"/>
              <a:ea typeface="Roboto"/>
              <a:cs typeface="Roboto"/>
              <a:sym typeface="Roboto"/>
            </a:endParaRPr>
          </a:p>
        </p:txBody>
      </p:sp>
      <p:pic>
        <p:nvPicPr>
          <p:cNvPr id="278" name="Google Shape;278;p47"/>
          <p:cNvPicPr preferRelativeResize="0"/>
          <p:nvPr/>
        </p:nvPicPr>
        <p:blipFill>
          <a:blip r:embed="rId1"/>
          <a:stretch>
            <a:fillRect/>
          </a:stretch>
        </p:blipFill>
        <p:spPr>
          <a:xfrm>
            <a:off x="1320800" y="5216508"/>
            <a:ext cx="669273" cy="608429"/>
          </a:xfrm>
          <a:prstGeom prst="rect">
            <a:avLst/>
          </a:prstGeom>
          <a:noFill/>
          <a:ln>
            <a:noFill/>
          </a:ln>
        </p:spPr>
      </p:pic>
      <p:sp>
        <p:nvSpPr>
          <p:cNvPr id="279" name="Google Shape;279;p47"/>
          <p:cNvSpPr txBox="1"/>
          <p:nvPr/>
        </p:nvSpPr>
        <p:spPr>
          <a:xfrm>
            <a:off x="2143732" y="5125205"/>
            <a:ext cx="6220050" cy="713219"/>
          </a:xfrm>
          <a:prstGeom prst="rect">
            <a:avLst/>
          </a:prstGeom>
          <a:noFill/>
          <a:ln>
            <a:noFill/>
          </a:ln>
        </p:spPr>
        <p:txBody>
          <a:bodyPr spcFirstLastPara="1" wrap="square" lIns="60967" tIns="60967" rIns="60967" bIns="60967" anchor="ctr" anchorCtr="0">
            <a:noAutofit/>
          </a:bodyPr>
          <a:lstStyle/>
          <a:p>
            <a:r>
              <a:rPr lang="en-GB" sz="1865">
                <a:solidFill>
                  <a:schemeClr val="lt1"/>
                </a:solidFill>
                <a:latin typeface="Roboto"/>
                <a:ea typeface="Roboto"/>
                <a:cs typeface="Roboto"/>
                <a:sym typeface="Roboto"/>
              </a:rPr>
              <a:t>Operation by administrators</a:t>
            </a:r>
            <a:endParaRPr sz="1865">
              <a:solidFill>
                <a:schemeClr val="lt1"/>
              </a:solidFill>
              <a:latin typeface="Roboto"/>
              <a:ea typeface="Roboto"/>
              <a:cs typeface="Roboto"/>
              <a:sym typeface="Roboto"/>
            </a:endParaRPr>
          </a:p>
        </p:txBody>
      </p:sp>
      <p:sp>
        <p:nvSpPr>
          <p:cNvPr id="280" name="Google Shape;280;p4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Leverage Google’s technical infrastructure investment for your information processing lifecycle</a:t>
            </a:r>
            <a:endParaRPr lang="en-GB"/>
          </a:p>
        </p:txBody>
      </p:sp>
      <p:sp>
        <p:nvSpPr>
          <p:cNvPr id="281" name="Google Shape;281;p4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2"/>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6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
        <p:nvSpPr>
          <p:cNvPr id="950" name="Google Shape;950;p60"/>
          <p:cNvSpPr/>
          <p:nvPr/>
        </p:nvSpPr>
        <p:spPr>
          <a:xfrm>
            <a:off x="609567" y="5389970"/>
            <a:ext cx="2399600" cy="518000"/>
          </a:xfrm>
          <a:prstGeom prst="rect">
            <a:avLst/>
          </a:prstGeom>
          <a:noFill/>
          <a:ln>
            <a:noFill/>
          </a:ln>
        </p:spPr>
        <p:txBody>
          <a:bodyPr spcFirstLastPara="1" wrap="square" lIns="0" tIns="0" rIns="0" bIns="146350" anchor="b" anchorCtr="0">
            <a:noAutofit/>
          </a:bodyPr>
          <a:lstStyle/>
          <a:p>
            <a:pPr defTabSz="609600">
              <a:buClr>
                <a:srgbClr val="000000"/>
              </a:buClr>
            </a:pPr>
            <a:r>
              <a:rPr lang="en-GB" sz="2400" kern="0">
                <a:solidFill>
                  <a:srgbClr val="202124"/>
                </a:solidFill>
                <a:latin typeface="Google Sans Medium"/>
                <a:ea typeface="Google Sans Medium"/>
                <a:cs typeface="Google Sans Medium"/>
                <a:sym typeface="Google Sans Medium"/>
              </a:rPr>
              <a:t>Google Cloud </a:t>
            </a:r>
            <a:r>
              <a:rPr lang="en-GB" sz="2400" kern="0">
                <a:solidFill>
                  <a:srgbClr val="1A73E8"/>
                </a:solidFill>
                <a:latin typeface="Google Sans Medium"/>
                <a:ea typeface="Google Sans Medium"/>
                <a:cs typeface="Google Sans Medium"/>
                <a:sym typeface="Google Sans Medium"/>
              </a:rPr>
              <a:t>Regions and Zones</a:t>
            </a:r>
            <a:endParaRPr sz="2400" kern="0">
              <a:solidFill>
                <a:srgbClr val="1A73E8"/>
              </a:solidFill>
              <a:latin typeface="Google Sans Medium"/>
              <a:ea typeface="Google Sans Medium"/>
              <a:cs typeface="Google Sans Medium"/>
              <a:sym typeface="Google Sans Medium"/>
            </a:endParaRPr>
          </a:p>
        </p:txBody>
      </p:sp>
      <p:grpSp>
        <p:nvGrpSpPr>
          <p:cNvPr id="951" name="Google Shape;951;p60"/>
          <p:cNvGrpSpPr/>
          <p:nvPr/>
        </p:nvGrpSpPr>
        <p:grpSpPr>
          <a:xfrm>
            <a:off x="377666" y="-38"/>
            <a:ext cx="11436388" cy="5609797"/>
            <a:chOff x="239350" y="1104300"/>
            <a:chExt cx="7138225" cy="3504225"/>
          </a:xfrm>
        </p:grpSpPr>
        <p:sp>
          <p:nvSpPr>
            <p:cNvPr id="952" name="Google Shape;952;p60"/>
            <p:cNvSpPr/>
            <p:nvPr/>
          </p:nvSpPr>
          <p:spPr>
            <a:xfrm>
              <a:off x="5867125" y="3498125"/>
              <a:ext cx="791725" cy="620525"/>
            </a:xfrm>
            <a:custGeom>
              <a:avLst/>
              <a:gdLst/>
              <a:ahLst/>
              <a:cxnLst/>
              <a:rect l="l" t="t" r="r" b="b"/>
              <a:pathLst>
                <a:path w="31669" h="24821" extrusionOk="0">
                  <a:moveTo>
                    <a:pt x="18431" y="14425"/>
                  </a:moveTo>
                  <a:cubicBezTo>
                    <a:pt x="18745" y="14425"/>
                    <a:pt x="18878" y="14621"/>
                    <a:pt x="19039" y="14788"/>
                  </a:cubicBezTo>
                  <a:cubicBezTo>
                    <a:pt x="19034" y="14949"/>
                    <a:pt x="19023" y="15099"/>
                    <a:pt x="19012" y="15304"/>
                  </a:cubicBezTo>
                  <a:lnTo>
                    <a:pt x="18507" y="15304"/>
                  </a:lnTo>
                  <a:cubicBezTo>
                    <a:pt x="18307" y="15032"/>
                    <a:pt x="18335" y="14744"/>
                    <a:pt x="18368" y="14427"/>
                  </a:cubicBezTo>
                  <a:cubicBezTo>
                    <a:pt x="18390" y="14426"/>
                    <a:pt x="18410" y="14425"/>
                    <a:pt x="18431" y="14425"/>
                  </a:cubicBezTo>
                  <a:close/>
                  <a:moveTo>
                    <a:pt x="18790" y="16669"/>
                  </a:moveTo>
                  <a:lnTo>
                    <a:pt x="18790" y="16669"/>
                  </a:lnTo>
                  <a:cubicBezTo>
                    <a:pt x="19195" y="16786"/>
                    <a:pt x="19195" y="16786"/>
                    <a:pt x="19367" y="17346"/>
                  </a:cubicBezTo>
                  <a:cubicBezTo>
                    <a:pt x="19339" y="17590"/>
                    <a:pt x="19250" y="17818"/>
                    <a:pt x="19106" y="18012"/>
                  </a:cubicBezTo>
                  <a:cubicBezTo>
                    <a:pt x="18928" y="17990"/>
                    <a:pt x="18906" y="17879"/>
                    <a:pt x="18928" y="17762"/>
                  </a:cubicBezTo>
                  <a:cubicBezTo>
                    <a:pt x="18951" y="17601"/>
                    <a:pt x="18984" y="17446"/>
                    <a:pt x="19006" y="17318"/>
                  </a:cubicBezTo>
                  <a:lnTo>
                    <a:pt x="19006" y="17313"/>
                  </a:lnTo>
                  <a:cubicBezTo>
                    <a:pt x="18951" y="17074"/>
                    <a:pt x="18690" y="16930"/>
                    <a:pt x="18790" y="16669"/>
                  </a:cubicBezTo>
                  <a:close/>
                  <a:moveTo>
                    <a:pt x="22752" y="0"/>
                  </a:moveTo>
                  <a:cubicBezTo>
                    <a:pt x="22663" y="178"/>
                    <a:pt x="22585" y="294"/>
                    <a:pt x="22546" y="416"/>
                  </a:cubicBezTo>
                  <a:cubicBezTo>
                    <a:pt x="22491" y="588"/>
                    <a:pt x="22474" y="777"/>
                    <a:pt x="22424" y="954"/>
                  </a:cubicBezTo>
                  <a:cubicBezTo>
                    <a:pt x="22247" y="1565"/>
                    <a:pt x="22080" y="2652"/>
                    <a:pt x="22130" y="3085"/>
                  </a:cubicBezTo>
                  <a:cubicBezTo>
                    <a:pt x="22230" y="3973"/>
                    <a:pt x="21947" y="4761"/>
                    <a:pt x="21470" y="5527"/>
                  </a:cubicBezTo>
                  <a:lnTo>
                    <a:pt x="20776" y="5582"/>
                  </a:lnTo>
                  <a:cubicBezTo>
                    <a:pt x="20399" y="5477"/>
                    <a:pt x="20171" y="5299"/>
                    <a:pt x="20088" y="4983"/>
                  </a:cubicBezTo>
                  <a:lnTo>
                    <a:pt x="19411" y="4855"/>
                  </a:lnTo>
                  <a:cubicBezTo>
                    <a:pt x="19184" y="4506"/>
                    <a:pt x="18784" y="4361"/>
                    <a:pt x="18418" y="4178"/>
                  </a:cubicBezTo>
                  <a:cubicBezTo>
                    <a:pt x="18052" y="3995"/>
                    <a:pt x="17724" y="3729"/>
                    <a:pt x="17386" y="3485"/>
                  </a:cubicBezTo>
                  <a:cubicBezTo>
                    <a:pt x="17319" y="3440"/>
                    <a:pt x="17297" y="3335"/>
                    <a:pt x="17247" y="3252"/>
                  </a:cubicBezTo>
                  <a:lnTo>
                    <a:pt x="17619" y="2708"/>
                  </a:lnTo>
                  <a:cubicBezTo>
                    <a:pt x="17630" y="2514"/>
                    <a:pt x="17641" y="2308"/>
                    <a:pt x="17652" y="2142"/>
                  </a:cubicBezTo>
                  <a:cubicBezTo>
                    <a:pt x="17841" y="1809"/>
                    <a:pt x="18212" y="1681"/>
                    <a:pt x="18357" y="1321"/>
                  </a:cubicBezTo>
                  <a:lnTo>
                    <a:pt x="18079" y="1143"/>
                  </a:lnTo>
                  <a:lnTo>
                    <a:pt x="17708" y="1237"/>
                  </a:lnTo>
                  <a:lnTo>
                    <a:pt x="17519" y="1071"/>
                  </a:lnTo>
                  <a:lnTo>
                    <a:pt x="17086" y="1188"/>
                  </a:lnTo>
                  <a:lnTo>
                    <a:pt x="15410" y="716"/>
                  </a:lnTo>
                  <a:cubicBezTo>
                    <a:pt x="15171" y="662"/>
                    <a:pt x="15030" y="371"/>
                    <a:pt x="14761" y="371"/>
                  </a:cubicBezTo>
                  <a:cubicBezTo>
                    <a:pt x="14725" y="371"/>
                    <a:pt x="14686" y="377"/>
                    <a:pt x="14644" y="388"/>
                  </a:cubicBezTo>
                  <a:cubicBezTo>
                    <a:pt x="14595" y="649"/>
                    <a:pt x="14794" y="666"/>
                    <a:pt x="14916" y="760"/>
                  </a:cubicBezTo>
                  <a:cubicBezTo>
                    <a:pt x="14961" y="799"/>
                    <a:pt x="14977" y="871"/>
                    <a:pt x="15011" y="938"/>
                  </a:cubicBezTo>
                  <a:lnTo>
                    <a:pt x="14822" y="1215"/>
                  </a:lnTo>
                  <a:lnTo>
                    <a:pt x="13712" y="1260"/>
                  </a:lnTo>
                  <a:lnTo>
                    <a:pt x="13135" y="1765"/>
                  </a:lnTo>
                  <a:lnTo>
                    <a:pt x="13135" y="2086"/>
                  </a:lnTo>
                  <a:cubicBezTo>
                    <a:pt x="12786" y="2247"/>
                    <a:pt x="12686" y="2580"/>
                    <a:pt x="12580" y="2902"/>
                  </a:cubicBezTo>
                  <a:cubicBezTo>
                    <a:pt x="12647" y="3024"/>
                    <a:pt x="12708" y="3130"/>
                    <a:pt x="12774" y="3257"/>
                  </a:cubicBezTo>
                  <a:cubicBezTo>
                    <a:pt x="12650" y="3339"/>
                    <a:pt x="12528" y="3363"/>
                    <a:pt x="12411" y="3363"/>
                  </a:cubicBezTo>
                  <a:cubicBezTo>
                    <a:pt x="12239" y="3363"/>
                    <a:pt x="12075" y="3312"/>
                    <a:pt x="11920" y="3312"/>
                  </a:cubicBezTo>
                  <a:cubicBezTo>
                    <a:pt x="11907" y="3312"/>
                    <a:pt x="11894" y="3312"/>
                    <a:pt x="11881" y="3313"/>
                  </a:cubicBezTo>
                  <a:lnTo>
                    <a:pt x="11548" y="3424"/>
                  </a:lnTo>
                  <a:lnTo>
                    <a:pt x="10910" y="2580"/>
                  </a:lnTo>
                  <a:lnTo>
                    <a:pt x="10455" y="2547"/>
                  </a:lnTo>
                  <a:lnTo>
                    <a:pt x="9279" y="3202"/>
                  </a:lnTo>
                  <a:cubicBezTo>
                    <a:pt x="9245" y="3296"/>
                    <a:pt x="9195" y="3424"/>
                    <a:pt x="9145" y="3562"/>
                  </a:cubicBezTo>
                  <a:cubicBezTo>
                    <a:pt x="8996" y="3657"/>
                    <a:pt x="8846" y="3751"/>
                    <a:pt x="8707" y="3840"/>
                  </a:cubicBezTo>
                  <a:cubicBezTo>
                    <a:pt x="8635" y="4084"/>
                    <a:pt x="8574" y="4300"/>
                    <a:pt x="8502" y="4522"/>
                  </a:cubicBezTo>
                  <a:cubicBezTo>
                    <a:pt x="8391" y="4550"/>
                    <a:pt x="8296" y="4561"/>
                    <a:pt x="8213" y="4589"/>
                  </a:cubicBezTo>
                  <a:cubicBezTo>
                    <a:pt x="8136" y="4617"/>
                    <a:pt x="8058" y="4650"/>
                    <a:pt x="7986" y="4683"/>
                  </a:cubicBezTo>
                  <a:cubicBezTo>
                    <a:pt x="7958" y="4916"/>
                    <a:pt x="7936" y="5116"/>
                    <a:pt x="7902" y="5416"/>
                  </a:cubicBezTo>
                  <a:lnTo>
                    <a:pt x="7353" y="4672"/>
                  </a:lnTo>
                  <a:lnTo>
                    <a:pt x="6854" y="5266"/>
                  </a:lnTo>
                  <a:lnTo>
                    <a:pt x="6854" y="6109"/>
                  </a:lnTo>
                  <a:cubicBezTo>
                    <a:pt x="6576" y="6226"/>
                    <a:pt x="6438" y="6481"/>
                    <a:pt x="6304" y="6759"/>
                  </a:cubicBezTo>
                  <a:cubicBezTo>
                    <a:pt x="6227" y="6920"/>
                    <a:pt x="6127" y="7125"/>
                    <a:pt x="5983" y="7191"/>
                  </a:cubicBezTo>
                  <a:cubicBezTo>
                    <a:pt x="5556" y="7400"/>
                    <a:pt x="5133" y="7664"/>
                    <a:pt x="4655" y="7664"/>
                  </a:cubicBezTo>
                  <a:cubicBezTo>
                    <a:pt x="4587" y="7664"/>
                    <a:pt x="4517" y="7658"/>
                    <a:pt x="4445" y="7646"/>
                  </a:cubicBezTo>
                  <a:lnTo>
                    <a:pt x="3130" y="8190"/>
                  </a:lnTo>
                  <a:cubicBezTo>
                    <a:pt x="3093" y="8190"/>
                    <a:pt x="3010" y="8188"/>
                    <a:pt x="2910" y="8188"/>
                  </a:cubicBezTo>
                  <a:cubicBezTo>
                    <a:pt x="2860" y="8188"/>
                    <a:pt x="2807" y="8188"/>
                    <a:pt x="2753" y="8190"/>
                  </a:cubicBezTo>
                  <a:cubicBezTo>
                    <a:pt x="2437" y="8201"/>
                    <a:pt x="2176" y="8323"/>
                    <a:pt x="1932" y="8512"/>
                  </a:cubicBezTo>
                  <a:cubicBezTo>
                    <a:pt x="1627" y="8751"/>
                    <a:pt x="1294" y="8956"/>
                    <a:pt x="972" y="9178"/>
                  </a:cubicBezTo>
                  <a:lnTo>
                    <a:pt x="944" y="9139"/>
                  </a:lnTo>
                  <a:cubicBezTo>
                    <a:pt x="822" y="9267"/>
                    <a:pt x="700" y="9394"/>
                    <a:pt x="583" y="9522"/>
                  </a:cubicBezTo>
                  <a:lnTo>
                    <a:pt x="356" y="9372"/>
                  </a:lnTo>
                  <a:lnTo>
                    <a:pt x="145" y="9700"/>
                  </a:lnTo>
                  <a:cubicBezTo>
                    <a:pt x="189" y="10155"/>
                    <a:pt x="234" y="10587"/>
                    <a:pt x="284" y="11087"/>
                  </a:cubicBezTo>
                  <a:lnTo>
                    <a:pt x="1" y="11581"/>
                  </a:lnTo>
                  <a:lnTo>
                    <a:pt x="572" y="12818"/>
                  </a:lnTo>
                  <a:cubicBezTo>
                    <a:pt x="489" y="13079"/>
                    <a:pt x="128" y="13129"/>
                    <a:pt x="156" y="13373"/>
                  </a:cubicBezTo>
                  <a:lnTo>
                    <a:pt x="572" y="14522"/>
                  </a:lnTo>
                  <a:cubicBezTo>
                    <a:pt x="617" y="14677"/>
                    <a:pt x="717" y="14805"/>
                    <a:pt x="789" y="14949"/>
                  </a:cubicBezTo>
                  <a:cubicBezTo>
                    <a:pt x="972" y="15298"/>
                    <a:pt x="1166" y="15648"/>
                    <a:pt x="1149" y="16053"/>
                  </a:cubicBezTo>
                  <a:cubicBezTo>
                    <a:pt x="1133" y="16580"/>
                    <a:pt x="1283" y="17052"/>
                    <a:pt x="1532" y="17507"/>
                  </a:cubicBezTo>
                  <a:cubicBezTo>
                    <a:pt x="1610" y="17657"/>
                    <a:pt x="1677" y="17812"/>
                    <a:pt x="1732" y="17968"/>
                  </a:cubicBezTo>
                  <a:cubicBezTo>
                    <a:pt x="1710" y="18228"/>
                    <a:pt x="1682" y="18506"/>
                    <a:pt x="1671" y="18783"/>
                  </a:cubicBezTo>
                  <a:cubicBezTo>
                    <a:pt x="1660" y="19077"/>
                    <a:pt x="1765" y="19388"/>
                    <a:pt x="1493" y="19632"/>
                  </a:cubicBezTo>
                  <a:lnTo>
                    <a:pt x="1199" y="19754"/>
                  </a:lnTo>
                  <a:lnTo>
                    <a:pt x="1199" y="20254"/>
                  </a:lnTo>
                  <a:cubicBezTo>
                    <a:pt x="1449" y="20426"/>
                    <a:pt x="1732" y="20520"/>
                    <a:pt x="1937" y="20764"/>
                  </a:cubicBezTo>
                  <a:cubicBezTo>
                    <a:pt x="2048" y="20903"/>
                    <a:pt x="2298" y="20975"/>
                    <a:pt x="2492" y="20986"/>
                  </a:cubicBezTo>
                  <a:cubicBezTo>
                    <a:pt x="2629" y="20997"/>
                    <a:pt x="2767" y="21001"/>
                    <a:pt x="2902" y="21001"/>
                  </a:cubicBezTo>
                  <a:cubicBezTo>
                    <a:pt x="3174" y="21001"/>
                    <a:pt x="3437" y="20986"/>
                    <a:pt x="3674" y="20986"/>
                  </a:cubicBezTo>
                  <a:lnTo>
                    <a:pt x="4196" y="20503"/>
                  </a:lnTo>
                  <a:lnTo>
                    <a:pt x="4612" y="20426"/>
                  </a:lnTo>
                  <a:lnTo>
                    <a:pt x="4973" y="20015"/>
                  </a:lnTo>
                  <a:cubicBezTo>
                    <a:pt x="5375" y="20000"/>
                    <a:pt x="5770" y="19878"/>
                    <a:pt x="6147" y="19878"/>
                  </a:cubicBezTo>
                  <a:cubicBezTo>
                    <a:pt x="6332" y="19878"/>
                    <a:pt x="6512" y="19907"/>
                    <a:pt x="6687" y="19993"/>
                  </a:cubicBezTo>
                  <a:lnTo>
                    <a:pt x="7980" y="19882"/>
                  </a:lnTo>
                  <a:lnTo>
                    <a:pt x="8363" y="19205"/>
                  </a:lnTo>
                  <a:lnTo>
                    <a:pt x="9839" y="18423"/>
                  </a:lnTo>
                  <a:cubicBezTo>
                    <a:pt x="9928" y="18411"/>
                    <a:pt x="10011" y="18406"/>
                    <a:pt x="10100" y="18406"/>
                  </a:cubicBezTo>
                  <a:cubicBezTo>
                    <a:pt x="10174" y="18411"/>
                    <a:pt x="10249" y="18414"/>
                    <a:pt x="10323" y="18414"/>
                  </a:cubicBezTo>
                  <a:cubicBezTo>
                    <a:pt x="10897" y="18414"/>
                    <a:pt x="11463" y="18263"/>
                    <a:pt x="11959" y="17973"/>
                  </a:cubicBezTo>
                  <a:cubicBezTo>
                    <a:pt x="12208" y="17829"/>
                    <a:pt x="12486" y="17807"/>
                    <a:pt x="12763" y="17795"/>
                  </a:cubicBezTo>
                  <a:cubicBezTo>
                    <a:pt x="13157" y="17784"/>
                    <a:pt x="13540" y="17757"/>
                    <a:pt x="14056" y="17729"/>
                  </a:cubicBezTo>
                  <a:lnTo>
                    <a:pt x="14755" y="18128"/>
                  </a:lnTo>
                  <a:lnTo>
                    <a:pt x="15111" y="18128"/>
                  </a:lnTo>
                  <a:lnTo>
                    <a:pt x="16071" y="18467"/>
                  </a:lnTo>
                  <a:lnTo>
                    <a:pt x="16331" y="19127"/>
                  </a:lnTo>
                  <a:lnTo>
                    <a:pt x="16637" y="19294"/>
                  </a:lnTo>
                  <a:cubicBezTo>
                    <a:pt x="16870" y="19738"/>
                    <a:pt x="17236" y="20109"/>
                    <a:pt x="17347" y="20625"/>
                  </a:cubicBezTo>
                  <a:cubicBezTo>
                    <a:pt x="17352" y="20664"/>
                    <a:pt x="17458" y="20686"/>
                    <a:pt x="17547" y="20731"/>
                  </a:cubicBezTo>
                  <a:lnTo>
                    <a:pt x="18057" y="20054"/>
                  </a:lnTo>
                  <a:cubicBezTo>
                    <a:pt x="18235" y="19948"/>
                    <a:pt x="18434" y="19838"/>
                    <a:pt x="18606" y="19738"/>
                  </a:cubicBezTo>
                  <a:cubicBezTo>
                    <a:pt x="18851" y="19449"/>
                    <a:pt x="18840" y="19050"/>
                    <a:pt x="19150" y="18794"/>
                  </a:cubicBezTo>
                  <a:cubicBezTo>
                    <a:pt x="19217" y="18961"/>
                    <a:pt x="19272" y="19111"/>
                    <a:pt x="19339" y="19277"/>
                  </a:cubicBezTo>
                  <a:cubicBezTo>
                    <a:pt x="19012" y="19749"/>
                    <a:pt x="18895" y="20281"/>
                    <a:pt x="18884" y="20836"/>
                  </a:cubicBezTo>
                  <a:lnTo>
                    <a:pt x="18412" y="21180"/>
                  </a:lnTo>
                  <a:cubicBezTo>
                    <a:pt x="18477" y="21183"/>
                    <a:pt x="18536" y="21184"/>
                    <a:pt x="18590" y="21184"/>
                  </a:cubicBezTo>
                  <a:cubicBezTo>
                    <a:pt x="18784" y="21184"/>
                    <a:pt x="18912" y="21163"/>
                    <a:pt x="19012" y="21080"/>
                  </a:cubicBezTo>
                  <a:cubicBezTo>
                    <a:pt x="19228" y="20831"/>
                    <a:pt x="19073" y="20442"/>
                    <a:pt x="19406" y="20259"/>
                  </a:cubicBezTo>
                  <a:cubicBezTo>
                    <a:pt x="19594" y="20437"/>
                    <a:pt x="19716" y="20675"/>
                    <a:pt x="19750" y="20931"/>
                  </a:cubicBezTo>
                  <a:cubicBezTo>
                    <a:pt x="19677" y="21114"/>
                    <a:pt x="19600" y="21302"/>
                    <a:pt x="19511" y="21519"/>
                  </a:cubicBezTo>
                  <a:lnTo>
                    <a:pt x="20088" y="21585"/>
                  </a:lnTo>
                  <a:cubicBezTo>
                    <a:pt x="20615" y="21974"/>
                    <a:pt x="20754" y="22490"/>
                    <a:pt x="20726" y="23045"/>
                  </a:cubicBezTo>
                  <a:lnTo>
                    <a:pt x="21309" y="23899"/>
                  </a:lnTo>
                  <a:lnTo>
                    <a:pt x="22075" y="24271"/>
                  </a:lnTo>
                  <a:lnTo>
                    <a:pt x="22430" y="24227"/>
                  </a:lnTo>
                  <a:lnTo>
                    <a:pt x="23634" y="24754"/>
                  </a:lnTo>
                  <a:cubicBezTo>
                    <a:pt x="23884" y="24582"/>
                    <a:pt x="24083" y="24471"/>
                    <a:pt x="24255" y="24321"/>
                  </a:cubicBezTo>
                  <a:cubicBezTo>
                    <a:pt x="24416" y="24182"/>
                    <a:pt x="24549" y="24010"/>
                    <a:pt x="24733" y="23811"/>
                  </a:cubicBezTo>
                  <a:cubicBezTo>
                    <a:pt x="24905" y="24121"/>
                    <a:pt x="25215" y="24232"/>
                    <a:pt x="25315" y="24543"/>
                  </a:cubicBezTo>
                  <a:cubicBezTo>
                    <a:pt x="25365" y="24693"/>
                    <a:pt x="25498" y="24798"/>
                    <a:pt x="25654" y="24820"/>
                  </a:cubicBezTo>
                  <a:cubicBezTo>
                    <a:pt x="25948" y="24676"/>
                    <a:pt x="26181" y="24587"/>
                    <a:pt x="26381" y="24449"/>
                  </a:cubicBezTo>
                  <a:cubicBezTo>
                    <a:pt x="26608" y="24293"/>
                    <a:pt x="26797" y="24088"/>
                    <a:pt x="27013" y="23916"/>
                  </a:cubicBezTo>
                  <a:cubicBezTo>
                    <a:pt x="27107" y="23849"/>
                    <a:pt x="27218" y="23805"/>
                    <a:pt x="27335" y="23788"/>
                  </a:cubicBezTo>
                  <a:cubicBezTo>
                    <a:pt x="27563" y="23755"/>
                    <a:pt x="27790" y="23738"/>
                    <a:pt x="28023" y="23733"/>
                  </a:cubicBezTo>
                  <a:cubicBezTo>
                    <a:pt x="28295" y="23733"/>
                    <a:pt x="28522" y="23672"/>
                    <a:pt x="28700" y="23411"/>
                  </a:cubicBezTo>
                  <a:cubicBezTo>
                    <a:pt x="28744" y="23050"/>
                    <a:pt x="28805" y="22662"/>
                    <a:pt x="28833" y="22273"/>
                  </a:cubicBezTo>
                  <a:cubicBezTo>
                    <a:pt x="28867" y="21769"/>
                    <a:pt x="29005" y="21319"/>
                    <a:pt x="29421" y="21019"/>
                  </a:cubicBezTo>
                  <a:cubicBezTo>
                    <a:pt x="29438" y="20786"/>
                    <a:pt x="29455" y="20576"/>
                    <a:pt x="29471" y="20381"/>
                  </a:cubicBezTo>
                  <a:cubicBezTo>
                    <a:pt x="29560" y="20254"/>
                    <a:pt x="29677" y="20143"/>
                    <a:pt x="29699" y="20021"/>
                  </a:cubicBezTo>
                  <a:cubicBezTo>
                    <a:pt x="29771" y="19588"/>
                    <a:pt x="30043" y="19272"/>
                    <a:pt x="30276" y="18927"/>
                  </a:cubicBezTo>
                  <a:cubicBezTo>
                    <a:pt x="30454" y="18661"/>
                    <a:pt x="30648" y="18400"/>
                    <a:pt x="30825" y="18128"/>
                  </a:cubicBezTo>
                  <a:cubicBezTo>
                    <a:pt x="31020" y="17834"/>
                    <a:pt x="31158" y="17512"/>
                    <a:pt x="31136" y="17157"/>
                  </a:cubicBezTo>
                  <a:cubicBezTo>
                    <a:pt x="31108" y="16658"/>
                    <a:pt x="31247" y="16186"/>
                    <a:pt x="31414" y="15742"/>
                  </a:cubicBezTo>
                  <a:cubicBezTo>
                    <a:pt x="31669" y="15077"/>
                    <a:pt x="31630" y="14483"/>
                    <a:pt x="31264" y="13967"/>
                  </a:cubicBezTo>
                  <a:cubicBezTo>
                    <a:pt x="31214" y="13440"/>
                    <a:pt x="31169" y="12979"/>
                    <a:pt x="31142" y="12740"/>
                  </a:cubicBezTo>
                  <a:cubicBezTo>
                    <a:pt x="30798" y="11631"/>
                    <a:pt x="30087" y="11076"/>
                    <a:pt x="29438" y="10504"/>
                  </a:cubicBezTo>
                  <a:cubicBezTo>
                    <a:pt x="29399" y="10216"/>
                    <a:pt x="29366" y="9971"/>
                    <a:pt x="29327" y="9733"/>
                  </a:cubicBezTo>
                  <a:lnTo>
                    <a:pt x="28900" y="9489"/>
                  </a:lnTo>
                  <a:cubicBezTo>
                    <a:pt x="28822" y="9500"/>
                    <a:pt x="28778" y="9500"/>
                    <a:pt x="28733" y="9511"/>
                  </a:cubicBezTo>
                  <a:cubicBezTo>
                    <a:pt x="28672" y="9516"/>
                    <a:pt x="28606" y="9533"/>
                    <a:pt x="28534" y="9544"/>
                  </a:cubicBezTo>
                  <a:cubicBezTo>
                    <a:pt x="28256" y="9089"/>
                    <a:pt x="28273" y="8484"/>
                    <a:pt x="27812" y="8201"/>
                  </a:cubicBezTo>
                  <a:lnTo>
                    <a:pt x="27707" y="7763"/>
                  </a:lnTo>
                  <a:lnTo>
                    <a:pt x="25914" y="6748"/>
                  </a:lnTo>
                  <a:cubicBezTo>
                    <a:pt x="25737" y="6509"/>
                    <a:pt x="25654" y="6220"/>
                    <a:pt x="25681" y="5926"/>
                  </a:cubicBezTo>
                  <a:cubicBezTo>
                    <a:pt x="25704" y="5588"/>
                    <a:pt x="25587" y="5288"/>
                    <a:pt x="25415" y="5011"/>
                  </a:cubicBezTo>
                  <a:lnTo>
                    <a:pt x="25154" y="4595"/>
                  </a:lnTo>
                  <a:cubicBezTo>
                    <a:pt x="25138" y="4206"/>
                    <a:pt x="25115" y="3818"/>
                    <a:pt x="25099" y="3457"/>
                  </a:cubicBezTo>
                  <a:lnTo>
                    <a:pt x="24366" y="2885"/>
                  </a:lnTo>
                  <a:cubicBezTo>
                    <a:pt x="24257" y="2941"/>
                    <a:pt x="24157" y="2974"/>
                    <a:pt x="24070" y="2974"/>
                  </a:cubicBezTo>
                  <a:cubicBezTo>
                    <a:pt x="23977" y="2974"/>
                    <a:pt x="23899" y="2936"/>
                    <a:pt x="23845" y="2847"/>
                  </a:cubicBezTo>
                  <a:cubicBezTo>
                    <a:pt x="23728" y="2430"/>
                    <a:pt x="23656" y="2064"/>
                    <a:pt x="23512" y="1731"/>
                  </a:cubicBezTo>
                  <a:cubicBezTo>
                    <a:pt x="23412" y="1493"/>
                    <a:pt x="23423" y="1204"/>
                    <a:pt x="23301" y="1021"/>
                  </a:cubicBezTo>
                  <a:cubicBezTo>
                    <a:pt x="23146" y="794"/>
                    <a:pt x="23096" y="572"/>
                    <a:pt x="23029" y="327"/>
                  </a:cubicBezTo>
                  <a:cubicBezTo>
                    <a:pt x="23001" y="222"/>
                    <a:pt x="22874" y="139"/>
                    <a:pt x="22752"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53" name="Google Shape;953;p60"/>
            <p:cNvSpPr/>
            <p:nvPr/>
          </p:nvSpPr>
          <p:spPr>
            <a:xfrm>
              <a:off x="6211725" y="3292950"/>
              <a:ext cx="381375" cy="202425"/>
            </a:xfrm>
            <a:custGeom>
              <a:avLst/>
              <a:gdLst/>
              <a:ahLst/>
              <a:cxnLst/>
              <a:rect l="l" t="t" r="r" b="b"/>
              <a:pathLst>
                <a:path w="15255" h="8097" extrusionOk="0">
                  <a:moveTo>
                    <a:pt x="1143" y="0"/>
                  </a:moveTo>
                  <a:lnTo>
                    <a:pt x="256" y="394"/>
                  </a:lnTo>
                  <a:lnTo>
                    <a:pt x="0" y="705"/>
                  </a:lnTo>
                  <a:lnTo>
                    <a:pt x="711" y="1027"/>
                  </a:lnTo>
                  <a:lnTo>
                    <a:pt x="1038" y="1421"/>
                  </a:lnTo>
                  <a:lnTo>
                    <a:pt x="1637" y="1421"/>
                  </a:lnTo>
                  <a:cubicBezTo>
                    <a:pt x="1649" y="1421"/>
                    <a:pt x="1661" y="1421"/>
                    <a:pt x="1672" y="1421"/>
                  </a:cubicBezTo>
                  <a:cubicBezTo>
                    <a:pt x="1715" y="1421"/>
                    <a:pt x="1759" y="1419"/>
                    <a:pt x="1804" y="1419"/>
                  </a:cubicBezTo>
                  <a:cubicBezTo>
                    <a:pt x="1926" y="1419"/>
                    <a:pt x="2054" y="1434"/>
                    <a:pt x="2187" y="1548"/>
                  </a:cubicBezTo>
                  <a:cubicBezTo>
                    <a:pt x="2087" y="1632"/>
                    <a:pt x="2026" y="1715"/>
                    <a:pt x="1954" y="1726"/>
                  </a:cubicBezTo>
                  <a:cubicBezTo>
                    <a:pt x="1665" y="1792"/>
                    <a:pt x="1371" y="1831"/>
                    <a:pt x="1077" y="1887"/>
                  </a:cubicBezTo>
                  <a:cubicBezTo>
                    <a:pt x="1055" y="1892"/>
                    <a:pt x="1038" y="1953"/>
                    <a:pt x="1010" y="2009"/>
                  </a:cubicBezTo>
                  <a:lnTo>
                    <a:pt x="1426" y="2297"/>
                  </a:lnTo>
                  <a:cubicBezTo>
                    <a:pt x="1493" y="2492"/>
                    <a:pt x="1549" y="2658"/>
                    <a:pt x="1621" y="2886"/>
                  </a:cubicBezTo>
                  <a:lnTo>
                    <a:pt x="2115" y="2469"/>
                  </a:lnTo>
                  <a:lnTo>
                    <a:pt x="2497" y="2769"/>
                  </a:lnTo>
                  <a:cubicBezTo>
                    <a:pt x="2664" y="2813"/>
                    <a:pt x="2847" y="2808"/>
                    <a:pt x="2969" y="2897"/>
                  </a:cubicBezTo>
                  <a:cubicBezTo>
                    <a:pt x="3469" y="3263"/>
                    <a:pt x="4079" y="3324"/>
                    <a:pt x="4639" y="3513"/>
                  </a:cubicBezTo>
                  <a:cubicBezTo>
                    <a:pt x="4671" y="3523"/>
                    <a:pt x="4706" y="3527"/>
                    <a:pt x="4740" y="3527"/>
                  </a:cubicBezTo>
                  <a:cubicBezTo>
                    <a:pt x="4830" y="3527"/>
                    <a:pt x="4919" y="3500"/>
                    <a:pt x="4967" y="3496"/>
                  </a:cubicBezTo>
                  <a:lnTo>
                    <a:pt x="5638" y="4156"/>
                  </a:lnTo>
                  <a:cubicBezTo>
                    <a:pt x="5827" y="4561"/>
                    <a:pt x="6115" y="4966"/>
                    <a:pt x="6138" y="5471"/>
                  </a:cubicBezTo>
                  <a:cubicBezTo>
                    <a:pt x="6138" y="5510"/>
                    <a:pt x="6110" y="5544"/>
                    <a:pt x="6093" y="5582"/>
                  </a:cubicBezTo>
                  <a:lnTo>
                    <a:pt x="5655" y="5666"/>
                  </a:lnTo>
                  <a:cubicBezTo>
                    <a:pt x="5516" y="5849"/>
                    <a:pt x="5339" y="5993"/>
                    <a:pt x="5461" y="6232"/>
                  </a:cubicBezTo>
                  <a:cubicBezTo>
                    <a:pt x="5554" y="6263"/>
                    <a:pt x="5645" y="6275"/>
                    <a:pt x="5734" y="6275"/>
                  </a:cubicBezTo>
                  <a:cubicBezTo>
                    <a:pt x="5927" y="6275"/>
                    <a:pt x="6111" y="6221"/>
                    <a:pt x="6293" y="6198"/>
                  </a:cubicBezTo>
                  <a:cubicBezTo>
                    <a:pt x="6565" y="6159"/>
                    <a:pt x="6837" y="6143"/>
                    <a:pt x="7075" y="6121"/>
                  </a:cubicBezTo>
                  <a:lnTo>
                    <a:pt x="7852" y="6853"/>
                  </a:lnTo>
                  <a:cubicBezTo>
                    <a:pt x="8302" y="6903"/>
                    <a:pt x="8707" y="6970"/>
                    <a:pt x="9123" y="6997"/>
                  </a:cubicBezTo>
                  <a:cubicBezTo>
                    <a:pt x="9127" y="6998"/>
                    <a:pt x="9131" y="6998"/>
                    <a:pt x="9135" y="6998"/>
                  </a:cubicBezTo>
                  <a:cubicBezTo>
                    <a:pt x="9275" y="6998"/>
                    <a:pt x="9415" y="6907"/>
                    <a:pt x="9550" y="6864"/>
                  </a:cubicBezTo>
                  <a:cubicBezTo>
                    <a:pt x="9567" y="6631"/>
                    <a:pt x="9578" y="6454"/>
                    <a:pt x="9595" y="6287"/>
                  </a:cubicBezTo>
                  <a:cubicBezTo>
                    <a:pt x="9722" y="6221"/>
                    <a:pt x="9850" y="6148"/>
                    <a:pt x="9972" y="6071"/>
                  </a:cubicBezTo>
                  <a:cubicBezTo>
                    <a:pt x="10061" y="5982"/>
                    <a:pt x="10144" y="5893"/>
                    <a:pt x="10222" y="5793"/>
                  </a:cubicBezTo>
                  <a:cubicBezTo>
                    <a:pt x="10458" y="5764"/>
                    <a:pt x="10616" y="5744"/>
                    <a:pt x="10753" y="5744"/>
                  </a:cubicBezTo>
                  <a:cubicBezTo>
                    <a:pt x="11031" y="5744"/>
                    <a:pt x="11221" y="5825"/>
                    <a:pt x="11798" y="6071"/>
                  </a:cubicBezTo>
                  <a:lnTo>
                    <a:pt x="13174" y="7674"/>
                  </a:lnTo>
                  <a:cubicBezTo>
                    <a:pt x="13851" y="7724"/>
                    <a:pt x="14483" y="7819"/>
                    <a:pt x="15083" y="8096"/>
                  </a:cubicBezTo>
                  <a:cubicBezTo>
                    <a:pt x="15149" y="7991"/>
                    <a:pt x="15199" y="7918"/>
                    <a:pt x="15255" y="7819"/>
                  </a:cubicBezTo>
                  <a:cubicBezTo>
                    <a:pt x="15038" y="7685"/>
                    <a:pt x="14849" y="7558"/>
                    <a:pt x="14650" y="7452"/>
                  </a:cubicBezTo>
                  <a:cubicBezTo>
                    <a:pt x="14422" y="7330"/>
                    <a:pt x="14433" y="7064"/>
                    <a:pt x="14306" y="6909"/>
                  </a:cubicBezTo>
                  <a:lnTo>
                    <a:pt x="13878" y="6842"/>
                  </a:lnTo>
                  <a:cubicBezTo>
                    <a:pt x="13740" y="6581"/>
                    <a:pt x="13618" y="6331"/>
                    <a:pt x="13523" y="6143"/>
                  </a:cubicBezTo>
                  <a:cubicBezTo>
                    <a:pt x="13207" y="5760"/>
                    <a:pt x="12641" y="5666"/>
                    <a:pt x="12641" y="5089"/>
                  </a:cubicBezTo>
                  <a:lnTo>
                    <a:pt x="13257" y="4894"/>
                  </a:lnTo>
                  <a:cubicBezTo>
                    <a:pt x="13163" y="4617"/>
                    <a:pt x="12941" y="4406"/>
                    <a:pt x="12663" y="4323"/>
                  </a:cubicBezTo>
                  <a:cubicBezTo>
                    <a:pt x="12419" y="4245"/>
                    <a:pt x="12175" y="4173"/>
                    <a:pt x="11931" y="4095"/>
                  </a:cubicBezTo>
                  <a:cubicBezTo>
                    <a:pt x="11864" y="4068"/>
                    <a:pt x="11798" y="4034"/>
                    <a:pt x="11736" y="3995"/>
                  </a:cubicBezTo>
                  <a:cubicBezTo>
                    <a:pt x="11687" y="3823"/>
                    <a:pt x="11637" y="3646"/>
                    <a:pt x="11598" y="3502"/>
                  </a:cubicBezTo>
                  <a:cubicBezTo>
                    <a:pt x="11220" y="3135"/>
                    <a:pt x="10127" y="2481"/>
                    <a:pt x="9600" y="2375"/>
                  </a:cubicBezTo>
                  <a:cubicBezTo>
                    <a:pt x="9140" y="2275"/>
                    <a:pt x="8723" y="2087"/>
                    <a:pt x="8296" y="1920"/>
                  </a:cubicBezTo>
                  <a:cubicBezTo>
                    <a:pt x="8063" y="1826"/>
                    <a:pt x="7819" y="1754"/>
                    <a:pt x="7569" y="1704"/>
                  </a:cubicBezTo>
                  <a:cubicBezTo>
                    <a:pt x="7114" y="1626"/>
                    <a:pt x="6676" y="1471"/>
                    <a:pt x="6276" y="1243"/>
                  </a:cubicBezTo>
                  <a:cubicBezTo>
                    <a:pt x="5954" y="1054"/>
                    <a:pt x="5605" y="938"/>
                    <a:pt x="5316" y="927"/>
                  </a:cubicBezTo>
                  <a:lnTo>
                    <a:pt x="4318" y="1509"/>
                  </a:lnTo>
                  <a:lnTo>
                    <a:pt x="3535" y="2353"/>
                  </a:lnTo>
                  <a:lnTo>
                    <a:pt x="3052" y="2286"/>
                  </a:lnTo>
                  <a:cubicBezTo>
                    <a:pt x="2930" y="2131"/>
                    <a:pt x="2808" y="1964"/>
                    <a:pt x="2675" y="1804"/>
                  </a:cubicBezTo>
                  <a:cubicBezTo>
                    <a:pt x="2348" y="1393"/>
                    <a:pt x="2514" y="860"/>
                    <a:pt x="2337" y="400"/>
                  </a:cubicBezTo>
                  <a:cubicBezTo>
                    <a:pt x="1937" y="211"/>
                    <a:pt x="1532" y="50"/>
                    <a:pt x="1143"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54" name="Google Shape;954;p60"/>
            <p:cNvSpPr/>
            <p:nvPr/>
          </p:nvSpPr>
          <p:spPr>
            <a:xfrm>
              <a:off x="5775300" y="3148950"/>
              <a:ext cx="202975" cy="216850"/>
            </a:xfrm>
            <a:custGeom>
              <a:avLst/>
              <a:gdLst/>
              <a:ahLst/>
              <a:cxnLst/>
              <a:rect l="l" t="t" r="r" b="b"/>
              <a:pathLst>
                <a:path w="8119" h="8674" extrusionOk="0">
                  <a:moveTo>
                    <a:pt x="6315" y="0"/>
                  </a:moveTo>
                  <a:lnTo>
                    <a:pt x="5183" y="1260"/>
                  </a:lnTo>
                  <a:cubicBezTo>
                    <a:pt x="5178" y="1299"/>
                    <a:pt x="5166" y="1388"/>
                    <a:pt x="5155" y="1482"/>
                  </a:cubicBezTo>
                  <a:lnTo>
                    <a:pt x="4190" y="1787"/>
                  </a:lnTo>
                  <a:lnTo>
                    <a:pt x="3346" y="2897"/>
                  </a:lnTo>
                  <a:lnTo>
                    <a:pt x="2015" y="3352"/>
                  </a:lnTo>
                  <a:lnTo>
                    <a:pt x="1621" y="4190"/>
                  </a:lnTo>
                  <a:lnTo>
                    <a:pt x="483" y="3968"/>
                  </a:lnTo>
                  <a:cubicBezTo>
                    <a:pt x="156" y="4168"/>
                    <a:pt x="17" y="4467"/>
                    <a:pt x="0" y="4822"/>
                  </a:cubicBezTo>
                  <a:cubicBezTo>
                    <a:pt x="100" y="5166"/>
                    <a:pt x="200" y="5499"/>
                    <a:pt x="311" y="5877"/>
                  </a:cubicBezTo>
                  <a:lnTo>
                    <a:pt x="927" y="6576"/>
                  </a:lnTo>
                  <a:cubicBezTo>
                    <a:pt x="944" y="6975"/>
                    <a:pt x="916" y="7392"/>
                    <a:pt x="1182" y="7791"/>
                  </a:cubicBezTo>
                  <a:lnTo>
                    <a:pt x="2248" y="7791"/>
                  </a:lnTo>
                  <a:lnTo>
                    <a:pt x="2431" y="8163"/>
                  </a:lnTo>
                  <a:lnTo>
                    <a:pt x="3346" y="7896"/>
                  </a:lnTo>
                  <a:lnTo>
                    <a:pt x="4373" y="8252"/>
                  </a:lnTo>
                  <a:lnTo>
                    <a:pt x="4617" y="8673"/>
                  </a:lnTo>
                  <a:lnTo>
                    <a:pt x="5494" y="8257"/>
                  </a:lnTo>
                  <a:cubicBezTo>
                    <a:pt x="6032" y="7730"/>
                    <a:pt x="5866" y="7192"/>
                    <a:pt x="5921" y="6715"/>
                  </a:cubicBezTo>
                  <a:lnTo>
                    <a:pt x="6443" y="6232"/>
                  </a:lnTo>
                  <a:lnTo>
                    <a:pt x="6998" y="4861"/>
                  </a:lnTo>
                  <a:lnTo>
                    <a:pt x="7652" y="4673"/>
                  </a:lnTo>
                  <a:cubicBezTo>
                    <a:pt x="7625" y="4295"/>
                    <a:pt x="7292" y="4173"/>
                    <a:pt x="7164" y="3907"/>
                  </a:cubicBezTo>
                  <a:lnTo>
                    <a:pt x="6709" y="2864"/>
                  </a:lnTo>
                  <a:cubicBezTo>
                    <a:pt x="6742" y="2697"/>
                    <a:pt x="6776" y="2492"/>
                    <a:pt x="6814" y="2286"/>
                  </a:cubicBezTo>
                  <a:lnTo>
                    <a:pt x="7580" y="1931"/>
                  </a:lnTo>
                  <a:cubicBezTo>
                    <a:pt x="7552" y="1798"/>
                    <a:pt x="7536" y="1693"/>
                    <a:pt x="7514" y="1587"/>
                  </a:cubicBezTo>
                  <a:cubicBezTo>
                    <a:pt x="7663" y="1393"/>
                    <a:pt x="8035" y="1548"/>
                    <a:pt x="8118" y="1199"/>
                  </a:cubicBezTo>
                  <a:lnTo>
                    <a:pt x="6992" y="783"/>
                  </a:lnTo>
                  <a:cubicBezTo>
                    <a:pt x="6948" y="622"/>
                    <a:pt x="6909" y="466"/>
                    <a:pt x="6864" y="300"/>
                  </a:cubicBezTo>
                  <a:lnTo>
                    <a:pt x="6315"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55" name="Google Shape;955;p60"/>
            <p:cNvSpPr/>
            <p:nvPr/>
          </p:nvSpPr>
          <p:spPr>
            <a:xfrm>
              <a:off x="4476975" y="3531400"/>
              <a:ext cx="144300" cy="276375"/>
            </a:xfrm>
            <a:custGeom>
              <a:avLst/>
              <a:gdLst/>
              <a:ahLst/>
              <a:cxnLst/>
              <a:rect l="l" t="t" r="r" b="b"/>
              <a:pathLst>
                <a:path w="5772" h="11055" extrusionOk="0">
                  <a:moveTo>
                    <a:pt x="5039" y="1"/>
                  </a:moveTo>
                  <a:lnTo>
                    <a:pt x="4628" y="40"/>
                  </a:lnTo>
                  <a:cubicBezTo>
                    <a:pt x="4589" y="489"/>
                    <a:pt x="4589" y="489"/>
                    <a:pt x="4401" y="855"/>
                  </a:cubicBezTo>
                  <a:lnTo>
                    <a:pt x="3974" y="994"/>
                  </a:lnTo>
                  <a:cubicBezTo>
                    <a:pt x="3824" y="1377"/>
                    <a:pt x="3702" y="1688"/>
                    <a:pt x="3596" y="1954"/>
                  </a:cubicBezTo>
                  <a:lnTo>
                    <a:pt x="2031" y="2964"/>
                  </a:lnTo>
                  <a:cubicBezTo>
                    <a:pt x="1972" y="2943"/>
                    <a:pt x="1915" y="2934"/>
                    <a:pt x="1861" y="2934"/>
                  </a:cubicBezTo>
                  <a:cubicBezTo>
                    <a:pt x="1603" y="2934"/>
                    <a:pt x="1401" y="3137"/>
                    <a:pt x="1171" y="3197"/>
                  </a:cubicBezTo>
                  <a:cubicBezTo>
                    <a:pt x="1021" y="3524"/>
                    <a:pt x="877" y="3835"/>
                    <a:pt x="727" y="4157"/>
                  </a:cubicBezTo>
                  <a:cubicBezTo>
                    <a:pt x="683" y="4590"/>
                    <a:pt x="761" y="5028"/>
                    <a:pt x="960" y="5417"/>
                  </a:cubicBezTo>
                  <a:cubicBezTo>
                    <a:pt x="1110" y="5672"/>
                    <a:pt x="1155" y="5971"/>
                    <a:pt x="1099" y="6260"/>
                  </a:cubicBezTo>
                  <a:cubicBezTo>
                    <a:pt x="899" y="6621"/>
                    <a:pt x="777" y="7026"/>
                    <a:pt x="511" y="7292"/>
                  </a:cubicBezTo>
                  <a:cubicBezTo>
                    <a:pt x="0" y="7808"/>
                    <a:pt x="145" y="8335"/>
                    <a:pt x="345" y="8890"/>
                  </a:cubicBezTo>
                  <a:cubicBezTo>
                    <a:pt x="406" y="9040"/>
                    <a:pt x="472" y="9184"/>
                    <a:pt x="550" y="9323"/>
                  </a:cubicBezTo>
                  <a:cubicBezTo>
                    <a:pt x="533" y="9562"/>
                    <a:pt x="511" y="9789"/>
                    <a:pt x="489" y="10028"/>
                  </a:cubicBezTo>
                  <a:lnTo>
                    <a:pt x="783" y="10538"/>
                  </a:lnTo>
                  <a:lnTo>
                    <a:pt x="1776" y="11054"/>
                  </a:lnTo>
                  <a:lnTo>
                    <a:pt x="3191" y="10422"/>
                  </a:lnTo>
                  <a:cubicBezTo>
                    <a:pt x="3319" y="10078"/>
                    <a:pt x="3513" y="9723"/>
                    <a:pt x="3574" y="9334"/>
                  </a:cubicBezTo>
                  <a:cubicBezTo>
                    <a:pt x="3746" y="8141"/>
                    <a:pt x="4268" y="7048"/>
                    <a:pt x="4578" y="5888"/>
                  </a:cubicBezTo>
                  <a:cubicBezTo>
                    <a:pt x="4750" y="5250"/>
                    <a:pt x="5044" y="4640"/>
                    <a:pt x="4995" y="4013"/>
                  </a:cubicBezTo>
                  <a:lnTo>
                    <a:pt x="5272" y="3530"/>
                  </a:lnTo>
                  <a:cubicBezTo>
                    <a:pt x="5244" y="3252"/>
                    <a:pt x="5211" y="2981"/>
                    <a:pt x="5194" y="2703"/>
                  </a:cubicBezTo>
                  <a:cubicBezTo>
                    <a:pt x="5189" y="2637"/>
                    <a:pt x="5250" y="2564"/>
                    <a:pt x="5294" y="2459"/>
                  </a:cubicBezTo>
                  <a:lnTo>
                    <a:pt x="5655" y="2797"/>
                  </a:lnTo>
                  <a:cubicBezTo>
                    <a:pt x="5710" y="2664"/>
                    <a:pt x="5766" y="2542"/>
                    <a:pt x="5771" y="2531"/>
                  </a:cubicBezTo>
                  <a:cubicBezTo>
                    <a:pt x="5688" y="2076"/>
                    <a:pt x="5610" y="1743"/>
                    <a:pt x="5572" y="1405"/>
                  </a:cubicBezTo>
                  <a:cubicBezTo>
                    <a:pt x="5516" y="889"/>
                    <a:pt x="5305" y="439"/>
                    <a:pt x="5039"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56" name="Google Shape;956;p60"/>
            <p:cNvSpPr/>
            <p:nvPr/>
          </p:nvSpPr>
          <p:spPr>
            <a:xfrm>
              <a:off x="3500225" y="1849100"/>
              <a:ext cx="158450" cy="289400"/>
            </a:xfrm>
            <a:custGeom>
              <a:avLst/>
              <a:gdLst/>
              <a:ahLst/>
              <a:cxnLst/>
              <a:rect l="l" t="t" r="r" b="b"/>
              <a:pathLst>
                <a:path w="6338" h="11576" extrusionOk="0">
                  <a:moveTo>
                    <a:pt x="2569" y="1"/>
                  </a:moveTo>
                  <a:cubicBezTo>
                    <a:pt x="2026" y="17"/>
                    <a:pt x="1532" y="40"/>
                    <a:pt x="1066" y="189"/>
                  </a:cubicBezTo>
                  <a:cubicBezTo>
                    <a:pt x="871" y="561"/>
                    <a:pt x="988" y="1033"/>
                    <a:pt x="583" y="1210"/>
                  </a:cubicBezTo>
                  <a:cubicBezTo>
                    <a:pt x="538" y="1466"/>
                    <a:pt x="777" y="1710"/>
                    <a:pt x="466" y="1904"/>
                  </a:cubicBezTo>
                  <a:lnTo>
                    <a:pt x="0" y="1566"/>
                  </a:lnTo>
                  <a:lnTo>
                    <a:pt x="0" y="1566"/>
                  </a:lnTo>
                  <a:cubicBezTo>
                    <a:pt x="22" y="1799"/>
                    <a:pt x="33" y="1943"/>
                    <a:pt x="50" y="2098"/>
                  </a:cubicBezTo>
                  <a:lnTo>
                    <a:pt x="555" y="2237"/>
                  </a:lnTo>
                  <a:cubicBezTo>
                    <a:pt x="538" y="2464"/>
                    <a:pt x="522" y="2664"/>
                    <a:pt x="511" y="2792"/>
                  </a:cubicBezTo>
                  <a:cubicBezTo>
                    <a:pt x="389" y="3019"/>
                    <a:pt x="156" y="3069"/>
                    <a:pt x="161" y="3319"/>
                  </a:cubicBezTo>
                  <a:lnTo>
                    <a:pt x="561" y="3502"/>
                  </a:lnTo>
                  <a:cubicBezTo>
                    <a:pt x="500" y="3657"/>
                    <a:pt x="450" y="3780"/>
                    <a:pt x="405" y="3907"/>
                  </a:cubicBezTo>
                  <a:lnTo>
                    <a:pt x="638" y="3979"/>
                  </a:lnTo>
                  <a:cubicBezTo>
                    <a:pt x="660" y="4118"/>
                    <a:pt x="677" y="4235"/>
                    <a:pt x="705" y="4407"/>
                  </a:cubicBezTo>
                  <a:lnTo>
                    <a:pt x="832" y="4068"/>
                  </a:lnTo>
                  <a:lnTo>
                    <a:pt x="1310" y="4151"/>
                  </a:lnTo>
                  <a:cubicBezTo>
                    <a:pt x="1343" y="4323"/>
                    <a:pt x="1371" y="4479"/>
                    <a:pt x="1382" y="4540"/>
                  </a:cubicBezTo>
                  <a:cubicBezTo>
                    <a:pt x="1332" y="4923"/>
                    <a:pt x="977" y="5122"/>
                    <a:pt x="1143" y="5478"/>
                  </a:cubicBezTo>
                  <a:cubicBezTo>
                    <a:pt x="1259" y="5576"/>
                    <a:pt x="1374" y="5611"/>
                    <a:pt x="1489" y="5611"/>
                  </a:cubicBezTo>
                  <a:cubicBezTo>
                    <a:pt x="1753" y="5611"/>
                    <a:pt x="2019" y="5429"/>
                    <a:pt x="2299" y="5429"/>
                  </a:cubicBezTo>
                  <a:cubicBezTo>
                    <a:pt x="2335" y="5429"/>
                    <a:pt x="2372" y="5432"/>
                    <a:pt x="2408" y="5439"/>
                  </a:cubicBezTo>
                  <a:cubicBezTo>
                    <a:pt x="2386" y="5672"/>
                    <a:pt x="2364" y="5888"/>
                    <a:pt x="2336" y="6160"/>
                  </a:cubicBezTo>
                  <a:lnTo>
                    <a:pt x="2836" y="6537"/>
                  </a:lnTo>
                  <a:cubicBezTo>
                    <a:pt x="2708" y="6848"/>
                    <a:pt x="2813" y="7237"/>
                    <a:pt x="2569" y="7592"/>
                  </a:cubicBezTo>
                  <a:lnTo>
                    <a:pt x="1454" y="7592"/>
                  </a:lnTo>
                  <a:cubicBezTo>
                    <a:pt x="1598" y="7886"/>
                    <a:pt x="1709" y="8108"/>
                    <a:pt x="1831" y="8369"/>
                  </a:cubicBezTo>
                  <a:cubicBezTo>
                    <a:pt x="1804" y="8513"/>
                    <a:pt x="1776" y="8690"/>
                    <a:pt x="1748" y="8846"/>
                  </a:cubicBezTo>
                  <a:lnTo>
                    <a:pt x="1077" y="9279"/>
                  </a:lnTo>
                  <a:cubicBezTo>
                    <a:pt x="1093" y="9412"/>
                    <a:pt x="1104" y="9517"/>
                    <a:pt x="1115" y="9595"/>
                  </a:cubicBezTo>
                  <a:lnTo>
                    <a:pt x="2813" y="9900"/>
                  </a:lnTo>
                  <a:cubicBezTo>
                    <a:pt x="2469" y="10344"/>
                    <a:pt x="1859" y="10050"/>
                    <a:pt x="1604" y="10483"/>
                  </a:cubicBezTo>
                  <a:lnTo>
                    <a:pt x="871" y="11465"/>
                  </a:lnTo>
                  <a:lnTo>
                    <a:pt x="1021" y="11576"/>
                  </a:lnTo>
                  <a:cubicBezTo>
                    <a:pt x="1193" y="11476"/>
                    <a:pt x="1343" y="11348"/>
                    <a:pt x="1509" y="11309"/>
                  </a:cubicBezTo>
                  <a:cubicBezTo>
                    <a:pt x="1585" y="11290"/>
                    <a:pt x="1664" y="11284"/>
                    <a:pt x="1744" y="11284"/>
                  </a:cubicBezTo>
                  <a:cubicBezTo>
                    <a:pt x="1870" y="11284"/>
                    <a:pt x="1999" y="11298"/>
                    <a:pt x="2131" y="11298"/>
                  </a:cubicBezTo>
                  <a:lnTo>
                    <a:pt x="2436" y="10904"/>
                  </a:lnTo>
                  <a:cubicBezTo>
                    <a:pt x="2622" y="10904"/>
                    <a:pt x="2810" y="10914"/>
                    <a:pt x="2998" y="10914"/>
                  </a:cubicBezTo>
                  <a:cubicBezTo>
                    <a:pt x="3129" y="10914"/>
                    <a:pt x="3260" y="10909"/>
                    <a:pt x="3391" y="10893"/>
                  </a:cubicBezTo>
                  <a:cubicBezTo>
                    <a:pt x="3707" y="10854"/>
                    <a:pt x="4018" y="10743"/>
                    <a:pt x="4267" y="10677"/>
                  </a:cubicBezTo>
                  <a:lnTo>
                    <a:pt x="5205" y="10799"/>
                  </a:lnTo>
                  <a:cubicBezTo>
                    <a:pt x="5544" y="10605"/>
                    <a:pt x="5899" y="10494"/>
                    <a:pt x="6182" y="10194"/>
                  </a:cubicBezTo>
                  <a:lnTo>
                    <a:pt x="5777" y="9867"/>
                  </a:lnTo>
                  <a:cubicBezTo>
                    <a:pt x="5771" y="9767"/>
                    <a:pt x="5760" y="9656"/>
                    <a:pt x="5754" y="9556"/>
                  </a:cubicBezTo>
                  <a:lnTo>
                    <a:pt x="6337" y="8923"/>
                  </a:lnTo>
                  <a:lnTo>
                    <a:pt x="6337" y="8341"/>
                  </a:lnTo>
                  <a:lnTo>
                    <a:pt x="6043" y="8008"/>
                  </a:lnTo>
                  <a:lnTo>
                    <a:pt x="5238" y="8097"/>
                  </a:lnTo>
                  <a:cubicBezTo>
                    <a:pt x="5305" y="7686"/>
                    <a:pt x="5155" y="7342"/>
                    <a:pt x="4889" y="7065"/>
                  </a:cubicBezTo>
                  <a:lnTo>
                    <a:pt x="4972" y="6759"/>
                  </a:lnTo>
                  <a:cubicBezTo>
                    <a:pt x="4867" y="6537"/>
                    <a:pt x="4756" y="6310"/>
                    <a:pt x="4645" y="6082"/>
                  </a:cubicBezTo>
                  <a:lnTo>
                    <a:pt x="4123" y="5716"/>
                  </a:lnTo>
                  <a:cubicBezTo>
                    <a:pt x="4018" y="5411"/>
                    <a:pt x="3929" y="5100"/>
                    <a:pt x="3812" y="4806"/>
                  </a:cubicBezTo>
                  <a:cubicBezTo>
                    <a:pt x="3601" y="4290"/>
                    <a:pt x="3296" y="3874"/>
                    <a:pt x="2592" y="3796"/>
                  </a:cubicBezTo>
                  <a:cubicBezTo>
                    <a:pt x="3058" y="3535"/>
                    <a:pt x="2947" y="3064"/>
                    <a:pt x="3180" y="2747"/>
                  </a:cubicBezTo>
                  <a:cubicBezTo>
                    <a:pt x="3435" y="2403"/>
                    <a:pt x="3446" y="1982"/>
                    <a:pt x="3513" y="1538"/>
                  </a:cubicBezTo>
                  <a:lnTo>
                    <a:pt x="2575" y="1405"/>
                  </a:lnTo>
                  <a:lnTo>
                    <a:pt x="1815" y="1632"/>
                  </a:lnTo>
                  <a:cubicBezTo>
                    <a:pt x="1854" y="1360"/>
                    <a:pt x="1881" y="1166"/>
                    <a:pt x="1909" y="977"/>
                  </a:cubicBezTo>
                  <a:lnTo>
                    <a:pt x="2608" y="356"/>
                  </a:lnTo>
                  <a:cubicBezTo>
                    <a:pt x="2597" y="245"/>
                    <a:pt x="2586" y="139"/>
                    <a:pt x="2569"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57" name="Google Shape;957;p60"/>
            <p:cNvSpPr/>
            <p:nvPr/>
          </p:nvSpPr>
          <p:spPr>
            <a:xfrm>
              <a:off x="3150350" y="1510200"/>
              <a:ext cx="207550" cy="144450"/>
            </a:xfrm>
            <a:custGeom>
              <a:avLst/>
              <a:gdLst/>
              <a:ahLst/>
              <a:cxnLst/>
              <a:rect l="l" t="t" r="r" b="b"/>
              <a:pathLst>
                <a:path w="8302" h="5778" extrusionOk="0">
                  <a:moveTo>
                    <a:pt x="6365" y="1"/>
                  </a:moveTo>
                  <a:lnTo>
                    <a:pt x="6110" y="123"/>
                  </a:lnTo>
                  <a:cubicBezTo>
                    <a:pt x="6088" y="261"/>
                    <a:pt x="6066" y="372"/>
                    <a:pt x="6043" y="483"/>
                  </a:cubicBezTo>
                  <a:lnTo>
                    <a:pt x="5256" y="905"/>
                  </a:lnTo>
                  <a:lnTo>
                    <a:pt x="4734" y="772"/>
                  </a:lnTo>
                  <a:lnTo>
                    <a:pt x="4595" y="1016"/>
                  </a:lnTo>
                  <a:lnTo>
                    <a:pt x="4140" y="628"/>
                  </a:lnTo>
                  <a:lnTo>
                    <a:pt x="3596" y="1288"/>
                  </a:lnTo>
                  <a:cubicBezTo>
                    <a:pt x="3341" y="1249"/>
                    <a:pt x="3319" y="900"/>
                    <a:pt x="3047" y="839"/>
                  </a:cubicBezTo>
                  <a:cubicBezTo>
                    <a:pt x="3036" y="1149"/>
                    <a:pt x="3025" y="1421"/>
                    <a:pt x="3008" y="1676"/>
                  </a:cubicBezTo>
                  <a:lnTo>
                    <a:pt x="2631" y="1799"/>
                  </a:lnTo>
                  <a:lnTo>
                    <a:pt x="2376" y="2226"/>
                  </a:lnTo>
                  <a:cubicBezTo>
                    <a:pt x="2065" y="1832"/>
                    <a:pt x="2231" y="1382"/>
                    <a:pt x="2131" y="999"/>
                  </a:cubicBezTo>
                  <a:cubicBezTo>
                    <a:pt x="1959" y="816"/>
                    <a:pt x="1798" y="650"/>
                    <a:pt x="1649" y="478"/>
                  </a:cubicBezTo>
                  <a:cubicBezTo>
                    <a:pt x="1493" y="306"/>
                    <a:pt x="1282" y="189"/>
                    <a:pt x="1055" y="150"/>
                  </a:cubicBezTo>
                  <a:cubicBezTo>
                    <a:pt x="1054" y="150"/>
                    <a:pt x="1052" y="150"/>
                    <a:pt x="1051" y="150"/>
                  </a:cubicBezTo>
                  <a:cubicBezTo>
                    <a:pt x="1024" y="150"/>
                    <a:pt x="992" y="197"/>
                    <a:pt x="950" y="234"/>
                  </a:cubicBezTo>
                  <a:lnTo>
                    <a:pt x="1199" y="439"/>
                  </a:lnTo>
                  <a:cubicBezTo>
                    <a:pt x="1155" y="589"/>
                    <a:pt x="1110" y="733"/>
                    <a:pt x="1060" y="888"/>
                  </a:cubicBezTo>
                  <a:lnTo>
                    <a:pt x="567" y="672"/>
                  </a:lnTo>
                  <a:cubicBezTo>
                    <a:pt x="322" y="961"/>
                    <a:pt x="239" y="1255"/>
                    <a:pt x="317" y="1543"/>
                  </a:cubicBezTo>
                  <a:lnTo>
                    <a:pt x="1" y="1799"/>
                  </a:lnTo>
                  <a:lnTo>
                    <a:pt x="284" y="2054"/>
                  </a:lnTo>
                  <a:lnTo>
                    <a:pt x="861" y="1860"/>
                  </a:lnTo>
                  <a:cubicBezTo>
                    <a:pt x="1171" y="1865"/>
                    <a:pt x="1477" y="1943"/>
                    <a:pt x="1760" y="2076"/>
                  </a:cubicBezTo>
                  <a:lnTo>
                    <a:pt x="1449" y="2475"/>
                  </a:lnTo>
                  <a:cubicBezTo>
                    <a:pt x="1588" y="2598"/>
                    <a:pt x="1893" y="2448"/>
                    <a:pt x="1837" y="2797"/>
                  </a:cubicBezTo>
                  <a:cubicBezTo>
                    <a:pt x="1737" y="2820"/>
                    <a:pt x="1626" y="2853"/>
                    <a:pt x="1515" y="2869"/>
                  </a:cubicBezTo>
                  <a:cubicBezTo>
                    <a:pt x="1149" y="2919"/>
                    <a:pt x="783" y="2964"/>
                    <a:pt x="417" y="3025"/>
                  </a:cubicBezTo>
                  <a:cubicBezTo>
                    <a:pt x="295" y="3047"/>
                    <a:pt x="211" y="3125"/>
                    <a:pt x="311" y="3280"/>
                  </a:cubicBezTo>
                  <a:cubicBezTo>
                    <a:pt x="461" y="3241"/>
                    <a:pt x="617" y="3214"/>
                    <a:pt x="772" y="3202"/>
                  </a:cubicBezTo>
                  <a:cubicBezTo>
                    <a:pt x="955" y="3208"/>
                    <a:pt x="1138" y="3230"/>
                    <a:pt x="1321" y="3258"/>
                  </a:cubicBezTo>
                  <a:cubicBezTo>
                    <a:pt x="1460" y="3630"/>
                    <a:pt x="1649" y="3935"/>
                    <a:pt x="2065" y="4190"/>
                  </a:cubicBezTo>
                  <a:lnTo>
                    <a:pt x="1294" y="4862"/>
                  </a:lnTo>
                  <a:cubicBezTo>
                    <a:pt x="1401" y="4972"/>
                    <a:pt x="1514" y="5004"/>
                    <a:pt x="1634" y="5004"/>
                  </a:cubicBezTo>
                  <a:cubicBezTo>
                    <a:pt x="1794" y="5004"/>
                    <a:pt x="1965" y="4947"/>
                    <a:pt x="2142" y="4947"/>
                  </a:cubicBezTo>
                  <a:cubicBezTo>
                    <a:pt x="2210" y="4947"/>
                    <a:pt x="2278" y="4955"/>
                    <a:pt x="2348" y="4978"/>
                  </a:cubicBezTo>
                  <a:cubicBezTo>
                    <a:pt x="2875" y="5333"/>
                    <a:pt x="3452" y="5600"/>
                    <a:pt x="4062" y="5777"/>
                  </a:cubicBezTo>
                  <a:lnTo>
                    <a:pt x="4717" y="5627"/>
                  </a:lnTo>
                  <a:cubicBezTo>
                    <a:pt x="4939" y="5428"/>
                    <a:pt x="5111" y="5278"/>
                    <a:pt x="5278" y="5122"/>
                  </a:cubicBezTo>
                  <a:lnTo>
                    <a:pt x="5849" y="5028"/>
                  </a:lnTo>
                  <a:lnTo>
                    <a:pt x="6770" y="4257"/>
                  </a:lnTo>
                  <a:lnTo>
                    <a:pt x="7314" y="4118"/>
                  </a:lnTo>
                  <a:lnTo>
                    <a:pt x="8113" y="3130"/>
                  </a:lnTo>
                  <a:cubicBezTo>
                    <a:pt x="8158" y="2942"/>
                    <a:pt x="8252" y="2709"/>
                    <a:pt x="8274" y="2470"/>
                  </a:cubicBezTo>
                  <a:cubicBezTo>
                    <a:pt x="8302" y="2209"/>
                    <a:pt x="8191" y="1976"/>
                    <a:pt x="8041" y="1776"/>
                  </a:cubicBezTo>
                  <a:lnTo>
                    <a:pt x="7458" y="1499"/>
                  </a:lnTo>
                  <a:cubicBezTo>
                    <a:pt x="7381" y="1088"/>
                    <a:pt x="7320" y="744"/>
                    <a:pt x="7248" y="395"/>
                  </a:cubicBezTo>
                  <a:lnTo>
                    <a:pt x="6687" y="467"/>
                  </a:lnTo>
                  <a:lnTo>
                    <a:pt x="6365"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58" name="Google Shape;958;p60"/>
            <p:cNvSpPr/>
            <p:nvPr/>
          </p:nvSpPr>
          <p:spPr>
            <a:xfrm>
              <a:off x="5506300" y="3177250"/>
              <a:ext cx="212000" cy="221975"/>
            </a:xfrm>
            <a:custGeom>
              <a:avLst/>
              <a:gdLst/>
              <a:ahLst/>
              <a:cxnLst/>
              <a:rect l="l" t="t" r="r" b="b"/>
              <a:pathLst>
                <a:path w="8480" h="8879" extrusionOk="0">
                  <a:moveTo>
                    <a:pt x="151" y="0"/>
                  </a:moveTo>
                  <a:cubicBezTo>
                    <a:pt x="1" y="333"/>
                    <a:pt x="201" y="561"/>
                    <a:pt x="378" y="749"/>
                  </a:cubicBezTo>
                  <a:cubicBezTo>
                    <a:pt x="639" y="1032"/>
                    <a:pt x="939" y="1293"/>
                    <a:pt x="1255" y="1515"/>
                  </a:cubicBezTo>
                  <a:cubicBezTo>
                    <a:pt x="1593" y="1748"/>
                    <a:pt x="1876" y="1992"/>
                    <a:pt x="1932" y="2397"/>
                  </a:cubicBezTo>
                  <a:lnTo>
                    <a:pt x="2454" y="2692"/>
                  </a:lnTo>
                  <a:cubicBezTo>
                    <a:pt x="2886" y="3102"/>
                    <a:pt x="2859" y="3668"/>
                    <a:pt x="3103" y="4118"/>
                  </a:cubicBezTo>
                  <a:lnTo>
                    <a:pt x="3519" y="4351"/>
                  </a:lnTo>
                  <a:cubicBezTo>
                    <a:pt x="4057" y="4867"/>
                    <a:pt x="4201" y="5510"/>
                    <a:pt x="4429" y="6082"/>
                  </a:cubicBezTo>
                  <a:cubicBezTo>
                    <a:pt x="4562" y="6221"/>
                    <a:pt x="4690" y="6326"/>
                    <a:pt x="4773" y="6459"/>
                  </a:cubicBezTo>
                  <a:cubicBezTo>
                    <a:pt x="4951" y="6737"/>
                    <a:pt x="5134" y="6992"/>
                    <a:pt x="5422" y="7164"/>
                  </a:cubicBezTo>
                  <a:cubicBezTo>
                    <a:pt x="5494" y="7208"/>
                    <a:pt x="5528" y="7314"/>
                    <a:pt x="5589" y="7375"/>
                  </a:cubicBezTo>
                  <a:cubicBezTo>
                    <a:pt x="5705" y="7514"/>
                    <a:pt x="5838" y="7641"/>
                    <a:pt x="5983" y="7752"/>
                  </a:cubicBezTo>
                  <a:cubicBezTo>
                    <a:pt x="6415" y="8052"/>
                    <a:pt x="6876" y="8324"/>
                    <a:pt x="7176" y="8784"/>
                  </a:cubicBezTo>
                  <a:cubicBezTo>
                    <a:pt x="7203" y="8834"/>
                    <a:pt x="7292" y="8845"/>
                    <a:pt x="7353" y="8879"/>
                  </a:cubicBezTo>
                  <a:lnTo>
                    <a:pt x="7830" y="8640"/>
                  </a:lnTo>
                  <a:lnTo>
                    <a:pt x="8291" y="8795"/>
                  </a:lnTo>
                  <a:cubicBezTo>
                    <a:pt x="8358" y="8118"/>
                    <a:pt x="8413" y="7502"/>
                    <a:pt x="8480" y="6859"/>
                  </a:cubicBezTo>
                  <a:cubicBezTo>
                    <a:pt x="8446" y="6753"/>
                    <a:pt x="8402" y="6620"/>
                    <a:pt x="8363" y="6493"/>
                  </a:cubicBezTo>
                  <a:lnTo>
                    <a:pt x="8363" y="6493"/>
                  </a:lnTo>
                  <a:lnTo>
                    <a:pt x="8380" y="6509"/>
                  </a:lnTo>
                  <a:cubicBezTo>
                    <a:pt x="8230" y="6226"/>
                    <a:pt x="7914" y="6254"/>
                    <a:pt x="7775" y="6193"/>
                  </a:cubicBezTo>
                  <a:cubicBezTo>
                    <a:pt x="7337" y="5915"/>
                    <a:pt x="7276" y="5538"/>
                    <a:pt x="7181" y="5189"/>
                  </a:cubicBezTo>
                  <a:cubicBezTo>
                    <a:pt x="6893" y="5122"/>
                    <a:pt x="6571" y="5155"/>
                    <a:pt x="6499" y="4789"/>
                  </a:cubicBezTo>
                  <a:cubicBezTo>
                    <a:pt x="6560" y="4695"/>
                    <a:pt x="6615" y="4600"/>
                    <a:pt x="6671" y="4517"/>
                  </a:cubicBezTo>
                  <a:lnTo>
                    <a:pt x="6471" y="4073"/>
                  </a:lnTo>
                  <a:lnTo>
                    <a:pt x="6160" y="3907"/>
                  </a:lnTo>
                  <a:cubicBezTo>
                    <a:pt x="6121" y="3785"/>
                    <a:pt x="6088" y="3674"/>
                    <a:pt x="6049" y="3546"/>
                  </a:cubicBezTo>
                  <a:cubicBezTo>
                    <a:pt x="5733" y="3407"/>
                    <a:pt x="5583" y="3002"/>
                    <a:pt x="5173" y="2986"/>
                  </a:cubicBezTo>
                  <a:cubicBezTo>
                    <a:pt x="4928" y="2608"/>
                    <a:pt x="4529" y="2603"/>
                    <a:pt x="4140" y="2586"/>
                  </a:cubicBezTo>
                  <a:cubicBezTo>
                    <a:pt x="4018" y="2403"/>
                    <a:pt x="3924" y="2214"/>
                    <a:pt x="3785" y="2065"/>
                  </a:cubicBezTo>
                  <a:cubicBezTo>
                    <a:pt x="3624" y="1898"/>
                    <a:pt x="3441" y="1754"/>
                    <a:pt x="3241" y="1637"/>
                  </a:cubicBezTo>
                  <a:cubicBezTo>
                    <a:pt x="2642" y="1310"/>
                    <a:pt x="2154" y="877"/>
                    <a:pt x="1815" y="272"/>
                  </a:cubicBezTo>
                  <a:cubicBezTo>
                    <a:pt x="1793" y="239"/>
                    <a:pt x="1743" y="222"/>
                    <a:pt x="1654" y="156"/>
                  </a:cubicBezTo>
                  <a:cubicBezTo>
                    <a:pt x="1550" y="161"/>
                    <a:pt x="1445" y="163"/>
                    <a:pt x="1340" y="163"/>
                  </a:cubicBezTo>
                  <a:cubicBezTo>
                    <a:pt x="1211" y="163"/>
                    <a:pt x="1081" y="159"/>
                    <a:pt x="950" y="150"/>
                  </a:cubicBezTo>
                  <a:cubicBezTo>
                    <a:pt x="689" y="122"/>
                    <a:pt x="428" y="56"/>
                    <a:pt x="15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59" name="Google Shape;959;p60"/>
            <p:cNvSpPr/>
            <p:nvPr/>
          </p:nvSpPr>
          <p:spPr>
            <a:xfrm>
              <a:off x="6210750" y="2384725"/>
              <a:ext cx="219075" cy="197425"/>
            </a:xfrm>
            <a:custGeom>
              <a:avLst/>
              <a:gdLst/>
              <a:ahLst/>
              <a:cxnLst/>
              <a:rect l="l" t="t" r="r" b="b"/>
              <a:pathLst>
                <a:path w="8763" h="7897" extrusionOk="0">
                  <a:moveTo>
                    <a:pt x="7780" y="0"/>
                  </a:moveTo>
                  <a:lnTo>
                    <a:pt x="7780" y="0"/>
                  </a:lnTo>
                  <a:cubicBezTo>
                    <a:pt x="7858" y="200"/>
                    <a:pt x="7913" y="328"/>
                    <a:pt x="7969" y="466"/>
                  </a:cubicBezTo>
                  <a:lnTo>
                    <a:pt x="7791" y="544"/>
                  </a:lnTo>
                  <a:lnTo>
                    <a:pt x="7420" y="316"/>
                  </a:lnTo>
                  <a:cubicBezTo>
                    <a:pt x="7253" y="511"/>
                    <a:pt x="7131" y="694"/>
                    <a:pt x="7148" y="944"/>
                  </a:cubicBezTo>
                  <a:cubicBezTo>
                    <a:pt x="7159" y="1110"/>
                    <a:pt x="7153" y="1271"/>
                    <a:pt x="7164" y="1432"/>
                  </a:cubicBezTo>
                  <a:cubicBezTo>
                    <a:pt x="7220" y="2336"/>
                    <a:pt x="6842" y="3085"/>
                    <a:pt x="6321" y="3785"/>
                  </a:cubicBezTo>
                  <a:cubicBezTo>
                    <a:pt x="5955" y="4267"/>
                    <a:pt x="5416" y="4473"/>
                    <a:pt x="4861" y="4733"/>
                  </a:cubicBezTo>
                  <a:lnTo>
                    <a:pt x="4662" y="4301"/>
                  </a:lnTo>
                  <a:cubicBezTo>
                    <a:pt x="4595" y="4500"/>
                    <a:pt x="4529" y="4700"/>
                    <a:pt x="4462" y="4900"/>
                  </a:cubicBezTo>
                  <a:lnTo>
                    <a:pt x="4112" y="5299"/>
                  </a:lnTo>
                  <a:lnTo>
                    <a:pt x="4001" y="5760"/>
                  </a:lnTo>
                  <a:cubicBezTo>
                    <a:pt x="3740" y="5845"/>
                    <a:pt x="3638" y="5878"/>
                    <a:pt x="3545" y="5878"/>
                  </a:cubicBezTo>
                  <a:cubicBezTo>
                    <a:pt x="3487" y="5878"/>
                    <a:pt x="3431" y="5865"/>
                    <a:pt x="3341" y="5843"/>
                  </a:cubicBezTo>
                  <a:lnTo>
                    <a:pt x="1443" y="6082"/>
                  </a:lnTo>
                  <a:lnTo>
                    <a:pt x="12" y="7253"/>
                  </a:lnTo>
                  <a:lnTo>
                    <a:pt x="12" y="7375"/>
                  </a:lnTo>
                  <a:lnTo>
                    <a:pt x="12" y="7375"/>
                  </a:lnTo>
                  <a:cubicBezTo>
                    <a:pt x="8" y="7375"/>
                    <a:pt x="4" y="7375"/>
                    <a:pt x="1" y="7375"/>
                  </a:cubicBezTo>
                  <a:lnTo>
                    <a:pt x="1" y="7375"/>
                  </a:lnTo>
                  <a:lnTo>
                    <a:pt x="12" y="7391"/>
                  </a:lnTo>
                  <a:lnTo>
                    <a:pt x="12" y="7375"/>
                  </a:lnTo>
                  <a:lnTo>
                    <a:pt x="12" y="7375"/>
                  </a:lnTo>
                  <a:cubicBezTo>
                    <a:pt x="169" y="7386"/>
                    <a:pt x="331" y="7386"/>
                    <a:pt x="478" y="7402"/>
                  </a:cubicBezTo>
                  <a:cubicBezTo>
                    <a:pt x="628" y="7425"/>
                    <a:pt x="783" y="7464"/>
                    <a:pt x="966" y="7508"/>
                  </a:cubicBezTo>
                  <a:cubicBezTo>
                    <a:pt x="1110" y="7219"/>
                    <a:pt x="1371" y="7153"/>
                    <a:pt x="1660" y="7125"/>
                  </a:cubicBezTo>
                  <a:cubicBezTo>
                    <a:pt x="2026" y="7086"/>
                    <a:pt x="2381" y="6964"/>
                    <a:pt x="2692" y="6764"/>
                  </a:cubicBezTo>
                  <a:cubicBezTo>
                    <a:pt x="2731" y="6742"/>
                    <a:pt x="2781" y="6753"/>
                    <a:pt x="2869" y="6742"/>
                  </a:cubicBezTo>
                  <a:lnTo>
                    <a:pt x="3385" y="7025"/>
                  </a:lnTo>
                  <a:cubicBezTo>
                    <a:pt x="3352" y="7208"/>
                    <a:pt x="3319" y="7358"/>
                    <a:pt x="3286" y="7541"/>
                  </a:cubicBezTo>
                  <a:cubicBezTo>
                    <a:pt x="3380" y="7630"/>
                    <a:pt x="3480" y="7724"/>
                    <a:pt x="3580" y="7813"/>
                  </a:cubicBezTo>
                  <a:cubicBezTo>
                    <a:pt x="3641" y="7846"/>
                    <a:pt x="3702" y="7874"/>
                    <a:pt x="3768" y="7896"/>
                  </a:cubicBezTo>
                  <a:lnTo>
                    <a:pt x="4540" y="7031"/>
                  </a:lnTo>
                  <a:cubicBezTo>
                    <a:pt x="4506" y="6925"/>
                    <a:pt x="4440" y="6814"/>
                    <a:pt x="4590" y="6742"/>
                  </a:cubicBezTo>
                  <a:lnTo>
                    <a:pt x="5644" y="6881"/>
                  </a:lnTo>
                  <a:lnTo>
                    <a:pt x="6038" y="6526"/>
                  </a:lnTo>
                  <a:lnTo>
                    <a:pt x="6282" y="6592"/>
                  </a:lnTo>
                  <a:lnTo>
                    <a:pt x="6598" y="6198"/>
                  </a:lnTo>
                  <a:lnTo>
                    <a:pt x="7248" y="6459"/>
                  </a:lnTo>
                  <a:cubicBezTo>
                    <a:pt x="7347" y="6315"/>
                    <a:pt x="7420" y="6198"/>
                    <a:pt x="7497" y="6093"/>
                  </a:cubicBezTo>
                  <a:cubicBezTo>
                    <a:pt x="7580" y="5988"/>
                    <a:pt x="7675" y="5888"/>
                    <a:pt x="7752" y="5799"/>
                  </a:cubicBezTo>
                  <a:cubicBezTo>
                    <a:pt x="7542" y="5205"/>
                    <a:pt x="7542" y="5205"/>
                    <a:pt x="7875" y="4495"/>
                  </a:cubicBezTo>
                  <a:lnTo>
                    <a:pt x="7875" y="3429"/>
                  </a:lnTo>
                  <a:cubicBezTo>
                    <a:pt x="8291" y="3013"/>
                    <a:pt x="8518" y="2492"/>
                    <a:pt x="8762" y="1937"/>
                  </a:cubicBezTo>
                  <a:lnTo>
                    <a:pt x="8302" y="760"/>
                  </a:lnTo>
                  <a:cubicBezTo>
                    <a:pt x="8257" y="599"/>
                    <a:pt x="8352" y="305"/>
                    <a:pt x="8146" y="33"/>
                  </a:cubicBezTo>
                  <a:lnTo>
                    <a:pt x="7780"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60" name="Google Shape;960;p60"/>
            <p:cNvSpPr/>
            <p:nvPr/>
          </p:nvSpPr>
          <p:spPr>
            <a:xfrm>
              <a:off x="6912275" y="4165100"/>
              <a:ext cx="151525" cy="163150"/>
            </a:xfrm>
            <a:custGeom>
              <a:avLst/>
              <a:gdLst/>
              <a:ahLst/>
              <a:cxnLst/>
              <a:rect l="l" t="t" r="r" b="b"/>
              <a:pathLst>
                <a:path w="6061" h="6526" extrusionOk="0">
                  <a:moveTo>
                    <a:pt x="4806" y="0"/>
                  </a:moveTo>
                  <a:lnTo>
                    <a:pt x="4457" y="211"/>
                  </a:lnTo>
                  <a:cubicBezTo>
                    <a:pt x="4429" y="405"/>
                    <a:pt x="4407" y="561"/>
                    <a:pt x="4379" y="733"/>
                  </a:cubicBezTo>
                  <a:lnTo>
                    <a:pt x="3952" y="1127"/>
                  </a:lnTo>
                  <a:cubicBezTo>
                    <a:pt x="3641" y="2520"/>
                    <a:pt x="2575" y="3102"/>
                    <a:pt x="1477" y="3602"/>
                  </a:cubicBezTo>
                  <a:cubicBezTo>
                    <a:pt x="1244" y="3890"/>
                    <a:pt x="1055" y="4195"/>
                    <a:pt x="794" y="4412"/>
                  </a:cubicBezTo>
                  <a:cubicBezTo>
                    <a:pt x="417" y="4734"/>
                    <a:pt x="145" y="5155"/>
                    <a:pt x="1" y="5633"/>
                  </a:cubicBezTo>
                  <a:cubicBezTo>
                    <a:pt x="56" y="5849"/>
                    <a:pt x="189" y="5916"/>
                    <a:pt x="345" y="5988"/>
                  </a:cubicBezTo>
                  <a:cubicBezTo>
                    <a:pt x="778" y="6176"/>
                    <a:pt x="1283" y="6182"/>
                    <a:pt x="1677" y="6487"/>
                  </a:cubicBezTo>
                  <a:cubicBezTo>
                    <a:pt x="1722" y="6519"/>
                    <a:pt x="1789" y="6523"/>
                    <a:pt x="1853" y="6523"/>
                  </a:cubicBezTo>
                  <a:cubicBezTo>
                    <a:pt x="1875" y="6523"/>
                    <a:pt x="1897" y="6523"/>
                    <a:pt x="1918" y="6523"/>
                  </a:cubicBezTo>
                  <a:cubicBezTo>
                    <a:pt x="1939" y="6523"/>
                    <a:pt x="1959" y="6524"/>
                    <a:pt x="1976" y="6526"/>
                  </a:cubicBezTo>
                  <a:cubicBezTo>
                    <a:pt x="2564" y="6371"/>
                    <a:pt x="2875" y="5921"/>
                    <a:pt x="3241" y="5566"/>
                  </a:cubicBezTo>
                  <a:cubicBezTo>
                    <a:pt x="3508" y="4961"/>
                    <a:pt x="3580" y="4301"/>
                    <a:pt x="3990" y="3690"/>
                  </a:cubicBezTo>
                  <a:lnTo>
                    <a:pt x="4962" y="3274"/>
                  </a:lnTo>
                  <a:lnTo>
                    <a:pt x="4962" y="2631"/>
                  </a:lnTo>
                  <a:lnTo>
                    <a:pt x="5256" y="2392"/>
                  </a:lnTo>
                  <a:cubicBezTo>
                    <a:pt x="5450" y="2076"/>
                    <a:pt x="5594" y="1815"/>
                    <a:pt x="5755" y="1571"/>
                  </a:cubicBezTo>
                  <a:cubicBezTo>
                    <a:pt x="5955" y="1271"/>
                    <a:pt x="5971" y="927"/>
                    <a:pt x="6060" y="589"/>
                  </a:cubicBezTo>
                  <a:lnTo>
                    <a:pt x="5772" y="378"/>
                  </a:lnTo>
                  <a:lnTo>
                    <a:pt x="5167" y="489"/>
                  </a:lnTo>
                  <a:lnTo>
                    <a:pt x="480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61" name="Google Shape;961;p60"/>
            <p:cNvSpPr/>
            <p:nvPr/>
          </p:nvSpPr>
          <p:spPr>
            <a:xfrm>
              <a:off x="2457275" y="2092150"/>
              <a:ext cx="128775" cy="150950"/>
            </a:xfrm>
            <a:custGeom>
              <a:avLst/>
              <a:gdLst/>
              <a:ahLst/>
              <a:cxnLst/>
              <a:rect l="l" t="t" r="r" b="b"/>
              <a:pathLst>
                <a:path w="5151" h="6038" extrusionOk="0">
                  <a:moveTo>
                    <a:pt x="2836" y="0"/>
                  </a:moveTo>
                  <a:cubicBezTo>
                    <a:pt x="2542" y="56"/>
                    <a:pt x="2287" y="206"/>
                    <a:pt x="1987" y="389"/>
                  </a:cubicBezTo>
                  <a:cubicBezTo>
                    <a:pt x="1688" y="1099"/>
                    <a:pt x="1383" y="1843"/>
                    <a:pt x="1061" y="2581"/>
                  </a:cubicBezTo>
                  <a:cubicBezTo>
                    <a:pt x="978" y="2764"/>
                    <a:pt x="900" y="2980"/>
                    <a:pt x="756" y="3113"/>
                  </a:cubicBezTo>
                  <a:cubicBezTo>
                    <a:pt x="467" y="3374"/>
                    <a:pt x="456" y="3707"/>
                    <a:pt x="439" y="4146"/>
                  </a:cubicBezTo>
                  <a:cubicBezTo>
                    <a:pt x="301" y="4240"/>
                    <a:pt x="173" y="4345"/>
                    <a:pt x="56" y="4462"/>
                  </a:cubicBezTo>
                  <a:cubicBezTo>
                    <a:pt x="1" y="4523"/>
                    <a:pt x="29" y="4656"/>
                    <a:pt x="7" y="4800"/>
                  </a:cubicBezTo>
                  <a:cubicBezTo>
                    <a:pt x="197" y="4800"/>
                    <a:pt x="367" y="4797"/>
                    <a:pt x="529" y="4797"/>
                  </a:cubicBezTo>
                  <a:cubicBezTo>
                    <a:pt x="650" y="4797"/>
                    <a:pt x="767" y="4799"/>
                    <a:pt x="883" y="4806"/>
                  </a:cubicBezTo>
                  <a:cubicBezTo>
                    <a:pt x="1161" y="4823"/>
                    <a:pt x="1427" y="4889"/>
                    <a:pt x="1704" y="4900"/>
                  </a:cubicBezTo>
                  <a:cubicBezTo>
                    <a:pt x="1732" y="4901"/>
                    <a:pt x="1760" y="4902"/>
                    <a:pt x="1788" y="4902"/>
                  </a:cubicBezTo>
                  <a:cubicBezTo>
                    <a:pt x="2037" y="4902"/>
                    <a:pt x="2287" y="4861"/>
                    <a:pt x="2537" y="4861"/>
                  </a:cubicBezTo>
                  <a:cubicBezTo>
                    <a:pt x="2549" y="4862"/>
                    <a:pt x="2561" y="4862"/>
                    <a:pt x="2573" y="4862"/>
                  </a:cubicBezTo>
                  <a:cubicBezTo>
                    <a:pt x="2688" y="4862"/>
                    <a:pt x="2805" y="4852"/>
                    <a:pt x="2921" y="4852"/>
                  </a:cubicBezTo>
                  <a:cubicBezTo>
                    <a:pt x="3061" y="4852"/>
                    <a:pt x="3200" y="4867"/>
                    <a:pt x="3330" y="4933"/>
                  </a:cubicBezTo>
                  <a:cubicBezTo>
                    <a:pt x="3264" y="5278"/>
                    <a:pt x="2970" y="5377"/>
                    <a:pt x="2775" y="5616"/>
                  </a:cubicBezTo>
                  <a:lnTo>
                    <a:pt x="3014" y="5660"/>
                  </a:lnTo>
                  <a:cubicBezTo>
                    <a:pt x="3303" y="5372"/>
                    <a:pt x="3563" y="5111"/>
                    <a:pt x="3835" y="4867"/>
                  </a:cubicBezTo>
                  <a:cubicBezTo>
                    <a:pt x="3890" y="4815"/>
                    <a:pt x="3954" y="4780"/>
                    <a:pt x="4019" y="4780"/>
                  </a:cubicBezTo>
                  <a:cubicBezTo>
                    <a:pt x="4079" y="4780"/>
                    <a:pt x="4139" y="4811"/>
                    <a:pt x="4190" y="4889"/>
                  </a:cubicBezTo>
                  <a:cubicBezTo>
                    <a:pt x="4168" y="5128"/>
                    <a:pt x="4146" y="5366"/>
                    <a:pt x="4118" y="5610"/>
                  </a:cubicBezTo>
                  <a:lnTo>
                    <a:pt x="4435" y="5610"/>
                  </a:lnTo>
                  <a:lnTo>
                    <a:pt x="4629" y="6038"/>
                  </a:lnTo>
                  <a:cubicBezTo>
                    <a:pt x="5001" y="5721"/>
                    <a:pt x="5001" y="5721"/>
                    <a:pt x="5150" y="4961"/>
                  </a:cubicBezTo>
                  <a:lnTo>
                    <a:pt x="4829" y="4401"/>
                  </a:lnTo>
                  <a:lnTo>
                    <a:pt x="4423" y="4695"/>
                  </a:lnTo>
                  <a:cubicBezTo>
                    <a:pt x="4324" y="4323"/>
                    <a:pt x="4657" y="4179"/>
                    <a:pt x="4734" y="3912"/>
                  </a:cubicBezTo>
                  <a:lnTo>
                    <a:pt x="4374" y="3757"/>
                  </a:lnTo>
                  <a:cubicBezTo>
                    <a:pt x="4313" y="3629"/>
                    <a:pt x="4257" y="3507"/>
                    <a:pt x="4207" y="3402"/>
                  </a:cubicBezTo>
                  <a:cubicBezTo>
                    <a:pt x="4279" y="3224"/>
                    <a:pt x="4335" y="3080"/>
                    <a:pt x="4407" y="2914"/>
                  </a:cubicBezTo>
                  <a:cubicBezTo>
                    <a:pt x="4185" y="2742"/>
                    <a:pt x="3935" y="2719"/>
                    <a:pt x="3730" y="2647"/>
                  </a:cubicBezTo>
                  <a:lnTo>
                    <a:pt x="3380" y="2830"/>
                  </a:lnTo>
                  <a:cubicBezTo>
                    <a:pt x="3075" y="2775"/>
                    <a:pt x="2725" y="2792"/>
                    <a:pt x="2587" y="2387"/>
                  </a:cubicBezTo>
                  <a:lnTo>
                    <a:pt x="2875" y="2065"/>
                  </a:lnTo>
                  <a:lnTo>
                    <a:pt x="2509" y="1915"/>
                  </a:lnTo>
                  <a:lnTo>
                    <a:pt x="1965" y="2298"/>
                  </a:lnTo>
                  <a:cubicBezTo>
                    <a:pt x="2054" y="1621"/>
                    <a:pt x="2565" y="1271"/>
                    <a:pt x="2714" y="744"/>
                  </a:cubicBezTo>
                  <a:cubicBezTo>
                    <a:pt x="2703" y="639"/>
                    <a:pt x="2687" y="528"/>
                    <a:pt x="2676" y="428"/>
                  </a:cubicBezTo>
                  <a:cubicBezTo>
                    <a:pt x="2792" y="311"/>
                    <a:pt x="3075" y="278"/>
                    <a:pt x="2836"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62" name="Google Shape;962;p60"/>
            <p:cNvSpPr/>
            <p:nvPr/>
          </p:nvSpPr>
          <p:spPr>
            <a:xfrm>
              <a:off x="3424600" y="1969650"/>
              <a:ext cx="93400" cy="124750"/>
            </a:xfrm>
            <a:custGeom>
              <a:avLst/>
              <a:gdLst/>
              <a:ahLst/>
              <a:cxnLst/>
              <a:rect l="l" t="t" r="r" b="b"/>
              <a:pathLst>
                <a:path w="3736" h="4990" extrusionOk="0">
                  <a:moveTo>
                    <a:pt x="2221" y="1"/>
                  </a:moveTo>
                  <a:lnTo>
                    <a:pt x="1549" y="356"/>
                  </a:lnTo>
                  <a:cubicBezTo>
                    <a:pt x="1460" y="500"/>
                    <a:pt x="1377" y="639"/>
                    <a:pt x="1305" y="761"/>
                  </a:cubicBezTo>
                  <a:lnTo>
                    <a:pt x="1466" y="1111"/>
                  </a:lnTo>
                  <a:cubicBezTo>
                    <a:pt x="1277" y="1238"/>
                    <a:pt x="1111" y="1355"/>
                    <a:pt x="972" y="1449"/>
                  </a:cubicBezTo>
                  <a:lnTo>
                    <a:pt x="195" y="1449"/>
                  </a:lnTo>
                  <a:lnTo>
                    <a:pt x="462" y="2021"/>
                  </a:lnTo>
                  <a:lnTo>
                    <a:pt x="179" y="2548"/>
                  </a:lnTo>
                  <a:lnTo>
                    <a:pt x="939" y="2781"/>
                  </a:lnTo>
                  <a:cubicBezTo>
                    <a:pt x="706" y="3230"/>
                    <a:pt x="506" y="3619"/>
                    <a:pt x="312" y="3985"/>
                  </a:cubicBezTo>
                  <a:lnTo>
                    <a:pt x="51" y="4124"/>
                  </a:lnTo>
                  <a:cubicBezTo>
                    <a:pt x="34" y="4273"/>
                    <a:pt x="18" y="4429"/>
                    <a:pt x="1" y="4612"/>
                  </a:cubicBezTo>
                  <a:lnTo>
                    <a:pt x="517" y="4989"/>
                  </a:lnTo>
                  <a:cubicBezTo>
                    <a:pt x="872" y="4962"/>
                    <a:pt x="1222" y="4862"/>
                    <a:pt x="1538" y="4690"/>
                  </a:cubicBezTo>
                  <a:cubicBezTo>
                    <a:pt x="2021" y="4429"/>
                    <a:pt x="2476" y="4113"/>
                    <a:pt x="3031" y="4101"/>
                  </a:cubicBezTo>
                  <a:cubicBezTo>
                    <a:pt x="3330" y="3258"/>
                    <a:pt x="3330" y="3258"/>
                    <a:pt x="3125" y="1904"/>
                  </a:cubicBezTo>
                  <a:lnTo>
                    <a:pt x="3735" y="1210"/>
                  </a:lnTo>
                  <a:cubicBezTo>
                    <a:pt x="3591" y="816"/>
                    <a:pt x="3469" y="472"/>
                    <a:pt x="3247" y="195"/>
                  </a:cubicBezTo>
                  <a:lnTo>
                    <a:pt x="2598" y="195"/>
                  </a:lnTo>
                  <a:lnTo>
                    <a:pt x="2221"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63" name="Google Shape;963;p60"/>
            <p:cNvSpPr/>
            <p:nvPr/>
          </p:nvSpPr>
          <p:spPr>
            <a:xfrm>
              <a:off x="1906400" y="1539050"/>
              <a:ext cx="132925" cy="126750"/>
            </a:xfrm>
            <a:custGeom>
              <a:avLst/>
              <a:gdLst/>
              <a:ahLst/>
              <a:cxnLst/>
              <a:rect l="l" t="t" r="r" b="b"/>
              <a:pathLst>
                <a:path w="5317" h="5070" extrusionOk="0">
                  <a:moveTo>
                    <a:pt x="1810" y="1"/>
                  </a:moveTo>
                  <a:lnTo>
                    <a:pt x="1621" y="151"/>
                  </a:lnTo>
                  <a:lnTo>
                    <a:pt x="1255" y="73"/>
                  </a:lnTo>
                  <a:cubicBezTo>
                    <a:pt x="900" y="345"/>
                    <a:pt x="872" y="728"/>
                    <a:pt x="878" y="1094"/>
                  </a:cubicBezTo>
                  <a:cubicBezTo>
                    <a:pt x="883" y="1582"/>
                    <a:pt x="806" y="2065"/>
                    <a:pt x="650" y="2531"/>
                  </a:cubicBezTo>
                  <a:cubicBezTo>
                    <a:pt x="678" y="2859"/>
                    <a:pt x="695" y="3136"/>
                    <a:pt x="711" y="3352"/>
                  </a:cubicBezTo>
                  <a:cubicBezTo>
                    <a:pt x="495" y="3696"/>
                    <a:pt x="1" y="3774"/>
                    <a:pt x="79" y="4279"/>
                  </a:cubicBezTo>
                  <a:cubicBezTo>
                    <a:pt x="131" y="4291"/>
                    <a:pt x="182" y="4295"/>
                    <a:pt x="232" y="4295"/>
                  </a:cubicBezTo>
                  <a:cubicBezTo>
                    <a:pt x="542" y="4295"/>
                    <a:pt x="822" y="4107"/>
                    <a:pt x="1106" y="4107"/>
                  </a:cubicBezTo>
                  <a:cubicBezTo>
                    <a:pt x="1109" y="4107"/>
                    <a:pt x="1113" y="4107"/>
                    <a:pt x="1116" y="4107"/>
                  </a:cubicBezTo>
                  <a:cubicBezTo>
                    <a:pt x="1294" y="4429"/>
                    <a:pt x="1122" y="4806"/>
                    <a:pt x="1410" y="5061"/>
                  </a:cubicBezTo>
                  <a:cubicBezTo>
                    <a:pt x="1444" y="5067"/>
                    <a:pt x="1476" y="5070"/>
                    <a:pt x="1506" y="5070"/>
                  </a:cubicBezTo>
                  <a:cubicBezTo>
                    <a:pt x="1739" y="5070"/>
                    <a:pt x="1890" y="4910"/>
                    <a:pt x="2032" y="4729"/>
                  </a:cubicBezTo>
                  <a:cubicBezTo>
                    <a:pt x="2232" y="4479"/>
                    <a:pt x="2443" y="4229"/>
                    <a:pt x="2698" y="3924"/>
                  </a:cubicBezTo>
                  <a:cubicBezTo>
                    <a:pt x="2737" y="3830"/>
                    <a:pt x="2803" y="3663"/>
                    <a:pt x="2864" y="3502"/>
                  </a:cubicBezTo>
                  <a:lnTo>
                    <a:pt x="3280" y="3308"/>
                  </a:lnTo>
                  <a:lnTo>
                    <a:pt x="3930" y="4135"/>
                  </a:lnTo>
                  <a:lnTo>
                    <a:pt x="4867" y="4501"/>
                  </a:lnTo>
                  <a:lnTo>
                    <a:pt x="5295" y="4040"/>
                  </a:lnTo>
                  <a:cubicBezTo>
                    <a:pt x="5317" y="3696"/>
                    <a:pt x="5189" y="3524"/>
                    <a:pt x="4984" y="3425"/>
                  </a:cubicBezTo>
                  <a:cubicBezTo>
                    <a:pt x="4829" y="3444"/>
                    <a:pt x="4696" y="3541"/>
                    <a:pt x="4548" y="3541"/>
                  </a:cubicBezTo>
                  <a:cubicBezTo>
                    <a:pt x="4489" y="3541"/>
                    <a:pt x="4428" y="3526"/>
                    <a:pt x="4362" y="3486"/>
                  </a:cubicBezTo>
                  <a:cubicBezTo>
                    <a:pt x="4418" y="3058"/>
                    <a:pt x="4346" y="2664"/>
                    <a:pt x="4007" y="2315"/>
                  </a:cubicBezTo>
                  <a:cubicBezTo>
                    <a:pt x="3602" y="2048"/>
                    <a:pt x="3119" y="1937"/>
                    <a:pt x="2964" y="1566"/>
                  </a:cubicBezTo>
                  <a:lnTo>
                    <a:pt x="2115" y="1016"/>
                  </a:lnTo>
                  <a:lnTo>
                    <a:pt x="1760" y="1116"/>
                  </a:lnTo>
                  <a:cubicBezTo>
                    <a:pt x="1727" y="883"/>
                    <a:pt x="1699" y="706"/>
                    <a:pt x="1677" y="528"/>
                  </a:cubicBezTo>
                  <a:lnTo>
                    <a:pt x="1904" y="317"/>
                  </a:lnTo>
                  <a:lnTo>
                    <a:pt x="1810"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64" name="Google Shape;964;p60"/>
            <p:cNvSpPr/>
            <p:nvPr/>
          </p:nvSpPr>
          <p:spPr>
            <a:xfrm>
              <a:off x="6420650" y="2000600"/>
              <a:ext cx="51625" cy="256925"/>
            </a:xfrm>
            <a:custGeom>
              <a:avLst/>
              <a:gdLst/>
              <a:ahLst/>
              <a:cxnLst/>
              <a:rect l="l" t="t" r="r" b="b"/>
              <a:pathLst>
                <a:path w="2065" h="10277" extrusionOk="0">
                  <a:moveTo>
                    <a:pt x="838" y="0"/>
                  </a:moveTo>
                  <a:lnTo>
                    <a:pt x="627" y="250"/>
                  </a:lnTo>
                  <a:cubicBezTo>
                    <a:pt x="766" y="583"/>
                    <a:pt x="955" y="905"/>
                    <a:pt x="672" y="1265"/>
                  </a:cubicBezTo>
                  <a:cubicBezTo>
                    <a:pt x="649" y="1264"/>
                    <a:pt x="627" y="1263"/>
                    <a:pt x="605" y="1263"/>
                  </a:cubicBezTo>
                  <a:cubicBezTo>
                    <a:pt x="544" y="1263"/>
                    <a:pt x="483" y="1268"/>
                    <a:pt x="422" y="1276"/>
                  </a:cubicBezTo>
                  <a:cubicBezTo>
                    <a:pt x="339" y="1304"/>
                    <a:pt x="255" y="1337"/>
                    <a:pt x="178" y="1376"/>
                  </a:cubicBezTo>
                  <a:cubicBezTo>
                    <a:pt x="161" y="1476"/>
                    <a:pt x="150" y="1571"/>
                    <a:pt x="144" y="1670"/>
                  </a:cubicBezTo>
                  <a:cubicBezTo>
                    <a:pt x="156" y="2059"/>
                    <a:pt x="178" y="2442"/>
                    <a:pt x="67" y="2836"/>
                  </a:cubicBezTo>
                  <a:cubicBezTo>
                    <a:pt x="0" y="3108"/>
                    <a:pt x="45" y="3396"/>
                    <a:pt x="200" y="3635"/>
                  </a:cubicBezTo>
                  <a:cubicBezTo>
                    <a:pt x="322" y="3829"/>
                    <a:pt x="416" y="4034"/>
                    <a:pt x="466" y="4134"/>
                  </a:cubicBezTo>
                  <a:cubicBezTo>
                    <a:pt x="450" y="4550"/>
                    <a:pt x="422" y="4844"/>
                    <a:pt x="427" y="5144"/>
                  </a:cubicBezTo>
                  <a:cubicBezTo>
                    <a:pt x="455" y="5810"/>
                    <a:pt x="466" y="6476"/>
                    <a:pt x="250" y="7125"/>
                  </a:cubicBezTo>
                  <a:cubicBezTo>
                    <a:pt x="239" y="7181"/>
                    <a:pt x="239" y="7242"/>
                    <a:pt x="239" y="7297"/>
                  </a:cubicBezTo>
                  <a:lnTo>
                    <a:pt x="472" y="8107"/>
                  </a:lnTo>
                  <a:cubicBezTo>
                    <a:pt x="405" y="8285"/>
                    <a:pt x="350" y="8435"/>
                    <a:pt x="289" y="8607"/>
                  </a:cubicBezTo>
                  <a:cubicBezTo>
                    <a:pt x="355" y="8940"/>
                    <a:pt x="344" y="9284"/>
                    <a:pt x="244" y="9611"/>
                  </a:cubicBezTo>
                  <a:cubicBezTo>
                    <a:pt x="194" y="9772"/>
                    <a:pt x="244" y="9972"/>
                    <a:pt x="267" y="10155"/>
                  </a:cubicBezTo>
                  <a:cubicBezTo>
                    <a:pt x="272" y="10194"/>
                    <a:pt x="350" y="10227"/>
                    <a:pt x="411" y="10277"/>
                  </a:cubicBezTo>
                  <a:cubicBezTo>
                    <a:pt x="511" y="10066"/>
                    <a:pt x="599" y="9888"/>
                    <a:pt x="688" y="9694"/>
                  </a:cubicBezTo>
                  <a:cubicBezTo>
                    <a:pt x="855" y="9711"/>
                    <a:pt x="999" y="9705"/>
                    <a:pt x="1127" y="9744"/>
                  </a:cubicBezTo>
                  <a:cubicBezTo>
                    <a:pt x="1260" y="9794"/>
                    <a:pt x="1387" y="9855"/>
                    <a:pt x="1515" y="9927"/>
                  </a:cubicBezTo>
                  <a:cubicBezTo>
                    <a:pt x="1548" y="9322"/>
                    <a:pt x="1049" y="9062"/>
                    <a:pt x="783" y="8568"/>
                  </a:cubicBezTo>
                  <a:cubicBezTo>
                    <a:pt x="777" y="8423"/>
                    <a:pt x="716" y="8179"/>
                    <a:pt x="771" y="7974"/>
                  </a:cubicBezTo>
                  <a:cubicBezTo>
                    <a:pt x="905" y="7491"/>
                    <a:pt x="982" y="6981"/>
                    <a:pt x="1315" y="6526"/>
                  </a:cubicBezTo>
                  <a:lnTo>
                    <a:pt x="2064" y="6676"/>
                  </a:lnTo>
                  <a:cubicBezTo>
                    <a:pt x="2020" y="6420"/>
                    <a:pt x="1998" y="6243"/>
                    <a:pt x="1953" y="6071"/>
                  </a:cubicBezTo>
                  <a:cubicBezTo>
                    <a:pt x="1748" y="5244"/>
                    <a:pt x="1554" y="4412"/>
                    <a:pt x="1332" y="3590"/>
                  </a:cubicBezTo>
                  <a:cubicBezTo>
                    <a:pt x="1226" y="3180"/>
                    <a:pt x="1165" y="2780"/>
                    <a:pt x="1282" y="2364"/>
                  </a:cubicBezTo>
                  <a:cubicBezTo>
                    <a:pt x="1321" y="2203"/>
                    <a:pt x="1326" y="2042"/>
                    <a:pt x="1299" y="1881"/>
                  </a:cubicBezTo>
                  <a:cubicBezTo>
                    <a:pt x="1232" y="1404"/>
                    <a:pt x="1160" y="927"/>
                    <a:pt x="1066" y="450"/>
                  </a:cubicBezTo>
                  <a:cubicBezTo>
                    <a:pt x="1038" y="311"/>
                    <a:pt x="932" y="183"/>
                    <a:pt x="838"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65" name="Google Shape;965;p60"/>
            <p:cNvSpPr/>
            <p:nvPr/>
          </p:nvSpPr>
          <p:spPr>
            <a:xfrm>
              <a:off x="2173875" y="4509975"/>
              <a:ext cx="164825" cy="98550"/>
            </a:xfrm>
            <a:custGeom>
              <a:avLst/>
              <a:gdLst/>
              <a:ahLst/>
              <a:cxnLst/>
              <a:rect l="l" t="t" r="r" b="b"/>
              <a:pathLst>
                <a:path w="6593" h="3942" extrusionOk="0">
                  <a:moveTo>
                    <a:pt x="3885" y="0"/>
                  </a:moveTo>
                  <a:lnTo>
                    <a:pt x="3274" y="33"/>
                  </a:lnTo>
                  <a:lnTo>
                    <a:pt x="2697" y="444"/>
                  </a:lnTo>
                  <a:cubicBezTo>
                    <a:pt x="2631" y="605"/>
                    <a:pt x="2503" y="782"/>
                    <a:pt x="2631" y="1032"/>
                  </a:cubicBezTo>
                  <a:lnTo>
                    <a:pt x="3463" y="1077"/>
                  </a:lnTo>
                  <a:lnTo>
                    <a:pt x="2792" y="1604"/>
                  </a:lnTo>
                  <a:cubicBezTo>
                    <a:pt x="2808" y="1720"/>
                    <a:pt x="2830" y="1831"/>
                    <a:pt x="2841" y="1914"/>
                  </a:cubicBezTo>
                  <a:lnTo>
                    <a:pt x="3219" y="2264"/>
                  </a:lnTo>
                  <a:lnTo>
                    <a:pt x="2941" y="2442"/>
                  </a:lnTo>
                  <a:lnTo>
                    <a:pt x="2608" y="2270"/>
                  </a:lnTo>
                  <a:cubicBezTo>
                    <a:pt x="2464" y="2075"/>
                    <a:pt x="2675" y="1803"/>
                    <a:pt x="2375" y="1698"/>
                  </a:cubicBezTo>
                  <a:lnTo>
                    <a:pt x="2220" y="1826"/>
                  </a:lnTo>
                  <a:cubicBezTo>
                    <a:pt x="2259" y="1975"/>
                    <a:pt x="2298" y="2114"/>
                    <a:pt x="2342" y="2286"/>
                  </a:cubicBezTo>
                  <a:lnTo>
                    <a:pt x="2059" y="2286"/>
                  </a:lnTo>
                  <a:lnTo>
                    <a:pt x="1854" y="1881"/>
                  </a:lnTo>
                  <a:lnTo>
                    <a:pt x="971" y="1520"/>
                  </a:lnTo>
                  <a:cubicBezTo>
                    <a:pt x="869" y="1401"/>
                    <a:pt x="724" y="1235"/>
                    <a:pt x="583" y="1067"/>
                  </a:cubicBezTo>
                  <a:lnTo>
                    <a:pt x="583" y="1067"/>
                  </a:lnTo>
                  <a:lnTo>
                    <a:pt x="600" y="1077"/>
                  </a:lnTo>
                  <a:lnTo>
                    <a:pt x="600" y="1077"/>
                  </a:lnTo>
                  <a:lnTo>
                    <a:pt x="572" y="1054"/>
                  </a:lnTo>
                  <a:lnTo>
                    <a:pt x="572" y="1054"/>
                  </a:lnTo>
                  <a:cubicBezTo>
                    <a:pt x="576" y="1059"/>
                    <a:pt x="579" y="1063"/>
                    <a:pt x="583" y="1067"/>
                  </a:cubicBezTo>
                  <a:lnTo>
                    <a:pt x="583" y="1067"/>
                  </a:lnTo>
                  <a:lnTo>
                    <a:pt x="78" y="794"/>
                  </a:lnTo>
                  <a:lnTo>
                    <a:pt x="78" y="794"/>
                  </a:lnTo>
                  <a:cubicBezTo>
                    <a:pt x="0" y="1304"/>
                    <a:pt x="394" y="1498"/>
                    <a:pt x="589" y="1748"/>
                  </a:cubicBezTo>
                  <a:lnTo>
                    <a:pt x="1776" y="2325"/>
                  </a:lnTo>
                  <a:lnTo>
                    <a:pt x="1615" y="2586"/>
                  </a:lnTo>
                  <a:lnTo>
                    <a:pt x="2475" y="3008"/>
                  </a:lnTo>
                  <a:lnTo>
                    <a:pt x="3013" y="3008"/>
                  </a:lnTo>
                  <a:lnTo>
                    <a:pt x="3013" y="3601"/>
                  </a:lnTo>
                  <a:lnTo>
                    <a:pt x="3346" y="3807"/>
                  </a:lnTo>
                  <a:lnTo>
                    <a:pt x="3602" y="3696"/>
                  </a:lnTo>
                  <a:cubicBezTo>
                    <a:pt x="3757" y="3784"/>
                    <a:pt x="3890" y="3868"/>
                    <a:pt x="4035" y="3934"/>
                  </a:cubicBezTo>
                  <a:cubicBezTo>
                    <a:pt x="4047" y="3940"/>
                    <a:pt x="4061" y="3942"/>
                    <a:pt x="4075" y="3942"/>
                  </a:cubicBezTo>
                  <a:cubicBezTo>
                    <a:pt x="4120" y="3942"/>
                    <a:pt x="4169" y="3922"/>
                    <a:pt x="4190" y="3918"/>
                  </a:cubicBezTo>
                  <a:cubicBezTo>
                    <a:pt x="4218" y="3701"/>
                    <a:pt x="4240" y="3513"/>
                    <a:pt x="4273" y="3296"/>
                  </a:cubicBezTo>
                  <a:lnTo>
                    <a:pt x="4756" y="3535"/>
                  </a:lnTo>
                  <a:lnTo>
                    <a:pt x="5089" y="3396"/>
                  </a:lnTo>
                  <a:cubicBezTo>
                    <a:pt x="5111" y="3285"/>
                    <a:pt x="5128" y="3224"/>
                    <a:pt x="5144" y="3130"/>
                  </a:cubicBezTo>
                  <a:cubicBezTo>
                    <a:pt x="5356" y="3189"/>
                    <a:pt x="5566" y="3237"/>
                    <a:pt x="5766" y="3237"/>
                  </a:cubicBezTo>
                  <a:cubicBezTo>
                    <a:pt x="6069" y="3237"/>
                    <a:pt x="6352" y="3128"/>
                    <a:pt x="6593" y="2791"/>
                  </a:cubicBezTo>
                  <a:cubicBezTo>
                    <a:pt x="6404" y="2747"/>
                    <a:pt x="6232" y="2752"/>
                    <a:pt x="6110" y="2680"/>
                  </a:cubicBezTo>
                  <a:cubicBezTo>
                    <a:pt x="5455" y="2292"/>
                    <a:pt x="4817" y="1881"/>
                    <a:pt x="4423" y="1187"/>
                  </a:cubicBezTo>
                  <a:cubicBezTo>
                    <a:pt x="4345" y="1054"/>
                    <a:pt x="4223" y="943"/>
                    <a:pt x="4112" y="805"/>
                  </a:cubicBezTo>
                  <a:cubicBezTo>
                    <a:pt x="4134" y="699"/>
                    <a:pt x="4157" y="572"/>
                    <a:pt x="4184" y="433"/>
                  </a:cubicBezTo>
                  <a:lnTo>
                    <a:pt x="3885"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66" name="Google Shape;966;p60"/>
            <p:cNvSpPr/>
            <p:nvPr/>
          </p:nvSpPr>
          <p:spPr>
            <a:xfrm>
              <a:off x="7042400" y="4020275"/>
              <a:ext cx="105600" cy="162725"/>
            </a:xfrm>
            <a:custGeom>
              <a:avLst/>
              <a:gdLst/>
              <a:ahLst/>
              <a:cxnLst/>
              <a:rect l="l" t="t" r="r" b="b"/>
              <a:pathLst>
                <a:path w="4224" h="6509" extrusionOk="0">
                  <a:moveTo>
                    <a:pt x="106" y="0"/>
                  </a:moveTo>
                  <a:lnTo>
                    <a:pt x="106" y="0"/>
                  </a:lnTo>
                  <a:cubicBezTo>
                    <a:pt x="1" y="772"/>
                    <a:pt x="606" y="1066"/>
                    <a:pt x="955" y="1410"/>
                  </a:cubicBezTo>
                  <a:cubicBezTo>
                    <a:pt x="1077" y="1881"/>
                    <a:pt x="1183" y="2281"/>
                    <a:pt x="1327" y="2830"/>
                  </a:cubicBezTo>
                  <a:cubicBezTo>
                    <a:pt x="1294" y="3063"/>
                    <a:pt x="1238" y="3446"/>
                    <a:pt x="1188" y="3774"/>
                  </a:cubicBezTo>
                  <a:cubicBezTo>
                    <a:pt x="977" y="4101"/>
                    <a:pt x="589" y="4112"/>
                    <a:pt x="617" y="4512"/>
                  </a:cubicBezTo>
                  <a:lnTo>
                    <a:pt x="1588" y="5200"/>
                  </a:lnTo>
                  <a:cubicBezTo>
                    <a:pt x="1732" y="5677"/>
                    <a:pt x="1482" y="6032"/>
                    <a:pt x="1299" y="6415"/>
                  </a:cubicBezTo>
                  <a:cubicBezTo>
                    <a:pt x="1443" y="6476"/>
                    <a:pt x="1597" y="6508"/>
                    <a:pt x="1751" y="6508"/>
                  </a:cubicBezTo>
                  <a:cubicBezTo>
                    <a:pt x="1847" y="6508"/>
                    <a:pt x="1943" y="6496"/>
                    <a:pt x="2037" y="6470"/>
                  </a:cubicBezTo>
                  <a:cubicBezTo>
                    <a:pt x="2653" y="5821"/>
                    <a:pt x="3158" y="5139"/>
                    <a:pt x="3147" y="4240"/>
                  </a:cubicBezTo>
                  <a:lnTo>
                    <a:pt x="3746" y="3990"/>
                  </a:lnTo>
                  <a:cubicBezTo>
                    <a:pt x="4057" y="3635"/>
                    <a:pt x="4223" y="3257"/>
                    <a:pt x="4174" y="2819"/>
                  </a:cubicBezTo>
                  <a:cubicBezTo>
                    <a:pt x="4081" y="2777"/>
                    <a:pt x="3995" y="2760"/>
                    <a:pt x="3914" y="2760"/>
                  </a:cubicBezTo>
                  <a:cubicBezTo>
                    <a:pt x="3603" y="2760"/>
                    <a:pt x="3362" y="3010"/>
                    <a:pt x="3058" y="3041"/>
                  </a:cubicBezTo>
                  <a:lnTo>
                    <a:pt x="2387" y="2725"/>
                  </a:lnTo>
                  <a:cubicBezTo>
                    <a:pt x="2170" y="2403"/>
                    <a:pt x="2204" y="2037"/>
                    <a:pt x="1943" y="1765"/>
                  </a:cubicBezTo>
                  <a:cubicBezTo>
                    <a:pt x="1882" y="1909"/>
                    <a:pt x="1832" y="2020"/>
                    <a:pt x="1771" y="2153"/>
                  </a:cubicBezTo>
                  <a:lnTo>
                    <a:pt x="1377" y="1887"/>
                  </a:lnTo>
                  <a:cubicBezTo>
                    <a:pt x="1221" y="1382"/>
                    <a:pt x="1077" y="905"/>
                    <a:pt x="916" y="383"/>
                  </a:cubicBezTo>
                  <a:lnTo>
                    <a:pt x="10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67" name="Google Shape;967;p60"/>
            <p:cNvSpPr/>
            <p:nvPr/>
          </p:nvSpPr>
          <p:spPr>
            <a:xfrm>
              <a:off x="5972000" y="3253550"/>
              <a:ext cx="120575" cy="141525"/>
            </a:xfrm>
            <a:custGeom>
              <a:avLst/>
              <a:gdLst/>
              <a:ahLst/>
              <a:cxnLst/>
              <a:rect l="l" t="t" r="r" b="b"/>
              <a:pathLst>
                <a:path w="4823" h="5661" extrusionOk="0">
                  <a:moveTo>
                    <a:pt x="4823" y="0"/>
                  </a:moveTo>
                  <a:lnTo>
                    <a:pt x="3929" y="611"/>
                  </a:lnTo>
                  <a:lnTo>
                    <a:pt x="1638" y="333"/>
                  </a:lnTo>
                  <a:lnTo>
                    <a:pt x="850" y="916"/>
                  </a:lnTo>
                  <a:cubicBezTo>
                    <a:pt x="805" y="1249"/>
                    <a:pt x="755" y="1587"/>
                    <a:pt x="717" y="1892"/>
                  </a:cubicBezTo>
                  <a:cubicBezTo>
                    <a:pt x="595" y="2026"/>
                    <a:pt x="506" y="2131"/>
                    <a:pt x="428" y="2214"/>
                  </a:cubicBezTo>
                  <a:cubicBezTo>
                    <a:pt x="384" y="2442"/>
                    <a:pt x="367" y="2653"/>
                    <a:pt x="300" y="2847"/>
                  </a:cubicBezTo>
                  <a:cubicBezTo>
                    <a:pt x="228" y="3058"/>
                    <a:pt x="117" y="3263"/>
                    <a:pt x="1" y="3513"/>
                  </a:cubicBezTo>
                  <a:cubicBezTo>
                    <a:pt x="12" y="3618"/>
                    <a:pt x="29" y="3779"/>
                    <a:pt x="45" y="3934"/>
                  </a:cubicBezTo>
                  <a:cubicBezTo>
                    <a:pt x="134" y="3968"/>
                    <a:pt x="195" y="3995"/>
                    <a:pt x="256" y="4018"/>
                  </a:cubicBezTo>
                  <a:cubicBezTo>
                    <a:pt x="334" y="4051"/>
                    <a:pt x="417" y="4084"/>
                    <a:pt x="472" y="4106"/>
                  </a:cubicBezTo>
                  <a:cubicBezTo>
                    <a:pt x="711" y="4617"/>
                    <a:pt x="489" y="5089"/>
                    <a:pt x="456" y="5560"/>
                  </a:cubicBezTo>
                  <a:cubicBezTo>
                    <a:pt x="566" y="5629"/>
                    <a:pt x="670" y="5661"/>
                    <a:pt x="772" y="5661"/>
                  </a:cubicBezTo>
                  <a:cubicBezTo>
                    <a:pt x="892" y="5661"/>
                    <a:pt x="1008" y="5618"/>
                    <a:pt x="1127" y="5544"/>
                  </a:cubicBezTo>
                  <a:cubicBezTo>
                    <a:pt x="1233" y="4889"/>
                    <a:pt x="1238" y="4217"/>
                    <a:pt x="1138" y="3563"/>
                  </a:cubicBezTo>
                  <a:cubicBezTo>
                    <a:pt x="1236" y="3453"/>
                    <a:pt x="1337" y="3364"/>
                    <a:pt x="1482" y="3364"/>
                  </a:cubicBezTo>
                  <a:cubicBezTo>
                    <a:pt x="1535" y="3364"/>
                    <a:pt x="1594" y="3375"/>
                    <a:pt x="1660" y="3402"/>
                  </a:cubicBezTo>
                  <a:cubicBezTo>
                    <a:pt x="1671" y="3629"/>
                    <a:pt x="1688" y="3873"/>
                    <a:pt x="1699" y="4106"/>
                  </a:cubicBezTo>
                  <a:lnTo>
                    <a:pt x="2104" y="4456"/>
                  </a:lnTo>
                  <a:cubicBezTo>
                    <a:pt x="2115" y="4650"/>
                    <a:pt x="2126" y="4806"/>
                    <a:pt x="2137" y="4944"/>
                  </a:cubicBezTo>
                  <a:lnTo>
                    <a:pt x="2348" y="5028"/>
                  </a:lnTo>
                  <a:lnTo>
                    <a:pt x="3075" y="4672"/>
                  </a:lnTo>
                  <a:cubicBezTo>
                    <a:pt x="2764" y="4062"/>
                    <a:pt x="2426" y="3507"/>
                    <a:pt x="2215" y="2836"/>
                  </a:cubicBezTo>
                  <a:cubicBezTo>
                    <a:pt x="2631" y="2525"/>
                    <a:pt x="2981" y="2148"/>
                    <a:pt x="3480" y="1831"/>
                  </a:cubicBezTo>
                  <a:lnTo>
                    <a:pt x="3480" y="1831"/>
                  </a:lnTo>
                  <a:lnTo>
                    <a:pt x="2087" y="2020"/>
                  </a:lnTo>
                  <a:lnTo>
                    <a:pt x="1682" y="2408"/>
                  </a:lnTo>
                  <a:cubicBezTo>
                    <a:pt x="1405" y="2253"/>
                    <a:pt x="1161" y="2042"/>
                    <a:pt x="977" y="1787"/>
                  </a:cubicBezTo>
                  <a:cubicBezTo>
                    <a:pt x="961" y="1498"/>
                    <a:pt x="916" y="1204"/>
                    <a:pt x="1155" y="927"/>
                  </a:cubicBezTo>
                  <a:cubicBezTo>
                    <a:pt x="1362" y="870"/>
                    <a:pt x="1573" y="858"/>
                    <a:pt x="1785" y="858"/>
                  </a:cubicBezTo>
                  <a:cubicBezTo>
                    <a:pt x="1956" y="858"/>
                    <a:pt x="2129" y="866"/>
                    <a:pt x="2300" y="866"/>
                  </a:cubicBezTo>
                  <a:cubicBezTo>
                    <a:pt x="2418" y="866"/>
                    <a:pt x="2536" y="862"/>
                    <a:pt x="2653" y="849"/>
                  </a:cubicBezTo>
                  <a:cubicBezTo>
                    <a:pt x="2701" y="844"/>
                    <a:pt x="2748" y="842"/>
                    <a:pt x="2795" y="842"/>
                  </a:cubicBezTo>
                  <a:cubicBezTo>
                    <a:pt x="3153" y="842"/>
                    <a:pt x="3506" y="968"/>
                    <a:pt x="3860" y="968"/>
                  </a:cubicBezTo>
                  <a:cubicBezTo>
                    <a:pt x="3979" y="968"/>
                    <a:pt x="4099" y="954"/>
                    <a:pt x="4218" y="916"/>
                  </a:cubicBezTo>
                  <a:cubicBezTo>
                    <a:pt x="4740" y="477"/>
                    <a:pt x="4740" y="477"/>
                    <a:pt x="4823"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68" name="Google Shape;968;p60"/>
            <p:cNvSpPr/>
            <p:nvPr/>
          </p:nvSpPr>
          <p:spPr>
            <a:xfrm>
              <a:off x="6386100" y="2278050"/>
              <a:ext cx="107400" cy="103775"/>
            </a:xfrm>
            <a:custGeom>
              <a:avLst/>
              <a:gdLst/>
              <a:ahLst/>
              <a:cxnLst/>
              <a:rect l="l" t="t" r="r" b="b"/>
              <a:pathLst>
                <a:path w="4296" h="4151" extrusionOk="0">
                  <a:moveTo>
                    <a:pt x="1543" y="0"/>
                  </a:moveTo>
                  <a:lnTo>
                    <a:pt x="1432" y="150"/>
                  </a:lnTo>
                  <a:cubicBezTo>
                    <a:pt x="1460" y="605"/>
                    <a:pt x="1482" y="988"/>
                    <a:pt x="1504" y="1376"/>
                  </a:cubicBezTo>
                  <a:lnTo>
                    <a:pt x="1427" y="1371"/>
                  </a:lnTo>
                  <a:lnTo>
                    <a:pt x="1099" y="2286"/>
                  </a:lnTo>
                  <a:lnTo>
                    <a:pt x="589" y="2425"/>
                  </a:lnTo>
                  <a:lnTo>
                    <a:pt x="0" y="3096"/>
                  </a:lnTo>
                  <a:cubicBezTo>
                    <a:pt x="150" y="3424"/>
                    <a:pt x="23" y="3818"/>
                    <a:pt x="261" y="4151"/>
                  </a:cubicBezTo>
                  <a:lnTo>
                    <a:pt x="794" y="3823"/>
                  </a:lnTo>
                  <a:lnTo>
                    <a:pt x="361" y="3368"/>
                  </a:lnTo>
                  <a:lnTo>
                    <a:pt x="633" y="3130"/>
                  </a:lnTo>
                  <a:lnTo>
                    <a:pt x="960" y="3274"/>
                  </a:lnTo>
                  <a:lnTo>
                    <a:pt x="1382" y="3030"/>
                  </a:lnTo>
                  <a:cubicBezTo>
                    <a:pt x="1859" y="3113"/>
                    <a:pt x="2181" y="3513"/>
                    <a:pt x="2675" y="3624"/>
                  </a:cubicBezTo>
                  <a:cubicBezTo>
                    <a:pt x="2747" y="3163"/>
                    <a:pt x="3002" y="2858"/>
                    <a:pt x="3424" y="2658"/>
                  </a:cubicBezTo>
                  <a:lnTo>
                    <a:pt x="4057" y="2619"/>
                  </a:lnTo>
                  <a:lnTo>
                    <a:pt x="4295" y="2408"/>
                  </a:lnTo>
                  <a:cubicBezTo>
                    <a:pt x="4268" y="2014"/>
                    <a:pt x="4251" y="1720"/>
                    <a:pt x="4223" y="1426"/>
                  </a:cubicBezTo>
                  <a:cubicBezTo>
                    <a:pt x="4223" y="1393"/>
                    <a:pt x="4179" y="1365"/>
                    <a:pt x="4146" y="1321"/>
                  </a:cubicBezTo>
                  <a:lnTo>
                    <a:pt x="3657" y="1587"/>
                  </a:lnTo>
                  <a:cubicBezTo>
                    <a:pt x="2980" y="1404"/>
                    <a:pt x="2542" y="999"/>
                    <a:pt x="2148" y="544"/>
                  </a:cubicBezTo>
                  <a:cubicBezTo>
                    <a:pt x="1998" y="372"/>
                    <a:pt x="1848" y="194"/>
                    <a:pt x="1693" y="28"/>
                  </a:cubicBezTo>
                  <a:cubicBezTo>
                    <a:pt x="1665" y="0"/>
                    <a:pt x="1604" y="11"/>
                    <a:pt x="1543"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69" name="Google Shape;969;p60"/>
            <p:cNvSpPr/>
            <p:nvPr/>
          </p:nvSpPr>
          <p:spPr>
            <a:xfrm>
              <a:off x="5712175" y="3403775"/>
              <a:ext cx="173150" cy="49675"/>
            </a:xfrm>
            <a:custGeom>
              <a:avLst/>
              <a:gdLst/>
              <a:ahLst/>
              <a:cxnLst/>
              <a:rect l="l" t="t" r="r" b="b"/>
              <a:pathLst>
                <a:path w="6926" h="1987" extrusionOk="0">
                  <a:moveTo>
                    <a:pt x="333" y="1"/>
                  </a:moveTo>
                  <a:cubicBezTo>
                    <a:pt x="211" y="189"/>
                    <a:pt x="106" y="361"/>
                    <a:pt x="1" y="528"/>
                  </a:cubicBezTo>
                  <a:lnTo>
                    <a:pt x="727" y="1072"/>
                  </a:lnTo>
                  <a:cubicBezTo>
                    <a:pt x="1410" y="1226"/>
                    <a:pt x="2098" y="1437"/>
                    <a:pt x="2829" y="1437"/>
                  </a:cubicBezTo>
                  <a:cubicBezTo>
                    <a:pt x="2889" y="1437"/>
                    <a:pt x="2948" y="1435"/>
                    <a:pt x="3008" y="1432"/>
                  </a:cubicBezTo>
                  <a:cubicBezTo>
                    <a:pt x="3022" y="1432"/>
                    <a:pt x="3035" y="1431"/>
                    <a:pt x="3049" y="1431"/>
                  </a:cubicBezTo>
                  <a:cubicBezTo>
                    <a:pt x="3231" y="1431"/>
                    <a:pt x="3426" y="1498"/>
                    <a:pt x="3602" y="1566"/>
                  </a:cubicBezTo>
                  <a:cubicBezTo>
                    <a:pt x="4065" y="1757"/>
                    <a:pt x="4560" y="1856"/>
                    <a:pt x="5058" y="1856"/>
                  </a:cubicBezTo>
                  <a:cubicBezTo>
                    <a:pt x="5181" y="1856"/>
                    <a:pt x="5304" y="1850"/>
                    <a:pt x="5427" y="1837"/>
                  </a:cubicBezTo>
                  <a:cubicBezTo>
                    <a:pt x="5535" y="1826"/>
                    <a:pt x="5641" y="1818"/>
                    <a:pt x="5747" y="1818"/>
                  </a:cubicBezTo>
                  <a:cubicBezTo>
                    <a:pt x="5959" y="1818"/>
                    <a:pt x="6167" y="1850"/>
                    <a:pt x="6371" y="1954"/>
                  </a:cubicBezTo>
                  <a:cubicBezTo>
                    <a:pt x="6423" y="1980"/>
                    <a:pt x="6485" y="1987"/>
                    <a:pt x="6551" y="1987"/>
                  </a:cubicBezTo>
                  <a:cubicBezTo>
                    <a:pt x="6612" y="1987"/>
                    <a:pt x="6678" y="1981"/>
                    <a:pt x="6744" y="1981"/>
                  </a:cubicBezTo>
                  <a:cubicBezTo>
                    <a:pt x="6757" y="1981"/>
                    <a:pt x="6769" y="1981"/>
                    <a:pt x="6781" y="1982"/>
                  </a:cubicBezTo>
                  <a:lnTo>
                    <a:pt x="6926" y="1588"/>
                  </a:lnTo>
                  <a:cubicBezTo>
                    <a:pt x="6543" y="1305"/>
                    <a:pt x="6054" y="1577"/>
                    <a:pt x="5694" y="1233"/>
                  </a:cubicBezTo>
                  <a:lnTo>
                    <a:pt x="5661" y="977"/>
                  </a:lnTo>
                  <a:lnTo>
                    <a:pt x="6393" y="850"/>
                  </a:lnTo>
                  <a:cubicBezTo>
                    <a:pt x="6211" y="773"/>
                    <a:pt x="6018" y="730"/>
                    <a:pt x="5818" y="730"/>
                  </a:cubicBezTo>
                  <a:cubicBezTo>
                    <a:pt x="5786" y="730"/>
                    <a:pt x="5754" y="731"/>
                    <a:pt x="5722" y="733"/>
                  </a:cubicBezTo>
                  <a:cubicBezTo>
                    <a:pt x="5671" y="735"/>
                    <a:pt x="5621" y="736"/>
                    <a:pt x="5571" y="736"/>
                  </a:cubicBezTo>
                  <a:cubicBezTo>
                    <a:pt x="5181" y="736"/>
                    <a:pt x="4806" y="673"/>
                    <a:pt x="4456" y="461"/>
                  </a:cubicBezTo>
                  <a:cubicBezTo>
                    <a:pt x="4334" y="389"/>
                    <a:pt x="4162" y="395"/>
                    <a:pt x="4035" y="367"/>
                  </a:cubicBezTo>
                  <a:lnTo>
                    <a:pt x="3746" y="733"/>
                  </a:lnTo>
                  <a:cubicBezTo>
                    <a:pt x="3686" y="735"/>
                    <a:pt x="3626" y="736"/>
                    <a:pt x="3565" y="736"/>
                  </a:cubicBezTo>
                  <a:cubicBezTo>
                    <a:pt x="3148" y="736"/>
                    <a:pt x="2733" y="687"/>
                    <a:pt x="2326" y="594"/>
                  </a:cubicBezTo>
                  <a:lnTo>
                    <a:pt x="1976" y="184"/>
                  </a:lnTo>
                  <a:lnTo>
                    <a:pt x="333"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70" name="Google Shape;970;p60"/>
            <p:cNvSpPr/>
            <p:nvPr/>
          </p:nvSpPr>
          <p:spPr>
            <a:xfrm>
              <a:off x="1963575" y="2815550"/>
              <a:ext cx="192575" cy="68875"/>
            </a:xfrm>
            <a:custGeom>
              <a:avLst/>
              <a:gdLst/>
              <a:ahLst/>
              <a:cxnLst/>
              <a:rect l="l" t="t" r="r" b="b"/>
              <a:pathLst>
                <a:path w="7703" h="2755" extrusionOk="0">
                  <a:moveTo>
                    <a:pt x="2078" y="1"/>
                  </a:moveTo>
                  <a:cubicBezTo>
                    <a:pt x="1371" y="1"/>
                    <a:pt x="674" y="184"/>
                    <a:pt x="0" y="646"/>
                  </a:cubicBezTo>
                  <a:cubicBezTo>
                    <a:pt x="11" y="790"/>
                    <a:pt x="22" y="912"/>
                    <a:pt x="39" y="1101"/>
                  </a:cubicBezTo>
                  <a:lnTo>
                    <a:pt x="1337" y="418"/>
                  </a:lnTo>
                  <a:cubicBezTo>
                    <a:pt x="1421" y="407"/>
                    <a:pt x="1504" y="407"/>
                    <a:pt x="1587" y="407"/>
                  </a:cubicBezTo>
                  <a:cubicBezTo>
                    <a:pt x="1687" y="418"/>
                    <a:pt x="1787" y="441"/>
                    <a:pt x="1887" y="463"/>
                  </a:cubicBezTo>
                  <a:cubicBezTo>
                    <a:pt x="1948" y="602"/>
                    <a:pt x="1992" y="701"/>
                    <a:pt x="2037" y="807"/>
                  </a:cubicBezTo>
                  <a:cubicBezTo>
                    <a:pt x="2564" y="851"/>
                    <a:pt x="3074" y="873"/>
                    <a:pt x="3518" y="1173"/>
                  </a:cubicBezTo>
                  <a:cubicBezTo>
                    <a:pt x="3624" y="1245"/>
                    <a:pt x="3785" y="1234"/>
                    <a:pt x="3918" y="1273"/>
                  </a:cubicBezTo>
                  <a:cubicBezTo>
                    <a:pt x="4117" y="1323"/>
                    <a:pt x="4317" y="1378"/>
                    <a:pt x="4495" y="1428"/>
                  </a:cubicBezTo>
                  <a:cubicBezTo>
                    <a:pt x="4645" y="1639"/>
                    <a:pt x="4778" y="1828"/>
                    <a:pt x="4917" y="2022"/>
                  </a:cubicBezTo>
                  <a:cubicBezTo>
                    <a:pt x="5105" y="2044"/>
                    <a:pt x="5288" y="2066"/>
                    <a:pt x="5466" y="2094"/>
                  </a:cubicBezTo>
                  <a:cubicBezTo>
                    <a:pt x="5499" y="2105"/>
                    <a:pt x="5527" y="2155"/>
                    <a:pt x="5577" y="2216"/>
                  </a:cubicBezTo>
                  <a:cubicBezTo>
                    <a:pt x="5549" y="2277"/>
                    <a:pt x="5505" y="2361"/>
                    <a:pt x="5471" y="2438"/>
                  </a:cubicBezTo>
                  <a:cubicBezTo>
                    <a:pt x="5444" y="2510"/>
                    <a:pt x="5421" y="2594"/>
                    <a:pt x="5383" y="2710"/>
                  </a:cubicBezTo>
                  <a:cubicBezTo>
                    <a:pt x="5506" y="2737"/>
                    <a:pt x="5628" y="2747"/>
                    <a:pt x="5748" y="2747"/>
                  </a:cubicBezTo>
                  <a:cubicBezTo>
                    <a:pt x="6079" y="2747"/>
                    <a:pt x="6399" y="2673"/>
                    <a:pt x="6710" y="2673"/>
                  </a:cubicBezTo>
                  <a:cubicBezTo>
                    <a:pt x="6873" y="2673"/>
                    <a:pt x="7033" y="2693"/>
                    <a:pt x="7192" y="2754"/>
                  </a:cubicBezTo>
                  <a:lnTo>
                    <a:pt x="7702" y="2466"/>
                  </a:lnTo>
                  <a:cubicBezTo>
                    <a:pt x="7536" y="2155"/>
                    <a:pt x="7269" y="2039"/>
                    <a:pt x="6981" y="1944"/>
                  </a:cubicBezTo>
                  <a:cubicBezTo>
                    <a:pt x="6404" y="1767"/>
                    <a:pt x="5865" y="1489"/>
                    <a:pt x="5383" y="1129"/>
                  </a:cubicBezTo>
                  <a:cubicBezTo>
                    <a:pt x="5166" y="962"/>
                    <a:pt x="4955" y="785"/>
                    <a:pt x="4811" y="668"/>
                  </a:cubicBezTo>
                  <a:lnTo>
                    <a:pt x="3957" y="668"/>
                  </a:lnTo>
                  <a:lnTo>
                    <a:pt x="3407" y="191"/>
                  </a:lnTo>
                  <a:cubicBezTo>
                    <a:pt x="2962" y="72"/>
                    <a:pt x="2518" y="1"/>
                    <a:pt x="2078"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71" name="Google Shape;971;p60"/>
            <p:cNvSpPr/>
            <p:nvPr/>
          </p:nvSpPr>
          <p:spPr>
            <a:xfrm>
              <a:off x="6483475" y="4168750"/>
              <a:ext cx="69250" cy="72800"/>
            </a:xfrm>
            <a:custGeom>
              <a:avLst/>
              <a:gdLst/>
              <a:ahLst/>
              <a:cxnLst/>
              <a:rect l="l" t="t" r="r" b="b"/>
              <a:pathLst>
                <a:path w="2770" h="2912" extrusionOk="0">
                  <a:moveTo>
                    <a:pt x="183" y="1"/>
                  </a:moveTo>
                  <a:cubicBezTo>
                    <a:pt x="126" y="1"/>
                    <a:pt x="66" y="16"/>
                    <a:pt x="1" y="54"/>
                  </a:cubicBezTo>
                  <a:lnTo>
                    <a:pt x="1" y="676"/>
                  </a:lnTo>
                  <a:cubicBezTo>
                    <a:pt x="223" y="1058"/>
                    <a:pt x="461" y="1458"/>
                    <a:pt x="417" y="1919"/>
                  </a:cubicBezTo>
                  <a:lnTo>
                    <a:pt x="866" y="2668"/>
                  </a:lnTo>
                  <a:lnTo>
                    <a:pt x="1538" y="2912"/>
                  </a:lnTo>
                  <a:lnTo>
                    <a:pt x="2448" y="1957"/>
                  </a:lnTo>
                  <a:cubicBezTo>
                    <a:pt x="2509" y="1808"/>
                    <a:pt x="2614" y="1530"/>
                    <a:pt x="2748" y="1181"/>
                  </a:cubicBezTo>
                  <a:cubicBezTo>
                    <a:pt x="2770" y="831"/>
                    <a:pt x="2731" y="476"/>
                    <a:pt x="2626" y="143"/>
                  </a:cubicBezTo>
                  <a:cubicBezTo>
                    <a:pt x="2514" y="65"/>
                    <a:pt x="2410" y="36"/>
                    <a:pt x="2313" y="36"/>
                  </a:cubicBezTo>
                  <a:cubicBezTo>
                    <a:pt x="2175" y="36"/>
                    <a:pt x="2049" y="95"/>
                    <a:pt x="1932" y="154"/>
                  </a:cubicBezTo>
                  <a:cubicBezTo>
                    <a:pt x="1713" y="256"/>
                    <a:pt x="1499" y="301"/>
                    <a:pt x="1287" y="301"/>
                  </a:cubicBezTo>
                  <a:cubicBezTo>
                    <a:pt x="1035" y="301"/>
                    <a:pt x="786" y="237"/>
                    <a:pt x="534" y="126"/>
                  </a:cubicBezTo>
                  <a:cubicBezTo>
                    <a:pt x="425" y="80"/>
                    <a:pt x="314" y="1"/>
                    <a:pt x="183"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72" name="Google Shape;972;p60"/>
            <p:cNvSpPr/>
            <p:nvPr/>
          </p:nvSpPr>
          <p:spPr>
            <a:xfrm>
              <a:off x="1663225" y="1331525"/>
              <a:ext cx="79250" cy="75350"/>
            </a:xfrm>
            <a:custGeom>
              <a:avLst/>
              <a:gdLst/>
              <a:ahLst/>
              <a:cxnLst/>
              <a:rect l="l" t="t" r="r" b="b"/>
              <a:pathLst>
                <a:path w="3170" h="3014" extrusionOk="0">
                  <a:moveTo>
                    <a:pt x="1266" y="1"/>
                  </a:moveTo>
                  <a:cubicBezTo>
                    <a:pt x="1060" y="167"/>
                    <a:pt x="1049" y="345"/>
                    <a:pt x="1022" y="528"/>
                  </a:cubicBezTo>
                  <a:cubicBezTo>
                    <a:pt x="944" y="1044"/>
                    <a:pt x="761" y="1499"/>
                    <a:pt x="228" y="1721"/>
                  </a:cubicBezTo>
                  <a:cubicBezTo>
                    <a:pt x="162" y="1749"/>
                    <a:pt x="117" y="1843"/>
                    <a:pt x="1" y="1976"/>
                  </a:cubicBezTo>
                  <a:cubicBezTo>
                    <a:pt x="278" y="2054"/>
                    <a:pt x="461" y="2070"/>
                    <a:pt x="611" y="2154"/>
                  </a:cubicBezTo>
                  <a:cubicBezTo>
                    <a:pt x="911" y="2320"/>
                    <a:pt x="1183" y="2531"/>
                    <a:pt x="1471" y="2709"/>
                  </a:cubicBezTo>
                  <a:cubicBezTo>
                    <a:pt x="1582" y="2781"/>
                    <a:pt x="1710" y="2836"/>
                    <a:pt x="1837" y="2875"/>
                  </a:cubicBezTo>
                  <a:cubicBezTo>
                    <a:pt x="2054" y="2930"/>
                    <a:pt x="2281" y="2969"/>
                    <a:pt x="2509" y="3014"/>
                  </a:cubicBezTo>
                  <a:cubicBezTo>
                    <a:pt x="2869" y="2903"/>
                    <a:pt x="2953" y="2536"/>
                    <a:pt x="3169" y="2292"/>
                  </a:cubicBezTo>
                  <a:lnTo>
                    <a:pt x="2897" y="2059"/>
                  </a:lnTo>
                  <a:cubicBezTo>
                    <a:pt x="2869" y="1593"/>
                    <a:pt x="2614" y="1160"/>
                    <a:pt x="2215" y="916"/>
                  </a:cubicBezTo>
                  <a:cubicBezTo>
                    <a:pt x="1993" y="766"/>
                    <a:pt x="1854" y="506"/>
                    <a:pt x="1665" y="311"/>
                  </a:cubicBezTo>
                  <a:cubicBezTo>
                    <a:pt x="1538" y="195"/>
                    <a:pt x="1405" y="95"/>
                    <a:pt x="1266"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73" name="Google Shape;973;p60"/>
            <p:cNvSpPr/>
            <p:nvPr/>
          </p:nvSpPr>
          <p:spPr>
            <a:xfrm>
              <a:off x="5991575" y="2914375"/>
              <a:ext cx="49675" cy="98375"/>
            </a:xfrm>
            <a:custGeom>
              <a:avLst/>
              <a:gdLst/>
              <a:ahLst/>
              <a:cxnLst/>
              <a:rect l="l" t="t" r="r" b="b"/>
              <a:pathLst>
                <a:path w="1987" h="3935" extrusionOk="0">
                  <a:moveTo>
                    <a:pt x="649" y="0"/>
                  </a:moveTo>
                  <a:cubicBezTo>
                    <a:pt x="305" y="616"/>
                    <a:pt x="533" y="1260"/>
                    <a:pt x="411" y="1848"/>
                  </a:cubicBezTo>
                  <a:lnTo>
                    <a:pt x="0" y="1948"/>
                  </a:lnTo>
                  <a:cubicBezTo>
                    <a:pt x="72" y="2386"/>
                    <a:pt x="150" y="2786"/>
                    <a:pt x="400" y="3096"/>
                  </a:cubicBezTo>
                  <a:lnTo>
                    <a:pt x="788" y="3069"/>
                  </a:lnTo>
                  <a:lnTo>
                    <a:pt x="655" y="3540"/>
                  </a:lnTo>
                  <a:lnTo>
                    <a:pt x="1077" y="3934"/>
                  </a:lnTo>
                  <a:cubicBezTo>
                    <a:pt x="1143" y="3890"/>
                    <a:pt x="1215" y="3851"/>
                    <a:pt x="1288" y="3812"/>
                  </a:cubicBezTo>
                  <a:cubicBezTo>
                    <a:pt x="1365" y="3781"/>
                    <a:pt x="1442" y="3765"/>
                    <a:pt x="1523" y="3740"/>
                  </a:cubicBezTo>
                  <a:lnTo>
                    <a:pt x="1523" y="3740"/>
                  </a:lnTo>
                  <a:cubicBezTo>
                    <a:pt x="1524" y="3744"/>
                    <a:pt x="1525" y="3748"/>
                    <a:pt x="1526" y="3751"/>
                  </a:cubicBezTo>
                  <a:lnTo>
                    <a:pt x="1543" y="3735"/>
                  </a:lnTo>
                  <a:lnTo>
                    <a:pt x="1543" y="3735"/>
                  </a:lnTo>
                  <a:cubicBezTo>
                    <a:pt x="1536" y="3737"/>
                    <a:pt x="1530" y="3738"/>
                    <a:pt x="1523" y="3740"/>
                  </a:cubicBezTo>
                  <a:lnTo>
                    <a:pt x="1523" y="3740"/>
                  </a:lnTo>
                  <a:cubicBezTo>
                    <a:pt x="1424" y="3344"/>
                    <a:pt x="1326" y="2949"/>
                    <a:pt x="1254" y="2658"/>
                  </a:cubicBezTo>
                  <a:cubicBezTo>
                    <a:pt x="1310" y="2197"/>
                    <a:pt x="1504" y="1959"/>
                    <a:pt x="1798" y="1820"/>
                  </a:cubicBezTo>
                  <a:cubicBezTo>
                    <a:pt x="1870" y="1565"/>
                    <a:pt x="1931" y="1343"/>
                    <a:pt x="1987" y="1143"/>
                  </a:cubicBezTo>
                  <a:cubicBezTo>
                    <a:pt x="1931" y="988"/>
                    <a:pt x="1881" y="827"/>
                    <a:pt x="1842" y="660"/>
                  </a:cubicBezTo>
                  <a:cubicBezTo>
                    <a:pt x="1826" y="477"/>
                    <a:pt x="1815" y="294"/>
                    <a:pt x="1820" y="106"/>
                  </a:cubicBezTo>
                  <a:lnTo>
                    <a:pt x="649"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74" name="Google Shape;974;p60"/>
            <p:cNvSpPr/>
            <p:nvPr/>
          </p:nvSpPr>
          <p:spPr>
            <a:xfrm>
              <a:off x="6034700" y="3093600"/>
              <a:ext cx="87850" cy="74075"/>
            </a:xfrm>
            <a:custGeom>
              <a:avLst/>
              <a:gdLst/>
              <a:ahLst/>
              <a:cxnLst/>
              <a:rect l="l" t="t" r="r" b="b"/>
              <a:pathLst>
                <a:path w="3514" h="2963" extrusionOk="0">
                  <a:moveTo>
                    <a:pt x="2792" y="0"/>
                  </a:moveTo>
                  <a:cubicBezTo>
                    <a:pt x="2727" y="359"/>
                    <a:pt x="2635" y="633"/>
                    <a:pt x="2265" y="633"/>
                  </a:cubicBezTo>
                  <a:cubicBezTo>
                    <a:pt x="2258" y="633"/>
                    <a:pt x="2250" y="633"/>
                    <a:pt x="2243" y="633"/>
                  </a:cubicBezTo>
                  <a:cubicBezTo>
                    <a:pt x="2171" y="749"/>
                    <a:pt x="2098" y="866"/>
                    <a:pt x="2021" y="988"/>
                  </a:cubicBezTo>
                  <a:lnTo>
                    <a:pt x="1521" y="1199"/>
                  </a:lnTo>
                  <a:lnTo>
                    <a:pt x="1116" y="805"/>
                  </a:lnTo>
                  <a:lnTo>
                    <a:pt x="129" y="1443"/>
                  </a:lnTo>
                  <a:cubicBezTo>
                    <a:pt x="90" y="1582"/>
                    <a:pt x="45" y="1759"/>
                    <a:pt x="6" y="1937"/>
                  </a:cubicBezTo>
                  <a:cubicBezTo>
                    <a:pt x="1" y="1959"/>
                    <a:pt x="51" y="1987"/>
                    <a:pt x="79" y="2015"/>
                  </a:cubicBezTo>
                  <a:lnTo>
                    <a:pt x="384" y="1665"/>
                  </a:lnTo>
                  <a:lnTo>
                    <a:pt x="1138" y="1554"/>
                  </a:lnTo>
                  <a:lnTo>
                    <a:pt x="1643" y="1782"/>
                  </a:lnTo>
                  <a:cubicBezTo>
                    <a:pt x="1610" y="2098"/>
                    <a:pt x="1494" y="2420"/>
                    <a:pt x="1743" y="2708"/>
                  </a:cubicBezTo>
                  <a:cubicBezTo>
                    <a:pt x="1935" y="2880"/>
                    <a:pt x="2152" y="2963"/>
                    <a:pt x="2402" y="2963"/>
                  </a:cubicBezTo>
                  <a:cubicBezTo>
                    <a:pt x="2514" y="2963"/>
                    <a:pt x="2633" y="2946"/>
                    <a:pt x="2759" y="2914"/>
                  </a:cubicBezTo>
                  <a:cubicBezTo>
                    <a:pt x="2737" y="2686"/>
                    <a:pt x="2714" y="2464"/>
                    <a:pt x="2692" y="2225"/>
                  </a:cubicBezTo>
                  <a:lnTo>
                    <a:pt x="2947" y="2020"/>
                  </a:lnTo>
                  <a:lnTo>
                    <a:pt x="3258" y="2342"/>
                  </a:lnTo>
                  <a:cubicBezTo>
                    <a:pt x="3375" y="2114"/>
                    <a:pt x="3469" y="1931"/>
                    <a:pt x="3513" y="1837"/>
                  </a:cubicBezTo>
                  <a:cubicBezTo>
                    <a:pt x="3414" y="1265"/>
                    <a:pt x="3336" y="794"/>
                    <a:pt x="3247" y="278"/>
                  </a:cubicBezTo>
                  <a:lnTo>
                    <a:pt x="2792"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75" name="Google Shape;975;p60"/>
            <p:cNvSpPr/>
            <p:nvPr/>
          </p:nvSpPr>
          <p:spPr>
            <a:xfrm>
              <a:off x="2162225" y="2885375"/>
              <a:ext cx="113625" cy="45250"/>
            </a:xfrm>
            <a:custGeom>
              <a:avLst/>
              <a:gdLst/>
              <a:ahLst/>
              <a:cxnLst/>
              <a:rect l="l" t="t" r="r" b="b"/>
              <a:pathLst>
                <a:path w="4545" h="1810" extrusionOk="0">
                  <a:moveTo>
                    <a:pt x="971" y="0"/>
                  </a:moveTo>
                  <a:cubicBezTo>
                    <a:pt x="933" y="0"/>
                    <a:pt x="888" y="28"/>
                    <a:pt x="783" y="67"/>
                  </a:cubicBezTo>
                  <a:cubicBezTo>
                    <a:pt x="1171" y="344"/>
                    <a:pt x="1382" y="666"/>
                    <a:pt x="1077" y="1132"/>
                  </a:cubicBezTo>
                  <a:lnTo>
                    <a:pt x="0" y="1132"/>
                  </a:lnTo>
                  <a:cubicBezTo>
                    <a:pt x="96" y="1260"/>
                    <a:pt x="126" y="1327"/>
                    <a:pt x="152" y="1327"/>
                  </a:cubicBezTo>
                  <a:cubicBezTo>
                    <a:pt x="154" y="1327"/>
                    <a:pt x="155" y="1327"/>
                    <a:pt x="156" y="1327"/>
                  </a:cubicBezTo>
                  <a:cubicBezTo>
                    <a:pt x="699" y="1354"/>
                    <a:pt x="1249" y="1371"/>
                    <a:pt x="1798" y="1388"/>
                  </a:cubicBezTo>
                  <a:lnTo>
                    <a:pt x="2248" y="1809"/>
                  </a:lnTo>
                  <a:lnTo>
                    <a:pt x="2708" y="1210"/>
                  </a:lnTo>
                  <a:lnTo>
                    <a:pt x="3230" y="1288"/>
                  </a:lnTo>
                  <a:lnTo>
                    <a:pt x="3674" y="1127"/>
                  </a:lnTo>
                  <a:cubicBezTo>
                    <a:pt x="3929" y="1182"/>
                    <a:pt x="4151" y="1238"/>
                    <a:pt x="4373" y="1271"/>
                  </a:cubicBezTo>
                  <a:cubicBezTo>
                    <a:pt x="4375" y="1272"/>
                    <a:pt x="4378" y="1272"/>
                    <a:pt x="4380" y="1272"/>
                  </a:cubicBezTo>
                  <a:cubicBezTo>
                    <a:pt x="4419" y="1272"/>
                    <a:pt x="4472" y="1195"/>
                    <a:pt x="4545" y="1132"/>
                  </a:cubicBezTo>
                  <a:lnTo>
                    <a:pt x="4256" y="749"/>
                  </a:lnTo>
                  <a:lnTo>
                    <a:pt x="3646" y="627"/>
                  </a:lnTo>
                  <a:lnTo>
                    <a:pt x="3291" y="217"/>
                  </a:lnTo>
                  <a:cubicBezTo>
                    <a:pt x="2886" y="61"/>
                    <a:pt x="2492" y="38"/>
                    <a:pt x="2106" y="38"/>
                  </a:cubicBezTo>
                  <a:cubicBezTo>
                    <a:pt x="1938" y="38"/>
                    <a:pt x="1771" y="42"/>
                    <a:pt x="1606" y="42"/>
                  </a:cubicBezTo>
                  <a:cubicBezTo>
                    <a:pt x="1393" y="42"/>
                    <a:pt x="1181" y="35"/>
                    <a:pt x="97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76" name="Google Shape;976;p60"/>
            <p:cNvSpPr/>
            <p:nvPr/>
          </p:nvSpPr>
          <p:spPr>
            <a:xfrm>
              <a:off x="7152700" y="1229300"/>
              <a:ext cx="76025" cy="47450"/>
            </a:xfrm>
            <a:custGeom>
              <a:avLst/>
              <a:gdLst/>
              <a:ahLst/>
              <a:cxnLst/>
              <a:rect l="l" t="t" r="r" b="b"/>
              <a:pathLst>
                <a:path w="3041" h="1898" extrusionOk="0">
                  <a:moveTo>
                    <a:pt x="1964" y="0"/>
                  </a:moveTo>
                  <a:lnTo>
                    <a:pt x="927" y="167"/>
                  </a:lnTo>
                  <a:cubicBezTo>
                    <a:pt x="766" y="333"/>
                    <a:pt x="605" y="499"/>
                    <a:pt x="450" y="666"/>
                  </a:cubicBezTo>
                  <a:cubicBezTo>
                    <a:pt x="300" y="832"/>
                    <a:pt x="150" y="1004"/>
                    <a:pt x="0" y="1176"/>
                  </a:cubicBezTo>
                  <a:cubicBezTo>
                    <a:pt x="22" y="1321"/>
                    <a:pt x="39" y="1437"/>
                    <a:pt x="61" y="1543"/>
                  </a:cubicBezTo>
                  <a:cubicBezTo>
                    <a:pt x="89" y="1648"/>
                    <a:pt x="128" y="1748"/>
                    <a:pt x="178" y="1898"/>
                  </a:cubicBezTo>
                  <a:lnTo>
                    <a:pt x="1027" y="1515"/>
                  </a:lnTo>
                  <a:lnTo>
                    <a:pt x="1748" y="1609"/>
                  </a:lnTo>
                  <a:cubicBezTo>
                    <a:pt x="2220" y="1443"/>
                    <a:pt x="2697" y="1343"/>
                    <a:pt x="3041" y="877"/>
                  </a:cubicBezTo>
                  <a:cubicBezTo>
                    <a:pt x="2708" y="488"/>
                    <a:pt x="2442" y="50"/>
                    <a:pt x="1964"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77" name="Google Shape;977;p60"/>
            <p:cNvSpPr/>
            <p:nvPr/>
          </p:nvSpPr>
          <p:spPr>
            <a:xfrm>
              <a:off x="2545525" y="1304900"/>
              <a:ext cx="56050" cy="60650"/>
            </a:xfrm>
            <a:custGeom>
              <a:avLst/>
              <a:gdLst/>
              <a:ahLst/>
              <a:cxnLst/>
              <a:rect l="l" t="t" r="r" b="b"/>
              <a:pathLst>
                <a:path w="2242" h="2426" extrusionOk="0">
                  <a:moveTo>
                    <a:pt x="416" y="0"/>
                  </a:moveTo>
                  <a:cubicBezTo>
                    <a:pt x="128" y="172"/>
                    <a:pt x="128" y="172"/>
                    <a:pt x="0" y="489"/>
                  </a:cubicBezTo>
                  <a:lnTo>
                    <a:pt x="205" y="799"/>
                  </a:lnTo>
                  <a:lnTo>
                    <a:pt x="28" y="1576"/>
                  </a:lnTo>
                  <a:lnTo>
                    <a:pt x="677" y="1737"/>
                  </a:lnTo>
                  <a:lnTo>
                    <a:pt x="677" y="2303"/>
                  </a:lnTo>
                  <a:lnTo>
                    <a:pt x="927" y="2425"/>
                  </a:lnTo>
                  <a:cubicBezTo>
                    <a:pt x="1371" y="2203"/>
                    <a:pt x="1903" y="2159"/>
                    <a:pt x="2242" y="1676"/>
                  </a:cubicBezTo>
                  <a:cubicBezTo>
                    <a:pt x="2225" y="1515"/>
                    <a:pt x="2197" y="1338"/>
                    <a:pt x="2175" y="1182"/>
                  </a:cubicBezTo>
                  <a:lnTo>
                    <a:pt x="1609" y="849"/>
                  </a:lnTo>
                  <a:lnTo>
                    <a:pt x="1293" y="416"/>
                  </a:lnTo>
                  <a:lnTo>
                    <a:pt x="41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78" name="Google Shape;978;p60"/>
            <p:cNvSpPr/>
            <p:nvPr/>
          </p:nvSpPr>
          <p:spPr>
            <a:xfrm>
              <a:off x="5197225" y="3094000"/>
              <a:ext cx="43725" cy="71900"/>
            </a:xfrm>
            <a:custGeom>
              <a:avLst/>
              <a:gdLst/>
              <a:ahLst/>
              <a:cxnLst/>
              <a:rect l="l" t="t" r="r" b="b"/>
              <a:pathLst>
                <a:path w="1749" h="2876" extrusionOk="0">
                  <a:moveTo>
                    <a:pt x="522" y="1"/>
                  </a:moveTo>
                  <a:cubicBezTo>
                    <a:pt x="128" y="1000"/>
                    <a:pt x="1" y="1943"/>
                    <a:pt x="583" y="2875"/>
                  </a:cubicBezTo>
                  <a:cubicBezTo>
                    <a:pt x="1027" y="2825"/>
                    <a:pt x="1443" y="2809"/>
                    <a:pt x="1710" y="2359"/>
                  </a:cubicBezTo>
                  <a:cubicBezTo>
                    <a:pt x="1721" y="2182"/>
                    <a:pt x="1738" y="1982"/>
                    <a:pt x="1749" y="1838"/>
                  </a:cubicBezTo>
                  <a:cubicBezTo>
                    <a:pt x="1505" y="1372"/>
                    <a:pt x="1294" y="966"/>
                    <a:pt x="1088" y="556"/>
                  </a:cubicBezTo>
                  <a:cubicBezTo>
                    <a:pt x="977" y="306"/>
                    <a:pt x="772" y="106"/>
                    <a:pt x="522"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79" name="Google Shape;979;p60"/>
            <p:cNvSpPr/>
            <p:nvPr/>
          </p:nvSpPr>
          <p:spPr>
            <a:xfrm>
              <a:off x="2102425" y="1416700"/>
              <a:ext cx="42200" cy="56200"/>
            </a:xfrm>
            <a:custGeom>
              <a:avLst/>
              <a:gdLst/>
              <a:ahLst/>
              <a:cxnLst/>
              <a:rect l="l" t="t" r="r" b="b"/>
              <a:pathLst>
                <a:path w="1688" h="2248" extrusionOk="0">
                  <a:moveTo>
                    <a:pt x="844" y="1"/>
                  </a:moveTo>
                  <a:cubicBezTo>
                    <a:pt x="411" y="339"/>
                    <a:pt x="117" y="739"/>
                    <a:pt x="1" y="1294"/>
                  </a:cubicBezTo>
                  <a:cubicBezTo>
                    <a:pt x="45" y="1477"/>
                    <a:pt x="78" y="1632"/>
                    <a:pt x="123" y="1782"/>
                  </a:cubicBezTo>
                  <a:cubicBezTo>
                    <a:pt x="167" y="1932"/>
                    <a:pt x="228" y="2076"/>
                    <a:pt x="273" y="2198"/>
                  </a:cubicBezTo>
                  <a:cubicBezTo>
                    <a:pt x="395" y="2232"/>
                    <a:pt x="510" y="2247"/>
                    <a:pt x="621" y="2247"/>
                  </a:cubicBezTo>
                  <a:cubicBezTo>
                    <a:pt x="873" y="2247"/>
                    <a:pt x="1104" y="2169"/>
                    <a:pt x="1355" y="2054"/>
                  </a:cubicBezTo>
                  <a:lnTo>
                    <a:pt x="1688" y="1671"/>
                  </a:lnTo>
                  <a:lnTo>
                    <a:pt x="1688" y="317"/>
                  </a:lnTo>
                  <a:cubicBezTo>
                    <a:pt x="1466" y="34"/>
                    <a:pt x="1149" y="17"/>
                    <a:pt x="844"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80" name="Google Shape;980;p60"/>
            <p:cNvSpPr/>
            <p:nvPr/>
          </p:nvSpPr>
          <p:spPr>
            <a:xfrm>
              <a:off x="6184800" y="2569075"/>
              <a:ext cx="43175" cy="67025"/>
            </a:xfrm>
            <a:custGeom>
              <a:avLst/>
              <a:gdLst/>
              <a:ahLst/>
              <a:cxnLst/>
              <a:rect l="l" t="t" r="r" b="b"/>
              <a:pathLst>
                <a:path w="1727" h="2681" extrusionOk="0">
                  <a:moveTo>
                    <a:pt x="1033" y="1"/>
                  </a:moveTo>
                  <a:lnTo>
                    <a:pt x="1048" y="24"/>
                  </a:lnTo>
                  <a:lnTo>
                    <a:pt x="1048" y="24"/>
                  </a:lnTo>
                  <a:cubicBezTo>
                    <a:pt x="1050" y="22"/>
                    <a:pt x="1053" y="20"/>
                    <a:pt x="1055" y="17"/>
                  </a:cubicBezTo>
                  <a:lnTo>
                    <a:pt x="1033" y="1"/>
                  </a:lnTo>
                  <a:close/>
                  <a:moveTo>
                    <a:pt x="1048" y="24"/>
                  </a:moveTo>
                  <a:cubicBezTo>
                    <a:pt x="726" y="301"/>
                    <a:pt x="243" y="359"/>
                    <a:pt x="1" y="783"/>
                  </a:cubicBezTo>
                  <a:lnTo>
                    <a:pt x="178" y="1249"/>
                  </a:lnTo>
                  <a:lnTo>
                    <a:pt x="600" y="1011"/>
                  </a:lnTo>
                  <a:lnTo>
                    <a:pt x="733" y="1227"/>
                  </a:lnTo>
                  <a:cubicBezTo>
                    <a:pt x="639" y="1438"/>
                    <a:pt x="550" y="1643"/>
                    <a:pt x="456" y="1854"/>
                  </a:cubicBezTo>
                  <a:cubicBezTo>
                    <a:pt x="495" y="2104"/>
                    <a:pt x="528" y="2348"/>
                    <a:pt x="556" y="2570"/>
                  </a:cubicBezTo>
                  <a:lnTo>
                    <a:pt x="1133" y="2681"/>
                  </a:lnTo>
                  <a:cubicBezTo>
                    <a:pt x="1538" y="2209"/>
                    <a:pt x="1560" y="1593"/>
                    <a:pt x="1727" y="1111"/>
                  </a:cubicBezTo>
                  <a:lnTo>
                    <a:pt x="1048" y="24"/>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81" name="Google Shape;981;p60"/>
            <p:cNvSpPr/>
            <p:nvPr/>
          </p:nvSpPr>
          <p:spPr>
            <a:xfrm>
              <a:off x="5993100" y="2770925"/>
              <a:ext cx="38300" cy="64125"/>
            </a:xfrm>
            <a:custGeom>
              <a:avLst/>
              <a:gdLst/>
              <a:ahLst/>
              <a:cxnLst/>
              <a:rect l="l" t="t" r="r" b="b"/>
              <a:pathLst>
                <a:path w="1532" h="2565" extrusionOk="0">
                  <a:moveTo>
                    <a:pt x="1387" y="0"/>
                  </a:moveTo>
                  <a:cubicBezTo>
                    <a:pt x="1077" y="78"/>
                    <a:pt x="838" y="189"/>
                    <a:pt x="688" y="444"/>
                  </a:cubicBezTo>
                  <a:cubicBezTo>
                    <a:pt x="561" y="661"/>
                    <a:pt x="416" y="872"/>
                    <a:pt x="300" y="1094"/>
                  </a:cubicBezTo>
                  <a:cubicBezTo>
                    <a:pt x="0" y="1654"/>
                    <a:pt x="89" y="2076"/>
                    <a:pt x="616" y="2564"/>
                  </a:cubicBezTo>
                  <a:cubicBezTo>
                    <a:pt x="1160" y="1904"/>
                    <a:pt x="1354" y="1110"/>
                    <a:pt x="1515" y="306"/>
                  </a:cubicBezTo>
                  <a:cubicBezTo>
                    <a:pt x="1532" y="222"/>
                    <a:pt x="1437" y="117"/>
                    <a:pt x="1387"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82" name="Google Shape;982;p60"/>
            <p:cNvSpPr/>
            <p:nvPr/>
          </p:nvSpPr>
          <p:spPr>
            <a:xfrm>
              <a:off x="3873950" y="2468100"/>
              <a:ext cx="57850" cy="36775"/>
            </a:xfrm>
            <a:custGeom>
              <a:avLst/>
              <a:gdLst/>
              <a:ahLst/>
              <a:cxnLst/>
              <a:rect l="l" t="t" r="r" b="b"/>
              <a:pathLst>
                <a:path w="2314" h="1471" extrusionOk="0">
                  <a:moveTo>
                    <a:pt x="2231" y="0"/>
                  </a:moveTo>
                  <a:lnTo>
                    <a:pt x="2231" y="0"/>
                  </a:lnTo>
                  <a:cubicBezTo>
                    <a:pt x="1893" y="97"/>
                    <a:pt x="1558" y="206"/>
                    <a:pt x="1222" y="206"/>
                  </a:cubicBezTo>
                  <a:cubicBezTo>
                    <a:pt x="1000" y="206"/>
                    <a:pt x="778" y="158"/>
                    <a:pt x="555" y="28"/>
                  </a:cubicBezTo>
                  <a:lnTo>
                    <a:pt x="0" y="266"/>
                  </a:lnTo>
                  <a:cubicBezTo>
                    <a:pt x="28" y="383"/>
                    <a:pt x="39" y="450"/>
                    <a:pt x="50" y="505"/>
                  </a:cubicBezTo>
                  <a:lnTo>
                    <a:pt x="1809" y="1471"/>
                  </a:lnTo>
                  <a:lnTo>
                    <a:pt x="2125" y="1260"/>
                  </a:lnTo>
                  <a:cubicBezTo>
                    <a:pt x="2109" y="1021"/>
                    <a:pt x="2098" y="844"/>
                    <a:pt x="2092" y="705"/>
                  </a:cubicBezTo>
                  <a:cubicBezTo>
                    <a:pt x="2114" y="444"/>
                    <a:pt x="2314" y="266"/>
                    <a:pt x="223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83" name="Google Shape;983;p60"/>
            <p:cNvSpPr/>
            <p:nvPr/>
          </p:nvSpPr>
          <p:spPr>
            <a:xfrm>
              <a:off x="3788775" y="2392775"/>
              <a:ext cx="31500" cy="55375"/>
            </a:xfrm>
            <a:custGeom>
              <a:avLst/>
              <a:gdLst/>
              <a:ahLst/>
              <a:cxnLst/>
              <a:rect l="l" t="t" r="r" b="b"/>
              <a:pathLst>
                <a:path w="1260" h="2215" extrusionOk="0">
                  <a:moveTo>
                    <a:pt x="727" y="0"/>
                  </a:moveTo>
                  <a:lnTo>
                    <a:pt x="0" y="461"/>
                  </a:lnTo>
                  <a:cubicBezTo>
                    <a:pt x="78" y="638"/>
                    <a:pt x="161" y="821"/>
                    <a:pt x="233" y="977"/>
                  </a:cubicBezTo>
                  <a:cubicBezTo>
                    <a:pt x="233" y="1215"/>
                    <a:pt x="222" y="1426"/>
                    <a:pt x="233" y="1631"/>
                  </a:cubicBezTo>
                  <a:cubicBezTo>
                    <a:pt x="244" y="1826"/>
                    <a:pt x="166" y="2053"/>
                    <a:pt x="400" y="2214"/>
                  </a:cubicBezTo>
                  <a:lnTo>
                    <a:pt x="1054" y="1981"/>
                  </a:lnTo>
                  <a:cubicBezTo>
                    <a:pt x="1121" y="1554"/>
                    <a:pt x="1187" y="1104"/>
                    <a:pt x="1260" y="655"/>
                  </a:cubicBezTo>
                  <a:cubicBezTo>
                    <a:pt x="1143" y="372"/>
                    <a:pt x="1038" y="89"/>
                    <a:pt x="727"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84" name="Google Shape;984;p60"/>
            <p:cNvSpPr/>
            <p:nvPr/>
          </p:nvSpPr>
          <p:spPr>
            <a:xfrm>
              <a:off x="5771000" y="2881475"/>
              <a:ext cx="43450" cy="37225"/>
            </a:xfrm>
            <a:custGeom>
              <a:avLst/>
              <a:gdLst/>
              <a:ahLst/>
              <a:cxnLst/>
              <a:rect l="l" t="t" r="r" b="b"/>
              <a:pathLst>
                <a:path w="1738" h="1489" extrusionOk="0">
                  <a:moveTo>
                    <a:pt x="1532" y="1"/>
                  </a:moveTo>
                  <a:lnTo>
                    <a:pt x="644" y="68"/>
                  </a:lnTo>
                  <a:lnTo>
                    <a:pt x="0" y="678"/>
                  </a:lnTo>
                  <a:cubicBezTo>
                    <a:pt x="17" y="867"/>
                    <a:pt x="34" y="1044"/>
                    <a:pt x="56" y="1249"/>
                  </a:cubicBezTo>
                  <a:lnTo>
                    <a:pt x="844" y="1488"/>
                  </a:lnTo>
                  <a:lnTo>
                    <a:pt x="1332" y="1161"/>
                  </a:lnTo>
                  <a:cubicBezTo>
                    <a:pt x="1482" y="811"/>
                    <a:pt x="1610" y="523"/>
                    <a:pt x="1737" y="223"/>
                  </a:cubicBezTo>
                  <a:lnTo>
                    <a:pt x="1532"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85" name="Google Shape;985;p60"/>
            <p:cNvSpPr/>
            <p:nvPr/>
          </p:nvSpPr>
          <p:spPr>
            <a:xfrm>
              <a:off x="4579075" y="1352900"/>
              <a:ext cx="36500" cy="41500"/>
            </a:xfrm>
            <a:custGeom>
              <a:avLst/>
              <a:gdLst/>
              <a:ahLst/>
              <a:cxnLst/>
              <a:rect l="l" t="t" r="r" b="b"/>
              <a:pathLst>
                <a:path w="1460" h="1660" extrusionOk="0">
                  <a:moveTo>
                    <a:pt x="716" y="0"/>
                  </a:moveTo>
                  <a:cubicBezTo>
                    <a:pt x="134" y="194"/>
                    <a:pt x="12" y="422"/>
                    <a:pt x="1" y="1271"/>
                  </a:cubicBezTo>
                  <a:lnTo>
                    <a:pt x="278" y="1659"/>
                  </a:lnTo>
                  <a:lnTo>
                    <a:pt x="1133" y="1360"/>
                  </a:lnTo>
                  <a:cubicBezTo>
                    <a:pt x="1216" y="1077"/>
                    <a:pt x="1460" y="894"/>
                    <a:pt x="1454" y="561"/>
                  </a:cubicBezTo>
                  <a:lnTo>
                    <a:pt x="71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86" name="Google Shape;986;p60"/>
            <p:cNvSpPr/>
            <p:nvPr/>
          </p:nvSpPr>
          <p:spPr>
            <a:xfrm>
              <a:off x="6557975" y="3369100"/>
              <a:ext cx="72850" cy="39975"/>
            </a:xfrm>
            <a:custGeom>
              <a:avLst/>
              <a:gdLst/>
              <a:ahLst/>
              <a:cxnLst/>
              <a:rect l="l" t="t" r="r" b="b"/>
              <a:pathLst>
                <a:path w="2914" h="1599" extrusionOk="0">
                  <a:moveTo>
                    <a:pt x="2503" y="1"/>
                  </a:moveTo>
                  <a:cubicBezTo>
                    <a:pt x="2292" y="322"/>
                    <a:pt x="2082" y="644"/>
                    <a:pt x="1876" y="960"/>
                  </a:cubicBezTo>
                  <a:cubicBezTo>
                    <a:pt x="1704" y="988"/>
                    <a:pt x="1538" y="1010"/>
                    <a:pt x="1366" y="1016"/>
                  </a:cubicBezTo>
                  <a:cubicBezTo>
                    <a:pt x="955" y="1010"/>
                    <a:pt x="539" y="983"/>
                    <a:pt x="128" y="972"/>
                  </a:cubicBezTo>
                  <a:cubicBezTo>
                    <a:pt x="95" y="972"/>
                    <a:pt x="62" y="1016"/>
                    <a:pt x="1" y="1060"/>
                  </a:cubicBezTo>
                  <a:lnTo>
                    <a:pt x="378" y="1460"/>
                  </a:lnTo>
                  <a:lnTo>
                    <a:pt x="1488" y="1599"/>
                  </a:lnTo>
                  <a:lnTo>
                    <a:pt x="2564" y="916"/>
                  </a:lnTo>
                  <a:lnTo>
                    <a:pt x="2914" y="278"/>
                  </a:lnTo>
                  <a:cubicBezTo>
                    <a:pt x="2753" y="39"/>
                    <a:pt x="2753" y="39"/>
                    <a:pt x="2503"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87" name="Google Shape;987;p60"/>
            <p:cNvSpPr/>
            <p:nvPr/>
          </p:nvSpPr>
          <p:spPr>
            <a:xfrm>
              <a:off x="934375" y="1866025"/>
              <a:ext cx="35400" cy="66050"/>
            </a:xfrm>
            <a:custGeom>
              <a:avLst/>
              <a:gdLst/>
              <a:ahLst/>
              <a:cxnLst/>
              <a:rect l="l" t="t" r="r" b="b"/>
              <a:pathLst>
                <a:path w="1416" h="2642" extrusionOk="0">
                  <a:moveTo>
                    <a:pt x="588" y="1"/>
                  </a:moveTo>
                  <a:cubicBezTo>
                    <a:pt x="305" y="34"/>
                    <a:pt x="111" y="123"/>
                    <a:pt x="0" y="361"/>
                  </a:cubicBezTo>
                  <a:cubicBezTo>
                    <a:pt x="50" y="450"/>
                    <a:pt x="95" y="533"/>
                    <a:pt x="139" y="611"/>
                  </a:cubicBezTo>
                  <a:cubicBezTo>
                    <a:pt x="433" y="1133"/>
                    <a:pt x="855" y="1571"/>
                    <a:pt x="1038" y="2159"/>
                  </a:cubicBezTo>
                  <a:cubicBezTo>
                    <a:pt x="1088" y="2309"/>
                    <a:pt x="1243" y="2426"/>
                    <a:pt x="1415" y="2642"/>
                  </a:cubicBezTo>
                  <a:cubicBezTo>
                    <a:pt x="1393" y="1982"/>
                    <a:pt x="1365" y="1443"/>
                    <a:pt x="1027" y="1038"/>
                  </a:cubicBezTo>
                  <a:lnTo>
                    <a:pt x="1199" y="755"/>
                  </a:lnTo>
                  <a:cubicBezTo>
                    <a:pt x="1116" y="711"/>
                    <a:pt x="1077" y="689"/>
                    <a:pt x="1038" y="672"/>
                  </a:cubicBezTo>
                  <a:cubicBezTo>
                    <a:pt x="982" y="655"/>
                    <a:pt x="927" y="644"/>
                    <a:pt x="866" y="628"/>
                  </a:cubicBezTo>
                  <a:lnTo>
                    <a:pt x="994" y="422"/>
                  </a:lnTo>
                  <a:lnTo>
                    <a:pt x="588"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88" name="Google Shape;988;p60"/>
            <p:cNvSpPr/>
            <p:nvPr/>
          </p:nvSpPr>
          <p:spPr>
            <a:xfrm>
              <a:off x="574525" y="1875750"/>
              <a:ext cx="45525" cy="39425"/>
            </a:xfrm>
            <a:custGeom>
              <a:avLst/>
              <a:gdLst/>
              <a:ahLst/>
              <a:cxnLst/>
              <a:rect l="l" t="t" r="r" b="b"/>
              <a:pathLst>
                <a:path w="1821" h="1577" extrusionOk="0">
                  <a:moveTo>
                    <a:pt x="1277" y="0"/>
                  </a:moveTo>
                  <a:lnTo>
                    <a:pt x="683" y="561"/>
                  </a:lnTo>
                  <a:lnTo>
                    <a:pt x="339" y="461"/>
                  </a:lnTo>
                  <a:lnTo>
                    <a:pt x="11" y="821"/>
                  </a:lnTo>
                  <a:cubicBezTo>
                    <a:pt x="0" y="1299"/>
                    <a:pt x="378" y="1343"/>
                    <a:pt x="577" y="1576"/>
                  </a:cubicBezTo>
                  <a:lnTo>
                    <a:pt x="1820" y="516"/>
                  </a:lnTo>
                  <a:cubicBezTo>
                    <a:pt x="1793" y="411"/>
                    <a:pt x="1765" y="300"/>
                    <a:pt x="1732" y="189"/>
                  </a:cubicBezTo>
                  <a:lnTo>
                    <a:pt x="1277"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89" name="Google Shape;989;p60"/>
            <p:cNvSpPr/>
            <p:nvPr/>
          </p:nvSpPr>
          <p:spPr>
            <a:xfrm>
              <a:off x="4781325" y="1298225"/>
              <a:ext cx="39150" cy="44425"/>
            </a:xfrm>
            <a:custGeom>
              <a:avLst/>
              <a:gdLst/>
              <a:ahLst/>
              <a:cxnLst/>
              <a:rect l="l" t="t" r="r" b="b"/>
              <a:pathLst>
                <a:path w="1566" h="1777" extrusionOk="0">
                  <a:moveTo>
                    <a:pt x="406" y="1"/>
                  </a:moveTo>
                  <a:cubicBezTo>
                    <a:pt x="95" y="140"/>
                    <a:pt x="1" y="350"/>
                    <a:pt x="51" y="572"/>
                  </a:cubicBezTo>
                  <a:cubicBezTo>
                    <a:pt x="206" y="1116"/>
                    <a:pt x="728" y="1249"/>
                    <a:pt x="950" y="1649"/>
                  </a:cubicBezTo>
                  <a:lnTo>
                    <a:pt x="1422" y="1751"/>
                  </a:lnTo>
                  <a:lnTo>
                    <a:pt x="1422" y="1751"/>
                  </a:lnTo>
                  <a:cubicBezTo>
                    <a:pt x="1474" y="1637"/>
                    <a:pt x="1524" y="1519"/>
                    <a:pt x="1566" y="1410"/>
                  </a:cubicBezTo>
                  <a:cubicBezTo>
                    <a:pt x="1499" y="1066"/>
                    <a:pt x="1211" y="928"/>
                    <a:pt x="1011" y="706"/>
                  </a:cubicBezTo>
                  <a:cubicBezTo>
                    <a:pt x="800" y="473"/>
                    <a:pt x="600" y="234"/>
                    <a:pt x="406" y="1"/>
                  </a:cubicBezTo>
                  <a:close/>
                  <a:moveTo>
                    <a:pt x="1422" y="1751"/>
                  </a:moveTo>
                  <a:cubicBezTo>
                    <a:pt x="1418" y="1759"/>
                    <a:pt x="1414" y="1768"/>
                    <a:pt x="1410" y="1777"/>
                  </a:cubicBezTo>
                  <a:lnTo>
                    <a:pt x="1438" y="1754"/>
                  </a:lnTo>
                  <a:lnTo>
                    <a:pt x="1422" y="175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90" name="Google Shape;990;p60"/>
            <p:cNvSpPr/>
            <p:nvPr/>
          </p:nvSpPr>
          <p:spPr>
            <a:xfrm>
              <a:off x="6064250" y="3452750"/>
              <a:ext cx="69125" cy="35825"/>
            </a:xfrm>
            <a:custGeom>
              <a:avLst/>
              <a:gdLst/>
              <a:ahLst/>
              <a:cxnLst/>
              <a:rect l="l" t="t" r="r" b="b"/>
              <a:pathLst>
                <a:path w="2765" h="1433" extrusionOk="0">
                  <a:moveTo>
                    <a:pt x="2692" y="1"/>
                  </a:moveTo>
                  <a:lnTo>
                    <a:pt x="1632" y="78"/>
                  </a:lnTo>
                  <a:lnTo>
                    <a:pt x="117" y="972"/>
                  </a:lnTo>
                  <a:cubicBezTo>
                    <a:pt x="73" y="1155"/>
                    <a:pt x="1" y="1282"/>
                    <a:pt x="156" y="1432"/>
                  </a:cubicBezTo>
                  <a:lnTo>
                    <a:pt x="678" y="1360"/>
                  </a:lnTo>
                  <a:lnTo>
                    <a:pt x="1183" y="788"/>
                  </a:lnTo>
                  <a:cubicBezTo>
                    <a:pt x="1693" y="578"/>
                    <a:pt x="2143" y="394"/>
                    <a:pt x="2587" y="211"/>
                  </a:cubicBezTo>
                  <a:cubicBezTo>
                    <a:pt x="2664" y="178"/>
                    <a:pt x="2764" y="156"/>
                    <a:pt x="2692"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91" name="Google Shape;991;p60"/>
            <p:cNvSpPr/>
            <p:nvPr/>
          </p:nvSpPr>
          <p:spPr>
            <a:xfrm>
              <a:off x="6238625" y="2563100"/>
              <a:ext cx="45250" cy="34025"/>
            </a:xfrm>
            <a:custGeom>
              <a:avLst/>
              <a:gdLst/>
              <a:ahLst/>
              <a:cxnLst/>
              <a:rect l="l" t="t" r="r" b="b"/>
              <a:pathLst>
                <a:path w="1810" h="1361" extrusionOk="0">
                  <a:moveTo>
                    <a:pt x="1373" y="0"/>
                  </a:moveTo>
                  <a:cubicBezTo>
                    <a:pt x="1227" y="0"/>
                    <a:pt x="1051" y="123"/>
                    <a:pt x="756" y="367"/>
                  </a:cubicBezTo>
                  <a:lnTo>
                    <a:pt x="284" y="467"/>
                  </a:lnTo>
                  <a:lnTo>
                    <a:pt x="1" y="850"/>
                  </a:lnTo>
                  <a:cubicBezTo>
                    <a:pt x="29" y="994"/>
                    <a:pt x="56" y="1128"/>
                    <a:pt x="84" y="1266"/>
                  </a:cubicBezTo>
                  <a:lnTo>
                    <a:pt x="350" y="1361"/>
                  </a:lnTo>
                  <a:cubicBezTo>
                    <a:pt x="617" y="1211"/>
                    <a:pt x="661" y="811"/>
                    <a:pt x="1050" y="806"/>
                  </a:cubicBezTo>
                  <a:lnTo>
                    <a:pt x="1416" y="917"/>
                  </a:lnTo>
                  <a:lnTo>
                    <a:pt x="1810" y="362"/>
                  </a:lnTo>
                  <a:cubicBezTo>
                    <a:pt x="1636" y="121"/>
                    <a:pt x="1519" y="0"/>
                    <a:pt x="1373"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92" name="Google Shape;992;p60"/>
            <p:cNvSpPr/>
            <p:nvPr/>
          </p:nvSpPr>
          <p:spPr>
            <a:xfrm>
              <a:off x="1971600" y="1675450"/>
              <a:ext cx="38325" cy="30525"/>
            </a:xfrm>
            <a:custGeom>
              <a:avLst/>
              <a:gdLst/>
              <a:ahLst/>
              <a:cxnLst/>
              <a:rect l="l" t="t" r="r" b="b"/>
              <a:pathLst>
                <a:path w="1533" h="1221" extrusionOk="0">
                  <a:moveTo>
                    <a:pt x="1108" y="0"/>
                  </a:moveTo>
                  <a:cubicBezTo>
                    <a:pt x="833" y="0"/>
                    <a:pt x="579" y="82"/>
                    <a:pt x="323" y="194"/>
                  </a:cubicBezTo>
                  <a:cubicBezTo>
                    <a:pt x="195" y="527"/>
                    <a:pt x="1" y="826"/>
                    <a:pt x="234" y="1220"/>
                  </a:cubicBezTo>
                  <a:cubicBezTo>
                    <a:pt x="315" y="1220"/>
                    <a:pt x="379" y="1221"/>
                    <a:pt x="432" y="1221"/>
                  </a:cubicBezTo>
                  <a:cubicBezTo>
                    <a:pt x="628" y="1221"/>
                    <a:pt x="654" y="1214"/>
                    <a:pt x="711" y="1148"/>
                  </a:cubicBezTo>
                  <a:cubicBezTo>
                    <a:pt x="994" y="810"/>
                    <a:pt x="1433" y="582"/>
                    <a:pt x="1533" y="66"/>
                  </a:cubicBezTo>
                  <a:cubicBezTo>
                    <a:pt x="1384" y="20"/>
                    <a:pt x="1244" y="0"/>
                    <a:pt x="1108"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93" name="Google Shape;993;p60"/>
            <p:cNvSpPr/>
            <p:nvPr/>
          </p:nvSpPr>
          <p:spPr>
            <a:xfrm>
              <a:off x="3845075" y="1940950"/>
              <a:ext cx="29725" cy="53150"/>
            </a:xfrm>
            <a:custGeom>
              <a:avLst/>
              <a:gdLst/>
              <a:ahLst/>
              <a:cxnLst/>
              <a:rect l="l" t="t" r="r" b="b"/>
              <a:pathLst>
                <a:path w="1189" h="2126" extrusionOk="0">
                  <a:moveTo>
                    <a:pt x="1072" y="0"/>
                  </a:moveTo>
                  <a:lnTo>
                    <a:pt x="622" y="377"/>
                  </a:lnTo>
                  <a:lnTo>
                    <a:pt x="323" y="355"/>
                  </a:lnTo>
                  <a:cubicBezTo>
                    <a:pt x="45" y="549"/>
                    <a:pt x="1" y="771"/>
                    <a:pt x="129" y="1066"/>
                  </a:cubicBezTo>
                  <a:cubicBezTo>
                    <a:pt x="273" y="1177"/>
                    <a:pt x="439" y="1299"/>
                    <a:pt x="589" y="1437"/>
                  </a:cubicBezTo>
                  <a:cubicBezTo>
                    <a:pt x="628" y="1471"/>
                    <a:pt x="622" y="1554"/>
                    <a:pt x="633" y="1604"/>
                  </a:cubicBezTo>
                  <a:cubicBezTo>
                    <a:pt x="456" y="1726"/>
                    <a:pt x="190" y="1582"/>
                    <a:pt x="67" y="1865"/>
                  </a:cubicBezTo>
                  <a:lnTo>
                    <a:pt x="378" y="2125"/>
                  </a:lnTo>
                  <a:lnTo>
                    <a:pt x="805" y="1809"/>
                  </a:lnTo>
                  <a:cubicBezTo>
                    <a:pt x="839" y="1498"/>
                    <a:pt x="861" y="1249"/>
                    <a:pt x="883" y="1032"/>
                  </a:cubicBezTo>
                  <a:lnTo>
                    <a:pt x="1188" y="522"/>
                  </a:lnTo>
                  <a:lnTo>
                    <a:pt x="1072"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94" name="Google Shape;994;p60"/>
            <p:cNvSpPr/>
            <p:nvPr/>
          </p:nvSpPr>
          <p:spPr>
            <a:xfrm>
              <a:off x="1002900" y="2010450"/>
              <a:ext cx="26375" cy="50100"/>
            </a:xfrm>
            <a:custGeom>
              <a:avLst/>
              <a:gdLst/>
              <a:ahLst/>
              <a:cxnLst/>
              <a:rect l="l" t="t" r="r" b="b"/>
              <a:pathLst>
                <a:path w="1055" h="2004" extrusionOk="0">
                  <a:moveTo>
                    <a:pt x="0" y="0"/>
                  </a:moveTo>
                  <a:lnTo>
                    <a:pt x="0" y="0"/>
                  </a:lnTo>
                  <a:cubicBezTo>
                    <a:pt x="12" y="289"/>
                    <a:pt x="23" y="511"/>
                    <a:pt x="34" y="710"/>
                  </a:cubicBezTo>
                  <a:lnTo>
                    <a:pt x="361" y="1060"/>
                  </a:lnTo>
                  <a:cubicBezTo>
                    <a:pt x="345" y="1448"/>
                    <a:pt x="589" y="1709"/>
                    <a:pt x="960" y="2003"/>
                  </a:cubicBezTo>
                  <a:cubicBezTo>
                    <a:pt x="894" y="1648"/>
                    <a:pt x="838" y="1387"/>
                    <a:pt x="816" y="1265"/>
                  </a:cubicBezTo>
                  <a:cubicBezTo>
                    <a:pt x="772" y="788"/>
                    <a:pt x="1055" y="483"/>
                    <a:pt x="905" y="133"/>
                  </a:cubicBezTo>
                  <a:lnTo>
                    <a:pt x="0"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95" name="Google Shape;995;p60"/>
            <p:cNvSpPr/>
            <p:nvPr/>
          </p:nvSpPr>
          <p:spPr>
            <a:xfrm>
              <a:off x="989725" y="1933450"/>
              <a:ext cx="34850" cy="54275"/>
            </a:xfrm>
            <a:custGeom>
              <a:avLst/>
              <a:gdLst/>
              <a:ahLst/>
              <a:cxnLst/>
              <a:rect l="l" t="t" r="r" b="b"/>
              <a:pathLst>
                <a:path w="1394" h="2171" extrusionOk="0">
                  <a:moveTo>
                    <a:pt x="195" y="0"/>
                  </a:moveTo>
                  <a:lnTo>
                    <a:pt x="0" y="306"/>
                  </a:lnTo>
                  <a:cubicBezTo>
                    <a:pt x="172" y="555"/>
                    <a:pt x="322" y="777"/>
                    <a:pt x="439" y="955"/>
                  </a:cubicBezTo>
                  <a:cubicBezTo>
                    <a:pt x="439" y="1227"/>
                    <a:pt x="261" y="1421"/>
                    <a:pt x="439" y="1621"/>
                  </a:cubicBezTo>
                  <a:lnTo>
                    <a:pt x="705" y="1621"/>
                  </a:lnTo>
                  <a:cubicBezTo>
                    <a:pt x="794" y="1765"/>
                    <a:pt x="888" y="1904"/>
                    <a:pt x="994" y="2037"/>
                  </a:cubicBezTo>
                  <a:cubicBezTo>
                    <a:pt x="1044" y="2098"/>
                    <a:pt x="1138" y="2120"/>
                    <a:pt x="1238" y="2170"/>
                  </a:cubicBezTo>
                  <a:cubicBezTo>
                    <a:pt x="1393" y="1649"/>
                    <a:pt x="894" y="1332"/>
                    <a:pt x="971" y="922"/>
                  </a:cubicBezTo>
                  <a:lnTo>
                    <a:pt x="195"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96" name="Google Shape;996;p60"/>
            <p:cNvSpPr/>
            <p:nvPr/>
          </p:nvSpPr>
          <p:spPr>
            <a:xfrm>
              <a:off x="239350" y="1641300"/>
              <a:ext cx="57050" cy="29700"/>
            </a:xfrm>
            <a:custGeom>
              <a:avLst/>
              <a:gdLst/>
              <a:ahLst/>
              <a:cxnLst/>
              <a:rect l="l" t="t" r="r" b="b"/>
              <a:pathLst>
                <a:path w="2282" h="1188" extrusionOk="0">
                  <a:moveTo>
                    <a:pt x="56" y="0"/>
                  </a:moveTo>
                  <a:cubicBezTo>
                    <a:pt x="29" y="73"/>
                    <a:pt x="12" y="145"/>
                    <a:pt x="1" y="217"/>
                  </a:cubicBezTo>
                  <a:cubicBezTo>
                    <a:pt x="6" y="300"/>
                    <a:pt x="18" y="383"/>
                    <a:pt x="34" y="467"/>
                  </a:cubicBezTo>
                  <a:cubicBezTo>
                    <a:pt x="756" y="516"/>
                    <a:pt x="756" y="516"/>
                    <a:pt x="1566" y="1188"/>
                  </a:cubicBezTo>
                  <a:lnTo>
                    <a:pt x="2282" y="811"/>
                  </a:lnTo>
                  <a:cubicBezTo>
                    <a:pt x="1810" y="589"/>
                    <a:pt x="1272" y="550"/>
                    <a:pt x="983" y="78"/>
                  </a:cubicBezTo>
                  <a:lnTo>
                    <a:pt x="561" y="211"/>
                  </a:lnTo>
                  <a:lnTo>
                    <a:pt x="5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97" name="Google Shape;997;p60"/>
            <p:cNvSpPr/>
            <p:nvPr/>
          </p:nvSpPr>
          <p:spPr>
            <a:xfrm>
              <a:off x="6079100" y="3034925"/>
              <a:ext cx="24450" cy="47050"/>
            </a:xfrm>
            <a:custGeom>
              <a:avLst/>
              <a:gdLst/>
              <a:ahLst/>
              <a:cxnLst/>
              <a:rect l="l" t="t" r="r" b="b"/>
              <a:pathLst>
                <a:path w="978" h="1882" extrusionOk="0">
                  <a:moveTo>
                    <a:pt x="572" y="0"/>
                  </a:moveTo>
                  <a:lnTo>
                    <a:pt x="1" y="155"/>
                  </a:lnTo>
                  <a:lnTo>
                    <a:pt x="583" y="744"/>
                  </a:lnTo>
                  <a:cubicBezTo>
                    <a:pt x="422" y="866"/>
                    <a:pt x="295" y="949"/>
                    <a:pt x="178" y="1049"/>
                  </a:cubicBezTo>
                  <a:cubicBezTo>
                    <a:pt x="134" y="1104"/>
                    <a:pt x="95" y="1160"/>
                    <a:pt x="62" y="1221"/>
                  </a:cubicBezTo>
                  <a:lnTo>
                    <a:pt x="367" y="1493"/>
                  </a:lnTo>
                  <a:cubicBezTo>
                    <a:pt x="469" y="1606"/>
                    <a:pt x="336" y="1882"/>
                    <a:pt x="634" y="1882"/>
                  </a:cubicBezTo>
                  <a:cubicBezTo>
                    <a:pt x="643" y="1882"/>
                    <a:pt x="652" y="1882"/>
                    <a:pt x="661" y="1881"/>
                  </a:cubicBezTo>
                  <a:cubicBezTo>
                    <a:pt x="694" y="1676"/>
                    <a:pt x="722" y="1476"/>
                    <a:pt x="744" y="1293"/>
                  </a:cubicBezTo>
                  <a:lnTo>
                    <a:pt x="977" y="1088"/>
                  </a:lnTo>
                  <a:cubicBezTo>
                    <a:pt x="938" y="783"/>
                    <a:pt x="905" y="533"/>
                    <a:pt x="872" y="255"/>
                  </a:cubicBezTo>
                  <a:lnTo>
                    <a:pt x="572"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98" name="Google Shape;998;p60"/>
            <p:cNvSpPr/>
            <p:nvPr/>
          </p:nvSpPr>
          <p:spPr>
            <a:xfrm>
              <a:off x="2357550" y="2145550"/>
              <a:ext cx="49400" cy="25125"/>
            </a:xfrm>
            <a:custGeom>
              <a:avLst/>
              <a:gdLst/>
              <a:ahLst/>
              <a:cxnLst/>
              <a:rect l="l" t="t" r="r" b="b"/>
              <a:pathLst>
                <a:path w="1976" h="1005" extrusionOk="0">
                  <a:moveTo>
                    <a:pt x="0" y="1"/>
                  </a:moveTo>
                  <a:lnTo>
                    <a:pt x="0" y="1"/>
                  </a:lnTo>
                  <a:cubicBezTo>
                    <a:pt x="189" y="167"/>
                    <a:pt x="289" y="245"/>
                    <a:pt x="389" y="339"/>
                  </a:cubicBezTo>
                  <a:cubicBezTo>
                    <a:pt x="483" y="439"/>
                    <a:pt x="566" y="545"/>
                    <a:pt x="666" y="650"/>
                  </a:cubicBezTo>
                  <a:cubicBezTo>
                    <a:pt x="966" y="761"/>
                    <a:pt x="1260" y="883"/>
                    <a:pt x="1571" y="972"/>
                  </a:cubicBezTo>
                  <a:cubicBezTo>
                    <a:pt x="1622" y="988"/>
                    <a:pt x="1680" y="1004"/>
                    <a:pt x="1737" y="1004"/>
                  </a:cubicBezTo>
                  <a:cubicBezTo>
                    <a:pt x="1832" y="1004"/>
                    <a:pt x="1924" y="960"/>
                    <a:pt x="1976" y="800"/>
                  </a:cubicBezTo>
                  <a:cubicBezTo>
                    <a:pt x="1465" y="284"/>
                    <a:pt x="805" y="123"/>
                    <a:pt x="0"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999" name="Google Shape;999;p60"/>
            <p:cNvSpPr/>
            <p:nvPr/>
          </p:nvSpPr>
          <p:spPr>
            <a:xfrm>
              <a:off x="6867325" y="3695450"/>
              <a:ext cx="48300" cy="38250"/>
            </a:xfrm>
            <a:custGeom>
              <a:avLst/>
              <a:gdLst/>
              <a:ahLst/>
              <a:cxnLst/>
              <a:rect l="l" t="t" r="r" b="b"/>
              <a:pathLst>
                <a:path w="1932" h="1530" extrusionOk="0">
                  <a:moveTo>
                    <a:pt x="132" y="1"/>
                  </a:moveTo>
                  <a:cubicBezTo>
                    <a:pt x="106" y="1"/>
                    <a:pt x="62" y="22"/>
                    <a:pt x="1" y="36"/>
                  </a:cubicBezTo>
                  <a:cubicBezTo>
                    <a:pt x="378" y="885"/>
                    <a:pt x="1183" y="1168"/>
                    <a:pt x="1932" y="1529"/>
                  </a:cubicBezTo>
                  <a:cubicBezTo>
                    <a:pt x="1699" y="1096"/>
                    <a:pt x="1255" y="891"/>
                    <a:pt x="928" y="547"/>
                  </a:cubicBezTo>
                  <a:cubicBezTo>
                    <a:pt x="711" y="325"/>
                    <a:pt x="411" y="181"/>
                    <a:pt x="145" y="3"/>
                  </a:cubicBezTo>
                  <a:cubicBezTo>
                    <a:pt x="142" y="1"/>
                    <a:pt x="137" y="1"/>
                    <a:pt x="132"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00" name="Google Shape;1000;p60"/>
            <p:cNvSpPr/>
            <p:nvPr/>
          </p:nvSpPr>
          <p:spPr>
            <a:xfrm>
              <a:off x="6142075" y="3247725"/>
              <a:ext cx="22375" cy="44275"/>
            </a:xfrm>
            <a:custGeom>
              <a:avLst/>
              <a:gdLst/>
              <a:ahLst/>
              <a:cxnLst/>
              <a:rect l="l" t="t" r="r" b="b"/>
              <a:pathLst>
                <a:path w="895" h="1771" extrusionOk="0">
                  <a:moveTo>
                    <a:pt x="367" y="0"/>
                  </a:moveTo>
                  <a:cubicBezTo>
                    <a:pt x="123" y="33"/>
                    <a:pt x="29" y="189"/>
                    <a:pt x="17" y="378"/>
                  </a:cubicBezTo>
                  <a:cubicBezTo>
                    <a:pt x="1" y="860"/>
                    <a:pt x="101" y="1337"/>
                    <a:pt x="306" y="1770"/>
                  </a:cubicBezTo>
                  <a:cubicBezTo>
                    <a:pt x="317" y="1587"/>
                    <a:pt x="323" y="1399"/>
                    <a:pt x="334" y="1215"/>
                  </a:cubicBezTo>
                  <a:lnTo>
                    <a:pt x="633" y="1138"/>
                  </a:lnTo>
                  <a:cubicBezTo>
                    <a:pt x="728" y="905"/>
                    <a:pt x="811" y="716"/>
                    <a:pt x="894" y="516"/>
                  </a:cubicBezTo>
                  <a:lnTo>
                    <a:pt x="761" y="378"/>
                  </a:lnTo>
                  <a:lnTo>
                    <a:pt x="439" y="583"/>
                  </a:lnTo>
                  <a:cubicBezTo>
                    <a:pt x="411" y="361"/>
                    <a:pt x="389" y="183"/>
                    <a:pt x="367"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01" name="Google Shape;1001;p60"/>
            <p:cNvSpPr/>
            <p:nvPr/>
          </p:nvSpPr>
          <p:spPr>
            <a:xfrm>
              <a:off x="325925" y="1782650"/>
              <a:ext cx="30825" cy="19750"/>
            </a:xfrm>
            <a:custGeom>
              <a:avLst/>
              <a:gdLst/>
              <a:ahLst/>
              <a:cxnLst/>
              <a:rect l="l" t="t" r="r" b="b"/>
              <a:pathLst>
                <a:path w="1233" h="790" extrusionOk="0">
                  <a:moveTo>
                    <a:pt x="716" y="1"/>
                  </a:moveTo>
                  <a:lnTo>
                    <a:pt x="1" y="295"/>
                  </a:lnTo>
                  <a:cubicBezTo>
                    <a:pt x="106" y="595"/>
                    <a:pt x="361" y="656"/>
                    <a:pt x="555" y="767"/>
                  </a:cubicBezTo>
                  <a:cubicBezTo>
                    <a:pt x="646" y="779"/>
                    <a:pt x="733" y="790"/>
                    <a:pt x="818" y="790"/>
                  </a:cubicBezTo>
                  <a:cubicBezTo>
                    <a:pt x="962" y="790"/>
                    <a:pt x="1100" y="758"/>
                    <a:pt x="1232" y="650"/>
                  </a:cubicBezTo>
                  <a:lnTo>
                    <a:pt x="1232" y="134"/>
                  </a:lnTo>
                  <a:lnTo>
                    <a:pt x="716"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02" name="Google Shape;1002;p60"/>
            <p:cNvSpPr/>
            <p:nvPr/>
          </p:nvSpPr>
          <p:spPr>
            <a:xfrm>
              <a:off x="6029725" y="3000225"/>
              <a:ext cx="43025" cy="25425"/>
            </a:xfrm>
            <a:custGeom>
              <a:avLst/>
              <a:gdLst/>
              <a:ahLst/>
              <a:cxnLst/>
              <a:rect l="l" t="t" r="r" b="b"/>
              <a:pathLst>
                <a:path w="1721" h="1017" extrusionOk="0">
                  <a:moveTo>
                    <a:pt x="17" y="301"/>
                  </a:moveTo>
                  <a:lnTo>
                    <a:pt x="0" y="312"/>
                  </a:lnTo>
                  <a:lnTo>
                    <a:pt x="0" y="312"/>
                  </a:lnTo>
                  <a:lnTo>
                    <a:pt x="19" y="302"/>
                  </a:lnTo>
                  <a:lnTo>
                    <a:pt x="19" y="302"/>
                  </a:lnTo>
                  <a:lnTo>
                    <a:pt x="17" y="301"/>
                  </a:lnTo>
                  <a:close/>
                  <a:moveTo>
                    <a:pt x="577" y="1"/>
                  </a:moveTo>
                  <a:lnTo>
                    <a:pt x="19" y="302"/>
                  </a:lnTo>
                  <a:lnTo>
                    <a:pt x="19" y="302"/>
                  </a:lnTo>
                  <a:lnTo>
                    <a:pt x="522" y="617"/>
                  </a:lnTo>
                  <a:lnTo>
                    <a:pt x="733" y="384"/>
                  </a:lnTo>
                  <a:lnTo>
                    <a:pt x="1337" y="1016"/>
                  </a:lnTo>
                  <a:lnTo>
                    <a:pt x="1720" y="983"/>
                  </a:lnTo>
                  <a:lnTo>
                    <a:pt x="1376" y="301"/>
                  </a:lnTo>
                  <a:lnTo>
                    <a:pt x="577"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03" name="Google Shape;1003;p60"/>
            <p:cNvSpPr/>
            <p:nvPr/>
          </p:nvSpPr>
          <p:spPr>
            <a:xfrm>
              <a:off x="6157075" y="3341500"/>
              <a:ext cx="51075" cy="16850"/>
            </a:xfrm>
            <a:custGeom>
              <a:avLst/>
              <a:gdLst/>
              <a:ahLst/>
              <a:cxnLst/>
              <a:rect l="l" t="t" r="r" b="b"/>
              <a:pathLst>
                <a:path w="2043" h="674" extrusionOk="0">
                  <a:moveTo>
                    <a:pt x="1032" y="0"/>
                  </a:moveTo>
                  <a:lnTo>
                    <a:pt x="0" y="100"/>
                  </a:lnTo>
                  <a:cubicBezTo>
                    <a:pt x="89" y="250"/>
                    <a:pt x="139" y="344"/>
                    <a:pt x="161" y="378"/>
                  </a:cubicBezTo>
                  <a:cubicBezTo>
                    <a:pt x="493" y="404"/>
                    <a:pt x="772" y="439"/>
                    <a:pt x="1042" y="439"/>
                  </a:cubicBezTo>
                  <a:cubicBezTo>
                    <a:pt x="1061" y="439"/>
                    <a:pt x="1080" y="439"/>
                    <a:pt x="1099" y="439"/>
                  </a:cubicBezTo>
                  <a:cubicBezTo>
                    <a:pt x="1102" y="439"/>
                    <a:pt x="1105" y="439"/>
                    <a:pt x="1109" y="439"/>
                  </a:cubicBezTo>
                  <a:cubicBezTo>
                    <a:pt x="1408" y="439"/>
                    <a:pt x="1653" y="673"/>
                    <a:pt x="1997" y="673"/>
                  </a:cubicBezTo>
                  <a:cubicBezTo>
                    <a:pt x="2012" y="673"/>
                    <a:pt x="2027" y="673"/>
                    <a:pt x="2042" y="672"/>
                  </a:cubicBezTo>
                  <a:cubicBezTo>
                    <a:pt x="1853" y="95"/>
                    <a:pt x="1349" y="145"/>
                    <a:pt x="1032"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04" name="Google Shape;1004;p60"/>
            <p:cNvSpPr/>
            <p:nvPr/>
          </p:nvSpPr>
          <p:spPr>
            <a:xfrm>
              <a:off x="4984575" y="4393725"/>
              <a:ext cx="33875" cy="20675"/>
            </a:xfrm>
            <a:custGeom>
              <a:avLst/>
              <a:gdLst/>
              <a:ahLst/>
              <a:cxnLst/>
              <a:rect l="l" t="t" r="r" b="b"/>
              <a:pathLst>
                <a:path w="1355" h="827" extrusionOk="0">
                  <a:moveTo>
                    <a:pt x="322" y="0"/>
                  </a:moveTo>
                  <a:lnTo>
                    <a:pt x="0" y="222"/>
                  </a:lnTo>
                  <a:cubicBezTo>
                    <a:pt x="67" y="444"/>
                    <a:pt x="128" y="649"/>
                    <a:pt x="183" y="827"/>
                  </a:cubicBezTo>
                  <a:lnTo>
                    <a:pt x="921" y="827"/>
                  </a:lnTo>
                  <a:lnTo>
                    <a:pt x="1354" y="350"/>
                  </a:lnTo>
                  <a:lnTo>
                    <a:pt x="522" y="350"/>
                  </a:lnTo>
                  <a:lnTo>
                    <a:pt x="322"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05" name="Google Shape;1005;p60"/>
            <p:cNvSpPr/>
            <p:nvPr/>
          </p:nvSpPr>
          <p:spPr>
            <a:xfrm>
              <a:off x="5990050" y="3449825"/>
              <a:ext cx="50375" cy="11300"/>
            </a:xfrm>
            <a:custGeom>
              <a:avLst/>
              <a:gdLst/>
              <a:ahLst/>
              <a:cxnLst/>
              <a:rect l="l" t="t" r="r" b="b"/>
              <a:pathLst>
                <a:path w="2015" h="452" extrusionOk="0">
                  <a:moveTo>
                    <a:pt x="541" y="0"/>
                  </a:moveTo>
                  <a:cubicBezTo>
                    <a:pt x="353" y="0"/>
                    <a:pt x="162" y="85"/>
                    <a:pt x="0" y="334"/>
                  </a:cubicBezTo>
                  <a:cubicBezTo>
                    <a:pt x="320" y="440"/>
                    <a:pt x="604" y="451"/>
                    <a:pt x="881" y="451"/>
                  </a:cubicBezTo>
                  <a:cubicBezTo>
                    <a:pt x="950" y="451"/>
                    <a:pt x="1019" y="450"/>
                    <a:pt x="1088" y="450"/>
                  </a:cubicBezTo>
                  <a:cubicBezTo>
                    <a:pt x="1114" y="451"/>
                    <a:pt x="1140" y="451"/>
                    <a:pt x="1164" y="451"/>
                  </a:cubicBezTo>
                  <a:cubicBezTo>
                    <a:pt x="1560" y="451"/>
                    <a:pt x="1664" y="405"/>
                    <a:pt x="2014" y="212"/>
                  </a:cubicBezTo>
                  <a:cubicBezTo>
                    <a:pt x="1604" y="212"/>
                    <a:pt x="1215" y="212"/>
                    <a:pt x="838" y="62"/>
                  </a:cubicBezTo>
                  <a:cubicBezTo>
                    <a:pt x="743" y="25"/>
                    <a:pt x="642" y="0"/>
                    <a:pt x="54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06" name="Google Shape;1006;p60"/>
            <p:cNvSpPr/>
            <p:nvPr/>
          </p:nvSpPr>
          <p:spPr>
            <a:xfrm>
              <a:off x="5931500" y="3448075"/>
              <a:ext cx="43175" cy="15100"/>
            </a:xfrm>
            <a:custGeom>
              <a:avLst/>
              <a:gdLst/>
              <a:ahLst/>
              <a:cxnLst/>
              <a:rect l="l" t="t" r="r" b="b"/>
              <a:pathLst>
                <a:path w="1727" h="604" extrusionOk="0">
                  <a:moveTo>
                    <a:pt x="1210" y="1"/>
                  </a:moveTo>
                  <a:cubicBezTo>
                    <a:pt x="1123" y="1"/>
                    <a:pt x="1013" y="7"/>
                    <a:pt x="866" y="16"/>
                  </a:cubicBezTo>
                  <a:cubicBezTo>
                    <a:pt x="905" y="126"/>
                    <a:pt x="938" y="237"/>
                    <a:pt x="999" y="432"/>
                  </a:cubicBezTo>
                  <a:cubicBezTo>
                    <a:pt x="748" y="367"/>
                    <a:pt x="531" y="234"/>
                    <a:pt x="316" y="234"/>
                  </a:cubicBezTo>
                  <a:cubicBezTo>
                    <a:pt x="217" y="234"/>
                    <a:pt x="118" y="262"/>
                    <a:pt x="17" y="337"/>
                  </a:cubicBezTo>
                  <a:cubicBezTo>
                    <a:pt x="17" y="393"/>
                    <a:pt x="12" y="465"/>
                    <a:pt x="0" y="604"/>
                  </a:cubicBezTo>
                  <a:cubicBezTo>
                    <a:pt x="628" y="565"/>
                    <a:pt x="1182" y="509"/>
                    <a:pt x="1726" y="282"/>
                  </a:cubicBezTo>
                  <a:cubicBezTo>
                    <a:pt x="1522" y="57"/>
                    <a:pt x="1471" y="1"/>
                    <a:pt x="1210"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07" name="Google Shape;1007;p60"/>
            <p:cNvSpPr/>
            <p:nvPr/>
          </p:nvSpPr>
          <p:spPr>
            <a:xfrm>
              <a:off x="3797775" y="2351700"/>
              <a:ext cx="18750" cy="32200"/>
            </a:xfrm>
            <a:custGeom>
              <a:avLst/>
              <a:gdLst/>
              <a:ahLst/>
              <a:cxnLst/>
              <a:rect l="l" t="t" r="r" b="b"/>
              <a:pathLst>
                <a:path w="750" h="1288" extrusionOk="0">
                  <a:moveTo>
                    <a:pt x="461" y="1"/>
                  </a:moveTo>
                  <a:lnTo>
                    <a:pt x="1" y="322"/>
                  </a:lnTo>
                  <a:cubicBezTo>
                    <a:pt x="1" y="666"/>
                    <a:pt x="106" y="999"/>
                    <a:pt x="295" y="1288"/>
                  </a:cubicBezTo>
                  <a:cubicBezTo>
                    <a:pt x="406" y="1177"/>
                    <a:pt x="506" y="1116"/>
                    <a:pt x="539" y="1033"/>
                  </a:cubicBezTo>
                  <a:cubicBezTo>
                    <a:pt x="667" y="705"/>
                    <a:pt x="750" y="378"/>
                    <a:pt x="461"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08" name="Google Shape;1008;p60"/>
            <p:cNvSpPr/>
            <p:nvPr/>
          </p:nvSpPr>
          <p:spPr>
            <a:xfrm>
              <a:off x="2357825" y="2233375"/>
              <a:ext cx="44125" cy="27775"/>
            </a:xfrm>
            <a:custGeom>
              <a:avLst/>
              <a:gdLst/>
              <a:ahLst/>
              <a:cxnLst/>
              <a:rect l="l" t="t" r="r" b="b"/>
              <a:pathLst>
                <a:path w="1765" h="1111" extrusionOk="0">
                  <a:moveTo>
                    <a:pt x="222" y="0"/>
                  </a:moveTo>
                  <a:lnTo>
                    <a:pt x="0" y="278"/>
                  </a:lnTo>
                  <a:cubicBezTo>
                    <a:pt x="311" y="733"/>
                    <a:pt x="761" y="899"/>
                    <a:pt x="1232" y="1110"/>
                  </a:cubicBezTo>
                  <a:lnTo>
                    <a:pt x="1765" y="572"/>
                  </a:lnTo>
                  <a:lnTo>
                    <a:pt x="1765" y="572"/>
                  </a:lnTo>
                  <a:cubicBezTo>
                    <a:pt x="1552" y="621"/>
                    <a:pt x="1365" y="646"/>
                    <a:pt x="1197" y="646"/>
                  </a:cubicBezTo>
                  <a:cubicBezTo>
                    <a:pt x="927" y="646"/>
                    <a:pt x="705" y="581"/>
                    <a:pt x="500" y="444"/>
                  </a:cubicBezTo>
                  <a:lnTo>
                    <a:pt x="222"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09" name="Google Shape;1009;p60"/>
            <p:cNvSpPr/>
            <p:nvPr/>
          </p:nvSpPr>
          <p:spPr>
            <a:xfrm>
              <a:off x="2451725" y="4470425"/>
              <a:ext cx="30825" cy="23050"/>
            </a:xfrm>
            <a:custGeom>
              <a:avLst/>
              <a:gdLst/>
              <a:ahLst/>
              <a:cxnLst/>
              <a:rect l="l" t="t" r="r" b="b"/>
              <a:pathLst>
                <a:path w="1233" h="922" extrusionOk="0">
                  <a:moveTo>
                    <a:pt x="783" y="1"/>
                  </a:moveTo>
                  <a:cubicBezTo>
                    <a:pt x="511" y="256"/>
                    <a:pt x="317" y="439"/>
                    <a:pt x="118" y="622"/>
                  </a:cubicBezTo>
                  <a:cubicBezTo>
                    <a:pt x="18" y="711"/>
                    <a:pt x="1" y="805"/>
                    <a:pt x="118" y="922"/>
                  </a:cubicBezTo>
                  <a:lnTo>
                    <a:pt x="1211" y="433"/>
                  </a:lnTo>
                  <a:cubicBezTo>
                    <a:pt x="1216" y="300"/>
                    <a:pt x="1222" y="189"/>
                    <a:pt x="1233" y="51"/>
                  </a:cubicBezTo>
                  <a:lnTo>
                    <a:pt x="783"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10" name="Google Shape;1010;p60"/>
            <p:cNvSpPr/>
            <p:nvPr/>
          </p:nvSpPr>
          <p:spPr>
            <a:xfrm>
              <a:off x="2085375" y="2914475"/>
              <a:ext cx="32200" cy="11425"/>
            </a:xfrm>
            <a:custGeom>
              <a:avLst/>
              <a:gdLst/>
              <a:ahLst/>
              <a:cxnLst/>
              <a:rect l="l" t="t" r="r" b="b"/>
              <a:pathLst>
                <a:path w="1288" h="457" extrusionOk="0">
                  <a:moveTo>
                    <a:pt x="497" y="0"/>
                  </a:moveTo>
                  <a:cubicBezTo>
                    <a:pt x="342" y="0"/>
                    <a:pt x="178" y="30"/>
                    <a:pt x="0" y="102"/>
                  </a:cubicBezTo>
                  <a:lnTo>
                    <a:pt x="289" y="457"/>
                  </a:lnTo>
                  <a:lnTo>
                    <a:pt x="1288" y="457"/>
                  </a:lnTo>
                  <a:lnTo>
                    <a:pt x="1288" y="235"/>
                  </a:lnTo>
                  <a:cubicBezTo>
                    <a:pt x="1030" y="99"/>
                    <a:pt x="778" y="0"/>
                    <a:pt x="497"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11" name="Google Shape;1011;p60"/>
            <p:cNvSpPr/>
            <p:nvPr/>
          </p:nvSpPr>
          <p:spPr>
            <a:xfrm>
              <a:off x="5703575" y="3316525"/>
              <a:ext cx="29575" cy="28250"/>
            </a:xfrm>
            <a:custGeom>
              <a:avLst/>
              <a:gdLst/>
              <a:ahLst/>
              <a:cxnLst/>
              <a:rect l="l" t="t" r="r" b="b"/>
              <a:pathLst>
                <a:path w="1183" h="1130" extrusionOk="0">
                  <a:moveTo>
                    <a:pt x="544" y="0"/>
                  </a:moveTo>
                  <a:lnTo>
                    <a:pt x="139" y="28"/>
                  </a:lnTo>
                  <a:lnTo>
                    <a:pt x="1" y="295"/>
                  </a:lnTo>
                  <a:lnTo>
                    <a:pt x="394" y="472"/>
                  </a:lnTo>
                  <a:cubicBezTo>
                    <a:pt x="427" y="623"/>
                    <a:pt x="454" y="775"/>
                    <a:pt x="486" y="926"/>
                  </a:cubicBezTo>
                  <a:lnTo>
                    <a:pt x="486" y="926"/>
                  </a:lnTo>
                  <a:cubicBezTo>
                    <a:pt x="480" y="923"/>
                    <a:pt x="473" y="919"/>
                    <a:pt x="467" y="916"/>
                  </a:cubicBezTo>
                  <a:lnTo>
                    <a:pt x="467" y="916"/>
                  </a:lnTo>
                  <a:lnTo>
                    <a:pt x="489" y="938"/>
                  </a:lnTo>
                  <a:cubicBezTo>
                    <a:pt x="488" y="934"/>
                    <a:pt x="487" y="930"/>
                    <a:pt x="486" y="926"/>
                  </a:cubicBezTo>
                  <a:lnTo>
                    <a:pt x="486" y="926"/>
                  </a:lnTo>
                  <a:cubicBezTo>
                    <a:pt x="624" y="995"/>
                    <a:pt x="762" y="1063"/>
                    <a:pt x="905" y="1127"/>
                  </a:cubicBezTo>
                  <a:cubicBezTo>
                    <a:pt x="911" y="1129"/>
                    <a:pt x="918" y="1130"/>
                    <a:pt x="926" y="1130"/>
                  </a:cubicBezTo>
                  <a:cubicBezTo>
                    <a:pt x="958" y="1130"/>
                    <a:pt x="1001" y="1114"/>
                    <a:pt x="1055" y="1105"/>
                  </a:cubicBezTo>
                  <a:cubicBezTo>
                    <a:pt x="1088" y="1044"/>
                    <a:pt x="1133" y="972"/>
                    <a:pt x="1182" y="872"/>
                  </a:cubicBezTo>
                  <a:lnTo>
                    <a:pt x="800" y="605"/>
                  </a:lnTo>
                  <a:lnTo>
                    <a:pt x="544"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12" name="Google Shape;1012;p60"/>
            <p:cNvSpPr/>
            <p:nvPr/>
          </p:nvSpPr>
          <p:spPr>
            <a:xfrm>
              <a:off x="4094650" y="2534250"/>
              <a:ext cx="50375" cy="14600"/>
            </a:xfrm>
            <a:custGeom>
              <a:avLst/>
              <a:gdLst/>
              <a:ahLst/>
              <a:cxnLst/>
              <a:rect l="l" t="t" r="r" b="b"/>
              <a:pathLst>
                <a:path w="2015" h="584" extrusionOk="0">
                  <a:moveTo>
                    <a:pt x="73" y="1"/>
                  </a:moveTo>
                  <a:cubicBezTo>
                    <a:pt x="45" y="101"/>
                    <a:pt x="28" y="156"/>
                    <a:pt x="1" y="240"/>
                  </a:cubicBezTo>
                  <a:cubicBezTo>
                    <a:pt x="178" y="267"/>
                    <a:pt x="345" y="267"/>
                    <a:pt x="489" y="323"/>
                  </a:cubicBezTo>
                  <a:cubicBezTo>
                    <a:pt x="633" y="373"/>
                    <a:pt x="755" y="484"/>
                    <a:pt x="905" y="584"/>
                  </a:cubicBezTo>
                  <a:lnTo>
                    <a:pt x="2015" y="445"/>
                  </a:lnTo>
                  <a:cubicBezTo>
                    <a:pt x="1305" y="34"/>
                    <a:pt x="628" y="378"/>
                    <a:pt x="73"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13" name="Google Shape;1013;p60"/>
            <p:cNvSpPr/>
            <p:nvPr/>
          </p:nvSpPr>
          <p:spPr>
            <a:xfrm>
              <a:off x="2431350" y="4471525"/>
              <a:ext cx="24425" cy="24025"/>
            </a:xfrm>
            <a:custGeom>
              <a:avLst/>
              <a:gdLst/>
              <a:ahLst/>
              <a:cxnLst/>
              <a:rect l="l" t="t" r="r" b="b"/>
              <a:pathLst>
                <a:path w="977" h="961" extrusionOk="0">
                  <a:moveTo>
                    <a:pt x="428" y="1"/>
                  </a:moveTo>
                  <a:lnTo>
                    <a:pt x="0" y="384"/>
                  </a:lnTo>
                  <a:cubicBezTo>
                    <a:pt x="22" y="550"/>
                    <a:pt x="39" y="700"/>
                    <a:pt x="67" y="961"/>
                  </a:cubicBezTo>
                  <a:cubicBezTo>
                    <a:pt x="472" y="689"/>
                    <a:pt x="794" y="506"/>
                    <a:pt x="977" y="73"/>
                  </a:cubicBezTo>
                  <a:lnTo>
                    <a:pt x="428"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14" name="Google Shape;1014;p60"/>
            <p:cNvSpPr/>
            <p:nvPr/>
          </p:nvSpPr>
          <p:spPr>
            <a:xfrm>
              <a:off x="2042925" y="1700950"/>
              <a:ext cx="17350" cy="28600"/>
            </a:xfrm>
            <a:custGeom>
              <a:avLst/>
              <a:gdLst/>
              <a:ahLst/>
              <a:cxnLst/>
              <a:rect l="l" t="t" r="r" b="b"/>
              <a:pathLst>
                <a:path w="694" h="1144" extrusionOk="0">
                  <a:moveTo>
                    <a:pt x="316" y="0"/>
                  </a:moveTo>
                  <a:cubicBezTo>
                    <a:pt x="28" y="239"/>
                    <a:pt x="0" y="500"/>
                    <a:pt x="72" y="855"/>
                  </a:cubicBezTo>
                  <a:lnTo>
                    <a:pt x="372" y="1144"/>
                  </a:lnTo>
                  <a:cubicBezTo>
                    <a:pt x="538" y="866"/>
                    <a:pt x="649" y="561"/>
                    <a:pt x="694" y="239"/>
                  </a:cubicBezTo>
                  <a:lnTo>
                    <a:pt x="316"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15" name="Google Shape;1015;p60"/>
            <p:cNvSpPr/>
            <p:nvPr/>
          </p:nvSpPr>
          <p:spPr>
            <a:xfrm>
              <a:off x="6044425" y="3069875"/>
              <a:ext cx="17775" cy="32350"/>
            </a:xfrm>
            <a:custGeom>
              <a:avLst/>
              <a:gdLst/>
              <a:ahLst/>
              <a:cxnLst/>
              <a:rect l="l" t="t" r="r" b="b"/>
              <a:pathLst>
                <a:path w="711" h="1294" extrusionOk="0">
                  <a:moveTo>
                    <a:pt x="511" y="0"/>
                  </a:moveTo>
                  <a:cubicBezTo>
                    <a:pt x="95" y="206"/>
                    <a:pt x="294" y="689"/>
                    <a:pt x="0" y="910"/>
                  </a:cubicBezTo>
                  <a:cubicBezTo>
                    <a:pt x="145" y="1116"/>
                    <a:pt x="261" y="1271"/>
                    <a:pt x="544" y="1293"/>
                  </a:cubicBezTo>
                  <a:cubicBezTo>
                    <a:pt x="527" y="1099"/>
                    <a:pt x="511" y="927"/>
                    <a:pt x="494" y="744"/>
                  </a:cubicBezTo>
                  <a:cubicBezTo>
                    <a:pt x="561" y="572"/>
                    <a:pt x="633" y="383"/>
                    <a:pt x="711" y="184"/>
                  </a:cubicBezTo>
                  <a:lnTo>
                    <a:pt x="511"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16" name="Google Shape;1016;p60"/>
            <p:cNvSpPr/>
            <p:nvPr/>
          </p:nvSpPr>
          <p:spPr>
            <a:xfrm>
              <a:off x="4268325" y="2538875"/>
              <a:ext cx="26950" cy="18150"/>
            </a:xfrm>
            <a:custGeom>
              <a:avLst/>
              <a:gdLst/>
              <a:ahLst/>
              <a:cxnLst/>
              <a:rect l="l" t="t" r="r" b="b"/>
              <a:pathLst>
                <a:path w="1078" h="726" extrusionOk="0">
                  <a:moveTo>
                    <a:pt x="906" y="0"/>
                  </a:moveTo>
                  <a:cubicBezTo>
                    <a:pt x="648" y="0"/>
                    <a:pt x="432" y="137"/>
                    <a:pt x="189" y="188"/>
                  </a:cubicBezTo>
                  <a:lnTo>
                    <a:pt x="1" y="560"/>
                  </a:lnTo>
                  <a:lnTo>
                    <a:pt x="339" y="726"/>
                  </a:lnTo>
                  <a:lnTo>
                    <a:pt x="1016" y="343"/>
                  </a:lnTo>
                  <a:cubicBezTo>
                    <a:pt x="1038" y="221"/>
                    <a:pt x="1055" y="132"/>
                    <a:pt x="1077" y="21"/>
                  </a:cubicBezTo>
                  <a:cubicBezTo>
                    <a:pt x="1018" y="7"/>
                    <a:pt x="961" y="0"/>
                    <a:pt x="906"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17" name="Google Shape;1017;p60"/>
            <p:cNvSpPr/>
            <p:nvPr/>
          </p:nvSpPr>
          <p:spPr>
            <a:xfrm>
              <a:off x="7125650" y="3634825"/>
              <a:ext cx="25675" cy="16375"/>
            </a:xfrm>
            <a:custGeom>
              <a:avLst/>
              <a:gdLst/>
              <a:ahLst/>
              <a:cxnLst/>
              <a:rect l="l" t="t" r="r" b="b"/>
              <a:pathLst>
                <a:path w="1027" h="655" extrusionOk="0">
                  <a:moveTo>
                    <a:pt x="538" y="1"/>
                  </a:moveTo>
                  <a:cubicBezTo>
                    <a:pt x="369" y="1"/>
                    <a:pt x="260" y="81"/>
                    <a:pt x="161" y="181"/>
                  </a:cubicBezTo>
                  <a:cubicBezTo>
                    <a:pt x="61" y="286"/>
                    <a:pt x="0" y="408"/>
                    <a:pt x="122" y="547"/>
                  </a:cubicBezTo>
                  <a:cubicBezTo>
                    <a:pt x="265" y="607"/>
                    <a:pt x="406" y="655"/>
                    <a:pt x="550" y="655"/>
                  </a:cubicBezTo>
                  <a:cubicBezTo>
                    <a:pt x="646" y="655"/>
                    <a:pt x="744" y="634"/>
                    <a:pt x="844" y="580"/>
                  </a:cubicBezTo>
                  <a:cubicBezTo>
                    <a:pt x="905" y="553"/>
                    <a:pt x="960" y="514"/>
                    <a:pt x="1027" y="475"/>
                  </a:cubicBezTo>
                  <a:lnTo>
                    <a:pt x="733" y="31"/>
                  </a:lnTo>
                  <a:cubicBezTo>
                    <a:pt x="659" y="10"/>
                    <a:pt x="595" y="1"/>
                    <a:pt x="538"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18" name="Google Shape;1018;p60"/>
            <p:cNvSpPr/>
            <p:nvPr/>
          </p:nvSpPr>
          <p:spPr>
            <a:xfrm>
              <a:off x="6035000" y="3054425"/>
              <a:ext cx="20950" cy="18050"/>
            </a:xfrm>
            <a:custGeom>
              <a:avLst/>
              <a:gdLst/>
              <a:ahLst/>
              <a:cxnLst/>
              <a:rect l="l" t="t" r="r" b="b"/>
              <a:pathLst>
                <a:path w="838" h="722" extrusionOk="0">
                  <a:moveTo>
                    <a:pt x="267" y="1"/>
                  </a:moveTo>
                  <a:cubicBezTo>
                    <a:pt x="191" y="1"/>
                    <a:pt x="114" y="11"/>
                    <a:pt x="33" y="36"/>
                  </a:cubicBezTo>
                  <a:cubicBezTo>
                    <a:pt x="17" y="158"/>
                    <a:pt x="6" y="274"/>
                    <a:pt x="0" y="396"/>
                  </a:cubicBezTo>
                  <a:cubicBezTo>
                    <a:pt x="6" y="507"/>
                    <a:pt x="22" y="613"/>
                    <a:pt x="44" y="718"/>
                  </a:cubicBezTo>
                  <a:cubicBezTo>
                    <a:pt x="72" y="721"/>
                    <a:pt x="99" y="722"/>
                    <a:pt x="126" y="722"/>
                  </a:cubicBezTo>
                  <a:cubicBezTo>
                    <a:pt x="487" y="722"/>
                    <a:pt x="672" y="509"/>
                    <a:pt x="838" y="141"/>
                  </a:cubicBezTo>
                  <a:cubicBezTo>
                    <a:pt x="626" y="63"/>
                    <a:pt x="450" y="1"/>
                    <a:pt x="267" y="1"/>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19" name="Google Shape;1019;p60"/>
            <p:cNvSpPr/>
            <p:nvPr/>
          </p:nvSpPr>
          <p:spPr>
            <a:xfrm>
              <a:off x="4816700" y="1342075"/>
              <a:ext cx="450" cy="575"/>
            </a:xfrm>
            <a:custGeom>
              <a:avLst/>
              <a:gdLst/>
              <a:ahLst/>
              <a:cxnLst/>
              <a:rect l="l" t="t" r="r" b="b"/>
              <a:pathLst>
                <a:path w="18" h="23" extrusionOk="0">
                  <a:moveTo>
                    <a:pt x="18" y="0"/>
                  </a:moveTo>
                  <a:lnTo>
                    <a:pt x="1" y="23"/>
                  </a:lnTo>
                  <a:lnTo>
                    <a:pt x="18" y="23"/>
                  </a:lnTo>
                  <a:lnTo>
                    <a:pt x="18"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20" name="Google Shape;1020;p60"/>
            <p:cNvSpPr/>
            <p:nvPr/>
          </p:nvSpPr>
          <p:spPr>
            <a:xfrm>
              <a:off x="1145775" y="1104450"/>
              <a:ext cx="203400" cy="152475"/>
            </a:xfrm>
            <a:custGeom>
              <a:avLst/>
              <a:gdLst/>
              <a:ahLst/>
              <a:cxnLst/>
              <a:rect l="l" t="t" r="r" b="b"/>
              <a:pathLst>
                <a:path w="8136" h="6099" extrusionOk="0">
                  <a:moveTo>
                    <a:pt x="1172" y="0"/>
                  </a:moveTo>
                  <a:lnTo>
                    <a:pt x="778" y="871"/>
                  </a:lnTo>
                  <a:cubicBezTo>
                    <a:pt x="855" y="1071"/>
                    <a:pt x="917" y="1237"/>
                    <a:pt x="989" y="1437"/>
                  </a:cubicBezTo>
                  <a:lnTo>
                    <a:pt x="517" y="1720"/>
                  </a:lnTo>
                  <a:cubicBezTo>
                    <a:pt x="556" y="1942"/>
                    <a:pt x="595" y="2142"/>
                    <a:pt x="622" y="2297"/>
                  </a:cubicBezTo>
                  <a:lnTo>
                    <a:pt x="1" y="3601"/>
                  </a:lnTo>
                  <a:cubicBezTo>
                    <a:pt x="34" y="3707"/>
                    <a:pt x="68" y="3818"/>
                    <a:pt x="73" y="3845"/>
                  </a:cubicBezTo>
                  <a:cubicBezTo>
                    <a:pt x="445" y="4090"/>
                    <a:pt x="750" y="4289"/>
                    <a:pt x="1055" y="4489"/>
                  </a:cubicBezTo>
                  <a:cubicBezTo>
                    <a:pt x="1444" y="4733"/>
                    <a:pt x="1704" y="5061"/>
                    <a:pt x="1777" y="5532"/>
                  </a:cubicBezTo>
                  <a:cubicBezTo>
                    <a:pt x="1815" y="5754"/>
                    <a:pt x="1876" y="5987"/>
                    <a:pt x="2110" y="6098"/>
                  </a:cubicBezTo>
                  <a:cubicBezTo>
                    <a:pt x="2526" y="5965"/>
                    <a:pt x="2886" y="5710"/>
                    <a:pt x="3142" y="5360"/>
                  </a:cubicBezTo>
                  <a:cubicBezTo>
                    <a:pt x="3608" y="5333"/>
                    <a:pt x="3608" y="5333"/>
                    <a:pt x="4091" y="5044"/>
                  </a:cubicBezTo>
                  <a:cubicBezTo>
                    <a:pt x="4346" y="4517"/>
                    <a:pt x="4229" y="3890"/>
                    <a:pt x="4429" y="3313"/>
                  </a:cubicBezTo>
                  <a:lnTo>
                    <a:pt x="5001" y="2897"/>
                  </a:lnTo>
                  <a:cubicBezTo>
                    <a:pt x="5095" y="2641"/>
                    <a:pt x="5178" y="2425"/>
                    <a:pt x="5234" y="2275"/>
                  </a:cubicBezTo>
                  <a:cubicBezTo>
                    <a:pt x="5611" y="1975"/>
                    <a:pt x="5938" y="1720"/>
                    <a:pt x="6255" y="1454"/>
                  </a:cubicBezTo>
                  <a:cubicBezTo>
                    <a:pt x="6737" y="1049"/>
                    <a:pt x="7198" y="627"/>
                    <a:pt x="7753" y="333"/>
                  </a:cubicBezTo>
                  <a:cubicBezTo>
                    <a:pt x="7908" y="261"/>
                    <a:pt x="8047" y="144"/>
                    <a:pt x="8136"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21" name="Google Shape;1021;p60"/>
            <p:cNvSpPr/>
            <p:nvPr/>
          </p:nvSpPr>
          <p:spPr>
            <a:xfrm>
              <a:off x="1277300" y="1104450"/>
              <a:ext cx="361675" cy="303400"/>
            </a:xfrm>
            <a:custGeom>
              <a:avLst/>
              <a:gdLst/>
              <a:ahLst/>
              <a:cxnLst/>
              <a:rect l="l" t="t" r="r" b="b"/>
              <a:pathLst>
                <a:path w="14467" h="12136" extrusionOk="0">
                  <a:moveTo>
                    <a:pt x="9739" y="0"/>
                  </a:moveTo>
                  <a:cubicBezTo>
                    <a:pt x="10316" y="605"/>
                    <a:pt x="10527" y="927"/>
                    <a:pt x="10682" y="1448"/>
                  </a:cubicBezTo>
                  <a:cubicBezTo>
                    <a:pt x="10249" y="1249"/>
                    <a:pt x="10072" y="805"/>
                    <a:pt x="9733" y="566"/>
                  </a:cubicBezTo>
                  <a:lnTo>
                    <a:pt x="9406" y="755"/>
                  </a:lnTo>
                  <a:lnTo>
                    <a:pt x="8862" y="383"/>
                  </a:lnTo>
                  <a:lnTo>
                    <a:pt x="8546" y="932"/>
                  </a:lnTo>
                  <a:cubicBezTo>
                    <a:pt x="8762" y="2103"/>
                    <a:pt x="8906" y="3268"/>
                    <a:pt x="9251" y="4423"/>
                  </a:cubicBezTo>
                  <a:lnTo>
                    <a:pt x="8834" y="4606"/>
                  </a:lnTo>
                  <a:lnTo>
                    <a:pt x="8568" y="4467"/>
                  </a:lnTo>
                  <a:cubicBezTo>
                    <a:pt x="8451" y="3868"/>
                    <a:pt x="8335" y="3235"/>
                    <a:pt x="8202" y="2541"/>
                  </a:cubicBezTo>
                  <a:lnTo>
                    <a:pt x="7325" y="1459"/>
                  </a:lnTo>
                  <a:lnTo>
                    <a:pt x="6681" y="1332"/>
                  </a:lnTo>
                  <a:lnTo>
                    <a:pt x="6681" y="1332"/>
                  </a:lnTo>
                  <a:cubicBezTo>
                    <a:pt x="6820" y="1631"/>
                    <a:pt x="6925" y="1853"/>
                    <a:pt x="7031" y="2064"/>
                  </a:cubicBezTo>
                  <a:cubicBezTo>
                    <a:pt x="7003" y="2214"/>
                    <a:pt x="6975" y="2347"/>
                    <a:pt x="6948" y="2469"/>
                  </a:cubicBezTo>
                  <a:lnTo>
                    <a:pt x="6126" y="2869"/>
                  </a:lnTo>
                  <a:cubicBezTo>
                    <a:pt x="5921" y="2614"/>
                    <a:pt x="6215" y="2386"/>
                    <a:pt x="6154" y="2075"/>
                  </a:cubicBezTo>
                  <a:cubicBezTo>
                    <a:pt x="5786" y="1707"/>
                    <a:pt x="5378" y="1339"/>
                    <a:pt x="4747" y="1339"/>
                  </a:cubicBezTo>
                  <a:cubicBezTo>
                    <a:pt x="4712" y="1339"/>
                    <a:pt x="4676" y="1341"/>
                    <a:pt x="4639" y="1343"/>
                  </a:cubicBezTo>
                  <a:cubicBezTo>
                    <a:pt x="4545" y="1609"/>
                    <a:pt x="4451" y="1870"/>
                    <a:pt x="4367" y="2103"/>
                  </a:cubicBezTo>
                  <a:cubicBezTo>
                    <a:pt x="4197" y="2180"/>
                    <a:pt x="4050" y="2284"/>
                    <a:pt x="3898" y="2284"/>
                  </a:cubicBezTo>
                  <a:cubicBezTo>
                    <a:pt x="3843" y="2284"/>
                    <a:pt x="3787" y="2270"/>
                    <a:pt x="3729" y="2236"/>
                  </a:cubicBezTo>
                  <a:cubicBezTo>
                    <a:pt x="3851" y="1798"/>
                    <a:pt x="3968" y="1376"/>
                    <a:pt x="4084" y="977"/>
                  </a:cubicBezTo>
                  <a:lnTo>
                    <a:pt x="3813" y="394"/>
                  </a:lnTo>
                  <a:lnTo>
                    <a:pt x="3530" y="300"/>
                  </a:lnTo>
                  <a:cubicBezTo>
                    <a:pt x="2897" y="649"/>
                    <a:pt x="2264" y="993"/>
                    <a:pt x="1648" y="1343"/>
                  </a:cubicBezTo>
                  <a:cubicBezTo>
                    <a:pt x="1510" y="1426"/>
                    <a:pt x="1382" y="1532"/>
                    <a:pt x="1282" y="1654"/>
                  </a:cubicBezTo>
                  <a:cubicBezTo>
                    <a:pt x="1060" y="1892"/>
                    <a:pt x="855" y="2142"/>
                    <a:pt x="655" y="2397"/>
                  </a:cubicBezTo>
                  <a:cubicBezTo>
                    <a:pt x="583" y="2508"/>
                    <a:pt x="516" y="2630"/>
                    <a:pt x="466" y="2758"/>
                  </a:cubicBezTo>
                  <a:lnTo>
                    <a:pt x="833" y="3207"/>
                  </a:lnTo>
                  <a:cubicBezTo>
                    <a:pt x="644" y="3363"/>
                    <a:pt x="466" y="3468"/>
                    <a:pt x="344" y="3623"/>
                  </a:cubicBezTo>
                  <a:cubicBezTo>
                    <a:pt x="200" y="3795"/>
                    <a:pt x="106" y="4012"/>
                    <a:pt x="0" y="4189"/>
                  </a:cubicBezTo>
                  <a:cubicBezTo>
                    <a:pt x="45" y="4406"/>
                    <a:pt x="84" y="4578"/>
                    <a:pt x="117" y="4728"/>
                  </a:cubicBezTo>
                  <a:cubicBezTo>
                    <a:pt x="394" y="4828"/>
                    <a:pt x="677" y="4678"/>
                    <a:pt x="866" y="4905"/>
                  </a:cubicBezTo>
                  <a:lnTo>
                    <a:pt x="705" y="5366"/>
                  </a:lnTo>
                  <a:cubicBezTo>
                    <a:pt x="734" y="5367"/>
                    <a:pt x="762" y="5367"/>
                    <a:pt x="790" y="5367"/>
                  </a:cubicBezTo>
                  <a:cubicBezTo>
                    <a:pt x="1167" y="5367"/>
                    <a:pt x="1478" y="5300"/>
                    <a:pt x="1793" y="5238"/>
                  </a:cubicBezTo>
                  <a:cubicBezTo>
                    <a:pt x="2223" y="5156"/>
                    <a:pt x="2417" y="5119"/>
                    <a:pt x="2546" y="5119"/>
                  </a:cubicBezTo>
                  <a:cubicBezTo>
                    <a:pt x="2651" y="5119"/>
                    <a:pt x="2713" y="5143"/>
                    <a:pt x="2825" y="5188"/>
                  </a:cubicBezTo>
                  <a:cubicBezTo>
                    <a:pt x="2780" y="5238"/>
                    <a:pt x="2742" y="5305"/>
                    <a:pt x="2686" y="5333"/>
                  </a:cubicBezTo>
                  <a:cubicBezTo>
                    <a:pt x="2226" y="5532"/>
                    <a:pt x="1765" y="5749"/>
                    <a:pt x="1288" y="5915"/>
                  </a:cubicBezTo>
                  <a:cubicBezTo>
                    <a:pt x="999" y="6026"/>
                    <a:pt x="755" y="6159"/>
                    <a:pt x="594" y="6403"/>
                  </a:cubicBezTo>
                  <a:cubicBezTo>
                    <a:pt x="749" y="6881"/>
                    <a:pt x="1127" y="7064"/>
                    <a:pt x="1504" y="7302"/>
                  </a:cubicBezTo>
                  <a:cubicBezTo>
                    <a:pt x="1785" y="7302"/>
                    <a:pt x="2074" y="7307"/>
                    <a:pt x="2365" y="7307"/>
                  </a:cubicBezTo>
                  <a:cubicBezTo>
                    <a:pt x="2510" y="7307"/>
                    <a:pt x="2656" y="7306"/>
                    <a:pt x="2803" y="7302"/>
                  </a:cubicBezTo>
                  <a:cubicBezTo>
                    <a:pt x="2825" y="7303"/>
                    <a:pt x="2848" y="7303"/>
                    <a:pt x="2871" y="7303"/>
                  </a:cubicBezTo>
                  <a:cubicBezTo>
                    <a:pt x="3077" y="7303"/>
                    <a:pt x="3285" y="7281"/>
                    <a:pt x="3485" y="7236"/>
                  </a:cubicBezTo>
                  <a:cubicBezTo>
                    <a:pt x="3718" y="7176"/>
                    <a:pt x="3949" y="7147"/>
                    <a:pt x="4142" y="7147"/>
                  </a:cubicBezTo>
                  <a:cubicBezTo>
                    <a:pt x="4252" y="7147"/>
                    <a:pt x="4350" y="7157"/>
                    <a:pt x="4428" y="7175"/>
                  </a:cubicBezTo>
                  <a:lnTo>
                    <a:pt x="5572" y="7646"/>
                  </a:lnTo>
                  <a:cubicBezTo>
                    <a:pt x="5633" y="7757"/>
                    <a:pt x="5710" y="7913"/>
                    <a:pt x="5788" y="8063"/>
                  </a:cubicBezTo>
                  <a:cubicBezTo>
                    <a:pt x="5622" y="8180"/>
                    <a:pt x="5466" y="8218"/>
                    <a:pt x="5309" y="8218"/>
                  </a:cubicBezTo>
                  <a:cubicBezTo>
                    <a:pt x="5193" y="8218"/>
                    <a:pt x="5076" y="8197"/>
                    <a:pt x="4956" y="8174"/>
                  </a:cubicBezTo>
                  <a:cubicBezTo>
                    <a:pt x="4596" y="8099"/>
                    <a:pt x="4240" y="8062"/>
                    <a:pt x="3888" y="8062"/>
                  </a:cubicBezTo>
                  <a:cubicBezTo>
                    <a:pt x="3121" y="8062"/>
                    <a:pt x="2373" y="8234"/>
                    <a:pt x="1643" y="8545"/>
                  </a:cubicBezTo>
                  <a:cubicBezTo>
                    <a:pt x="1582" y="8579"/>
                    <a:pt x="1526" y="8623"/>
                    <a:pt x="1476" y="8673"/>
                  </a:cubicBezTo>
                  <a:lnTo>
                    <a:pt x="1476" y="9239"/>
                  </a:lnTo>
                  <a:cubicBezTo>
                    <a:pt x="1748" y="9561"/>
                    <a:pt x="1981" y="9844"/>
                    <a:pt x="2248" y="10166"/>
                  </a:cubicBezTo>
                  <a:cubicBezTo>
                    <a:pt x="2430" y="10328"/>
                    <a:pt x="2669" y="10354"/>
                    <a:pt x="2921" y="10354"/>
                  </a:cubicBezTo>
                  <a:cubicBezTo>
                    <a:pt x="3014" y="10354"/>
                    <a:pt x="3108" y="10350"/>
                    <a:pt x="3202" y="10349"/>
                  </a:cubicBezTo>
                  <a:cubicBezTo>
                    <a:pt x="3574" y="10349"/>
                    <a:pt x="3935" y="10377"/>
                    <a:pt x="4251" y="10626"/>
                  </a:cubicBezTo>
                  <a:cubicBezTo>
                    <a:pt x="4306" y="11220"/>
                    <a:pt x="4251" y="11869"/>
                    <a:pt x="5028" y="12136"/>
                  </a:cubicBezTo>
                  <a:cubicBezTo>
                    <a:pt x="5655" y="11952"/>
                    <a:pt x="6365" y="12063"/>
                    <a:pt x="7020" y="11847"/>
                  </a:cubicBezTo>
                  <a:cubicBezTo>
                    <a:pt x="7669" y="11631"/>
                    <a:pt x="8296" y="11325"/>
                    <a:pt x="8940" y="11059"/>
                  </a:cubicBezTo>
                  <a:cubicBezTo>
                    <a:pt x="9023" y="11026"/>
                    <a:pt x="9106" y="10998"/>
                    <a:pt x="9195" y="10965"/>
                  </a:cubicBezTo>
                  <a:cubicBezTo>
                    <a:pt x="9484" y="10787"/>
                    <a:pt x="9484" y="10449"/>
                    <a:pt x="9617" y="10171"/>
                  </a:cubicBezTo>
                  <a:lnTo>
                    <a:pt x="10000" y="10077"/>
                  </a:lnTo>
                  <a:cubicBezTo>
                    <a:pt x="10111" y="10293"/>
                    <a:pt x="10199" y="10471"/>
                    <a:pt x="10294" y="10654"/>
                  </a:cubicBezTo>
                  <a:lnTo>
                    <a:pt x="11082" y="10898"/>
                  </a:lnTo>
                  <a:cubicBezTo>
                    <a:pt x="11109" y="11031"/>
                    <a:pt x="11126" y="11131"/>
                    <a:pt x="11148" y="11226"/>
                  </a:cubicBezTo>
                  <a:lnTo>
                    <a:pt x="12375" y="11370"/>
                  </a:lnTo>
                  <a:lnTo>
                    <a:pt x="12957" y="11259"/>
                  </a:lnTo>
                  <a:lnTo>
                    <a:pt x="13601" y="10893"/>
                  </a:lnTo>
                  <a:cubicBezTo>
                    <a:pt x="13523" y="10598"/>
                    <a:pt x="13612" y="10271"/>
                    <a:pt x="13368" y="9938"/>
                  </a:cubicBezTo>
                  <a:lnTo>
                    <a:pt x="12624" y="10032"/>
                  </a:lnTo>
                  <a:cubicBezTo>
                    <a:pt x="12574" y="9922"/>
                    <a:pt x="12524" y="9805"/>
                    <a:pt x="12463" y="9661"/>
                  </a:cubicBezTo>
                  <a:lnTo>
                    <a:pt x="12463" y="9661"/>
                  </a:lnTo>
                  <a:lnTo>
                    <a:pt x="13002" y="9755"/>
                  </a:lnTo>
                  <a:cubicBezTo>
                    <a:pt x="13113" y="9522"/>
                    <a:pt x="13212" y="9317"/>
                    <a:pt x="13323" y="9095"/>
                  </a:cubicBezTo>
                  <a:lnTo>
                    <a:pt x="14217" y="9444"/>
                  </a:lnTo>
                  <a:cubicBezTo>
                    <a:pt x="14467" y="9111"/>
                    <a:pt x="14356" y="8801"/>
                    <a:pt x="14189" y="8507"/>
                  </a:cubicBezTo>
                  <a:cubicBezTo>
                    <a:pt x="13767" y="8212"/>
                    <a:pt x="13384" y="7868"/>
                    <a:pt x="12941" y="7658"/>
                  </a:cubicBezTo>
                  <a:cubicBezTo>
                    <a:pt x="12580" y="7497"/>
                    <a:pt x="12258" y="7264"/>
                    <a:pt x="11992" y="6969"/>
                  </a:cubicBezTo>
                  <a:cubicBezTo>
                    <a:pt x="11786" y="6587"/>
                    <a:pt x="11631" y="6309"/>
                    <a:pt x="11470" y="6021"/>
                  </a:cubicBezTo>
                  <a:cubicBezTo>
                    <a:pt x="11470" y="5954"/>
                    <a:pt x="11481" y="5887"/>
                    <a:pt x="11498" y="5826"/>
                  </a:cubicBezTo>
                  <a:cubicBezTo>
                    <a:pt x="11709" y="5321"/>
                    <a:pt x="11687" y="4839"/>
                    <a:pt x="11392" y="4367"/>
                  </a:cubicBezTo>
                  <a:cubicBezTo>
                    <a:pt x="11309" y="4228"/>
                    <a:pt x="11248" y="4078"/>
                    <a:pt x="11215" y="3923"/>
                  </a:cubicBezTo>
                  <a:cubicBezTo>
                    <a:pt x="11082" y="3357"/>
                    <a:pt x="10960" y="2797"/>
                    <a:pt x="10849" y="2231"/>
                  </a:cubicBezTo>
                  <a:cubicBezTo>
                    <a:pt x="10821" y="2036"/>
                    <a:pt x="10804" y="1842"/>
                    <a:pt x="10799" y="1648"/>
                  </a:cubicBezTo>
                  <a:cubicBezTo>
                    <a:pt x="11176" y="1126"/>
                    <a:pt x="11465" y="616"/>
                    <a:pt x="11459"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22" name="Google Shape;1022;p60"/>
            <p:cNvSpPr/>
            <p:nvPr/>
          </p:nvSpPr>
          <p:spPr>
            <a:xfrm>
              <a:off x="1602325" y="1104300"/>
              <a:ext cx="123625" cy="140700"/>
            </a:xfrm>
            <a:custGeom>
              <a:avLst/>
              <a:gdLst/>
              <a:ahLst/>
              <a:cxnLst/>
              <a:rect l="l" t="t" r="r" b="b"/>
              <a:pathLst>
                <a:path w="4945" h="5628" extrusionOk="0">
                  <a:moveTo>
                    <a:pt x="994" y="0"/>
                  </a:moveTo>
                  <a:cubicBezTo>
                    <a:pt x="1027" y="100"/>
                    <a:pt x="1049" y="178"/>
                    <a:pt x="1066" y="245"/>
                  </a:cubicBezTo>
                  <a:cubicBezTo>
                    <a:pt x="1231" y="377"/>
                    <a:pt x="1376" y="468"/>
                    <a:pt x="1550" y="468"/>
                  </a:cubicBezTo>
                  <a:cubicBezTo>
                    <a:pt x="1587" y="468"/>
                    <a:pt x="1625" y="464"/>
                    <a:pt x="1665" y="455"/>
                  </a:cubicBezTo>
                  <a:cubicBezTo>
                    <a:pt x="1666" y="455"/>
                    <a:pt x="1667" y="455"/>
                    <a:pt x="1669" y="455"/>
                  </a:cubicBezTo>
                  <a:cubicBezTo>
                    <a:pt x="1691" y="455"/>
                    <a:pt x="1728" y="507"/>
                    <a:pt x="1754" y="533"/>
                  </a:cubicBezTo>
                  <a:cubicBezTo>
                    <a:pt x="1726" y="644"/>
                    <a:pt x="1699" y="750"/>
                    <a:pt x="1676" y="838"/>
                  </a:cubicBezTo>
                  <a:lnTo>
                    <a:pt x="2032" y="1243"/>
                  </a:lnTo>
                  <a:cubicBezTo>
                    <a:pt x="1532" y="1338"/>
                    <a:pt x="1893" y="1732"/>
                    <a:pt x="1682" y="1954"/>
                  </a:cubicBezTo>
                  <a:cubicBezTo>
                    <a:pt x="1594" y="2019"/>
                    <a:pt x="1490" y="2051"/>
                    <a:pt x="1385" y="2051"/>
                  </a:cubicBezTo>
                  <a:cubicBezTo>
                    <a:pt x="1285" y="2051"/>
                    <a:pt x="1183" y="2022"/>
                    <a:pt x="1094" y="1965"/>
                  </a:cubicBezTo>
                  <a:lnTo>
                    <a:pt x="483" y="1188"/>
                  </a:lnTo>
                  <a:lnTo>
                    <a:pt x="128" y="1238"/>
                  </a:lnTo>
                  <a:cubicBezTo>
                    <a:pt x="84" y="1538"/>
                    <a:pt x="39" y="1826"/>
                    <a:pt x="1" y="2054"/>
                  </a:cubicBezTo>
                  <a:lnTo>
                    <a:pt x="722" y="3008"/>
                  </a:lnTo>
                  <a:lnTo>
                    <a:pt x="1638" y="3507"/>
                  </a:lnTo>
                  <a:cubicBezTo>
                    <a:pt x="1948" y="3979"/>
                    <a:pt x="2248" y="4417"/>
                    <a:pt x="2525" y="4872"/>
                  </a:cubicBezTo>
                  <a:cubicBezTo>
                    <a:pt x="2625" y="5044"/>
                    <a:pt x="2659" y="5261"/>
                    <a:pt x="2725" y="5466"/>
                  </a:cubicBezTo>
                  <a:lnTo>
                    <a:pt x="3114" y="5627"/>
                  </a:lnTo>
                  <a:lnTo>
                    <a:pt x="3491" y="5311"/>
                  </a:lnTo>
                  <a:lnTo>
                    <a:pt x="3535" y="4817"/>
                  </a:lnTo>
                  <a:lnTo>
                    <a:pt x="4068" y="4773"/>
                  </a:lnTo>
                  <a:cubicBezTo>
                    <a:pt x="4345" y="4578"/>
                    <a:pt x="4673" y="4462"/>
                    <a:pt x="4773" y="4090"/>
                  </a:cubicBezTo>
                  <a:cubicBezTo>
                    <a:pt x="4734" y="3973"/>
                    <a:pt x="4690" y="3851"/>
                    <a:pt x="4645" y="3735"/>
                  </a:cubicBezTo>
                  <a:cubicBezTo>
                    <a:pt x="4867" y="3219"/>
                    <a:pt x="4945" y="2703"/>
                    <a:pt x="4812" y="2165"/>
                  </a:cubicBezTo>
                  <a:cubicBezTo>
                    <a:pt x="4806" y="2131"/>
                    <a:pt x="4751" y="2109"/>
                    <a:pt x="4723" y="2076"/>
                  </a:cubicBezTo>
                  <a:lnTo>
                    <a:pt x="4590" y="2098"/>
                  </a:lnTo>
                  <a:lnTo>
                    <a:pt x="4390" y="2126"/>
                  </a:lnTo>
                  <a:cubicBezTo>
                    <a:pt x="4345" y="1754"/>
                    <a:pt x="4218" y="1449"/>
                    <a:pt x="3890" y="1210"/>
                  </a:cubicBezTo>
                  <a:lnTo>
                    <a:pt x="3286" y="1271"/>
                  </a:lnTo>
                  <a:cubicBezTo>
                    <a:pt x="3602" y="849"/>
                    <a:pt x="3802" y="461"/>
                    <a:pt x="4168" y="211"/>
                  </a:cubicBezTo>
                  <a:lnTo>
                    <a:pt x="4118"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23" name="Google Shape;1023;p60"/>
            <p:cNvSpPr/>
            <p:nvPr/>
          </p:nvSpPr>
          <p:spPr>
            <a:xfrm>
              <a:off x="2188150" y="4536175"/>
              <a:ext cx="600" cy="725"/>
            </a:xfrm>
            <a:custGeom>
              <a:avLst/>
              <a:gdLst/>
              <a:ahLst/>
              <a:cxnLst/>
              <a:rect l="l" t="t" r="r" b="b"/>
              <a:pathLst>
                <a:path w="24" h="29" extrusionOk="0">
                  <a:moveTo>
                    <a:pt x="1" y="1"/>
                  </a:moveTo>
                  <a:lnTo>
                    <a:pt x="23" y="29"/>
                  </a:lnTo>
                  <a:lnTo>
                    <a:pt x="23" y="1"/>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24" name="Google Shape;1024;p60"/>
            <p:cNvSpPr/>
            <p:nvPr/>
          </p:nvSpPr>
          <p:spPr>
            <a:xfrm>
              <a:off x="314275" y="1104450"/>
              <a:ext cx="2631625" cy="3444800"/>
            </a:xfrm>
            <a:custGeom>
              <a:avLst/>
              <a:gdLst/>
              <a:ahLst/>
              <a:cxnLst/>
              <a:rect l="l" t="t" r="r" b="b"/>
              <a:pathLst>
                <a:path w="105265" h="137792" extrusionOk="0">
                  <a:moveTo>
                    <a:pt x="44773" y="17208"/>
                  </a:moveTo>
                  <a:cubicBezTo>
                    <a:pt x="44780" y="17208"/>
                    <a:pt x="44786" y="17210"/>
                    <a:pt x="44792" y="17213"/>
                  </a:cubicBezTo>
                  <a:cubicBezTo>
                    <a:pt x="44903" y="17285"/>
                    <a:pt x="45097" y="17374"/>
                    <a:pt x="45097" y="17457"/>
                  </a:cubicBezTo>
                  <a:cubicBezTo>
                    <a:pt x="45091" y="17834"/>
                    <a:pt x="45668" y="17879"/>
                    <a:pt x="45530" y="18384"/>
                  </a:cubicBezTo>
                  <a:lnTo>
                    <a:pt x="45197" y="18367"/>
                  </a:lnTo>
                  <a:lnTo>
                    <a:pt x="45114" y="18051"/>
                  </a:lnTo>
                  <a:lnTo>
                    <a:pt x="44531" y="17651"/>
                  </a:lnTo>
                  <a:cubicBezTo>
                    <a:pt x="44564" y="17524"/>
                    <a:pt x="44609" y="17379"/>
                    <a:pt x="44642" y="17252"/>
                  </a:cubicBezTo>
                  <a:cubicBezTo>
                    <a:pt x="44696" y="17234"/>
                    <a:pt x="44743" y="17208"/>
                    <a:pt x="44773" y="17208"/>
                  </a:cubicBezTo>
                  <a:close/>
                  <a:moveTo>
                    <a:pt x="37833" y="15138"/>
                  </a:moveTo>
                  <a:lnTo>
                    <a:pt x="38388" y="15421"/>
                  </a:lnTo>
                  <a:cubicBezTo>
                    <a:pt x="38249" y="15543"/>
                    <a:pt x="38155" y="15637"/>
                    <a:pt x="38050" y="15720"/>
                  </a:cubicBezTo>
                  <a:cubicBezTo>
                    <a:pt x="37961" y="15792"/>
                    <a:pt x="37867" y="15859"/>
                    <a:pt x="37761" y="15937"/>
                  </a:cubicBezTo>
                  <a:cubicBezTo>
                    <a:pt x="37700" y="16070"/>
                    <a:pt x="37645" y="16220"/>
                    <a:pt x="37578" y="16380"/>
                  </a:cubicBezTo>
                  <a:cubicBezTo>
                    <a:pt x="37622" y="16419"/>
                    <a:pt x="37667" y="16491"/>
                    <a:pt x="37722" y="16508"/>
                  </a:cubicBezTo>
                  <a:cubicBezTo>
                    <a:pt x="37895" y="16566"/>
                    <a:pt x="38073" y="16595"/>
                    <a:pt x="38251" y="16595"/>
                  </a:cubicBezTo>
                  <a:cubicBezTo>
                    <a:pt x="38598" y="16595"/>
                    <a:pt x="38942" y="16486"/>
                    <a:pt x="39232" y="16281"/>
                  </a:cubicBezTo>
                  <a:cubicBezTo>
                    <a:pt x="39326" y="16214"/>
                    <a:pt x="39415" y="16142"/>
                    <a:pt x="39504" y="16070"/>
                  </a:cubicBezTo>
                  <a:lnTo>
                    <a:pt x="39504" y="16070"/>
                  </a:lnTo>
                  <a:cubicBezTo>
                    <a:pt x="39676" y="16242"/>
                    <a:pt x="39498" y="16380"/>
                    <a:pt x="39498" y="16525"/>
                  </a:cubicBezTo>
                  <a:cubicBezTo>
                    <a:pt x="39504" y="16697"/>
                    <a:pt x="39520" y="16869"/>
                    <a:pt x="39548" y="17035"/>
                  </a:cubicBezTo>
                  <a:lnTo>
                    <a:pt x="38960" y="17773"/>
                  </a:lnTo>
                  <a:lnTo>
                    <a:pt x="38050" y="17690"/>
                  </a:lnTo>
                  <a:cubicBezTo>
                    <a:pt x="37989" y="17812"/>
                    <a:pt x="37939" y="17912"/>
                    <a:pt x="37889" y="18012"/>
                  </a:cubicBezTo>
                  <a:cubicBezTo>
                    <a:pt x="37944" y="18151"/>
                    <a:pt x="38000" y="18273"/>
                    <a:pt x="38044" y="18373"/>
                  </a:cubicBezTo>
                  <a:lnTo>
                    <a:pt x="36873" y="19455"/>
                  </a:lnTo>
                  <a:lnTo>
                    <a:pt x="36651" y="19333"/>
                  </a:lnTo>
                  <a:lnTo>
                    <a:pt x="37395" y="18406"/>
                  </a:lnTo>
                  <a:cubicBezTo>
                    <a:pt x="37351" y="18295"/>
                    <a:pt x="37312" y="18195"/>
                    <a:pt x="37278" y="18112"/>
                  </a:cubicBezTo>
                  <a:cubicBezTo>
                    <a:pt x="37222" y="18108"/>
                    <a:pt x="37178" y="18099"/>
                    <a:pt x="37145" y="18099"/>
                  </a:cubicBezTo>
                  <a:cubicBezTo>
                    <a:pt x="37130" y="18099"/>
                    <a:pt x="37117" y="18101"/>
                    <a:pt x="37106" y="18106"/>
                  </a:cubicBezTo>
                  <a:cubicBezTo>
                    <a:pt x="36840" y="18201"/>
                    <a:pt x="36640" y="18428"/>
                    <a:pt x="36579" y="18700"/>
                  </a:cubicBezTo>
                  <a:cubicBezTo>
                    <a:pt x="36513" y="18944"/>
                    <a:pt x="36352" y="19094"/>
                    <a:pt x="36096" y="19238"/>
                  </a:cubicBezTo>
                  <a:lnTo>
                    <a:pt x="35103" y="18878"/>
                  </a:lnTo>
                  <a:lnTo>
                    <a:pt x="35514" y="18517"/>
                  </a:lnTo>
                  <a:cubicBezTo>
                    <a:pt x="35525" y="18411"/>
                    <a:pt x="35536" y="18295"/>
                    <a:pt x="35547" y="18167"/>
                  </a:cubicBezTo>
                  <a:lnTo>
                    <a:pt x="36041" y="17701"/>
                  </a:lnTo>
                  <a:cubicBezTo>
                    <a:pt x="36002" y="17562"/>
                    <a:pt x="35969" y="17440"/>
                    <a:pt x="35930" y="17285"/>
                  </a:cubicBezTo>
                  <a:lnTo>
                    <a:pt x="36574" y="17285"/>
                  </a:lnTo>
                  <a:lnTo>
                    <a:pt x="36690" y="17091"/>
                  </a:lnTo>
                  <a:cubicBezTo>
                    <a:pt x="36352" y="16830"/>
                    <a:pt x="35930" y="16902"/>
                    <a:pt x="35569" y="16758"/>
                  </a:cubicBezTo>
                  <a:lnTo>
                    <a:pt x="35347" y="16924"/>
                  </a:lnTo>
                  <a:lnTo>
                    <a:pt x="34476" y="16858"/>
                  </a:lnTo>
                  <a:lnTo>
                    <a:pt x="34027" y="17157"/>
                  </a:lnTo>
                  <a:cubicBezTo>
                    <a:pt x="33805" y="17130"/>
                    <a:pt x="33766" y="17013"/>
                    <a:pt x="33849" y="16636"/>
                  </a:cubicBezTo>
                  <a:lnTo>
                    <a:pt x="34626" y="16586"/>
                  </a:lnTo>
                  <a:lnTo>
                    <a:pt x="35275" y="16170"/>
                  </a:lnTo>
                  <a:cubicBezTo>
                    <a:pt x="35764" y="16125"/>
                    <a:pt x="36230" y="15909"/>
                    <a:pt x="36690" y="15615"/>
                  </a:cubicBezTo>
                  <a:cubicBezTo>
                    <a:pt x="37029" y="15393"/>
                    <a:pt x="37445" y="15298"/>
                    <a:pt x="37833" y="15138"/>
                  </a:cubicBezTo>
                  <a:close/>
                  <a:moveTo>
                    <a:pt x="52999" y="21724"/>
                  </a:moveTo>
                  <a:lnTo>
                    <a:pt x="53071" y="21979"/>
                  </a:lnTo>
                  <a:lnTo>
                    <a:pt x="52766" y="22257"/>
                  </a:lnTo>
                  <a:lnTo>
                    <a:pt x="52766" y="22867"/>
                  </a:lnTo>
                  <a:lnTo>
                    <a:pt x="52433" y="23128"/>
                  </a:lnTo>
                  <a:cubicBezTo>
                    <a:pt x="52139" y="22962"/>
                    <a:pt x="51978" y="22690"/>
                    <a:pt x="51783" y="22407"/>
                  </a:cubicBezTo>
                  <a:lnTo>
                    <a:pt x="52211" y="21918"/>
                  </a:lnTo>
                  <a:lnTo>
                    <a:pt x="52682" y="21990"/>
                  </a:lnTo>
                  <a:lnTo>
                    <a:pt x="52999" y="21724"/>
                  </a:lnTo>
                  <a:close/>
                  <a:moveTo>
                    <a:pt x="45691" y="22801"/>
                  </a:moveTo>
                  <a:cubicBezTo>
                    <a:pt x="45968" y="22839"/>
                    <a:pt x="46173" y="22962"/>
                    <a:pt x="46468" y="23195"/>
                  </a:cubicBezTo>
                  <a:lnTo>
                    <a:pt x="45857" y="23195"/>
                  </a:lnTo>
                  <a:cubicBezTo>
                    <a:pt x="45541" y="23572"/>
                    <a:pt x="45136" y="23855"/>
                    <a:pt x="44670" y="24010"/>
                  </a:cubicBezTo>
                  <a:cubicBezTo>
                    <a:pt x="44481" y="24082"/>
                    <a:pt x="44320" y="24227"/>
                    <a:pt x="44104" y="24360"/>
                  </a:cubicBezTo>
                  <a:lnTo>
                    <a:pt x="44231" y="24565"/>
                  </a:lnTo>
                  <a:lnTo>
                    <a:pt x="43921" y="24959"/>
                  </a:lnTo>
                  <a:lnTo>
                    <a:pt x="43704" y="24643"/>
                  </a:lnTo>
                  <a:lnTo>
                    <a:pt x="43704" y="24643"/>
                  </a:lnTo>
                  <a:cubicBezTo>
                    <a:pt x="43421" y="24793"/>
                    <a:pt x="43715" y="25042"/>
                    <a:pt x="43554" y="25242"/>
                  </a:cubicBezTo>
                  <a:cubicBezTo>
                    <a:pt x="43515" y="25275"/>
                    <a:pt x="43477" y="25303"/>
                    <a:pt x="43427" y="25320"/>
                  </a:cubicBezTo>
                  <a:cubicBezTo>
                    <a:pt x="43221" y="25342"/>
                    <a:pt x="43005" y="25331"/>
                    <a:pt x="42844" y="25525"/>
                  </a:cubicBezTo>
                  <a:cubicBezTo>
                    <a:pt x="42794" y="25697"/>
                    <a:pt x="42739" y="25875"/>
                    <a:pt x="42672" y="26091"/>
                  </a:cubicBezTo>
                  <a:cubicBezTo>
                    <a:pt x="42378" y="26158"/>
                    <a:pt x="42067" y="26235"/>
                    <a:pt x="41756" y="26291"/>
                  </a:cubicBezTo>
                  <a:cubicBezTo>
                    <a:pt x="41648" y="26311"/>
                    <a:pt x="41538" y="26321"/>
                    <a:pt x="41426" y="26321"/>
                  </a:cubicBezTo>
                  <a:cubicBezTo>
                    <a:pt x="40983" y="26321"/>
                    <a:pt x="40505" y="26167"/>
                    <a:pt x="39992" y="25875"/>
                  </a:cubicBezTo>
                  <a:cubicBezTo>
                    <a:pt x="39986" y="25858"/>
                    <a:pt x="39964" y="25819"/>
                    <a:pt x="39970" y="25819"/>
                  </a:cubicBezTo>
                  <a:cubicBezTo>
                    <a:pt x="40125" y="25736"/>
                    <a:pt x="40286" y="25658"/>
                    <a:pt x="40458" y="25575"/>
                  </a:cubicBezTo>
                  <a:lnTo>
                    <a:pt x="40952" y="25675"/>
                  </a:lnTo>
                  <a:lnTo>
                    <a:pt x="41346" y="24865"/>
                  </a:lnTo>
                  <a:lnTo>
                    <a:pt x="41984" y="24676"/>
                  </a:lnTo>
                  <a:cubicBezTo>
                    <a:pt x="41917" y="24243"/>
                    <a:pt x="41573" y="24021"/>
                    <a:pt x="41473" y="23694"/>
                  </a:cubicBezTo>
                  <a:lnTo>
                    <a:pt x="41163" y="23566"/>
                  </a:lnTo>
                  <a:cubicBezTo>
                    <a:pt x="41168" y="23494"/>
                    <a:pt x="41174" y="23417"/>
                    <a:pt x="41185" y="23283"/>
                  </a:cubicBezTo>
                  <a:lnTo>
                    <a:pt x="41945" y="23738"/>
                  </a:lnTo>
                  <a:lnTo>
                    <a:pt x="42239" y="23677"/>
                  </a:lnTo>
                  <a:cubicBezTo>
                    <a:pt x="42444" y="23910"/>
                    <a:pt x="42633" y="24127"/>
                    <a:pt x="42822" y="24343"/>
                  </a:cubicBezTo>
                  <a:cubicBezTo>
                    <a:pt x="42827" y="24343"/>
                    <a:pt x="42832" y="24343"/>
                    <a:pt x="42838" y="24343"/>
                  </a:cubicBezTo>
                  <a:cubicBezTo>
                    <a:pt x="43274" y="24343"/>
                    <a:pt x="43604" y="24120"/>
                    <a:pt x="44020" y="24027"/>
                  </a:cubicBezTo>
                  <a:lnTo>
                    <a:pt x="44836" y="23067"/>
                  </a:lnTo>
                  <a:lnTo>
                    <a:pt x="45691" y="22801"/>
                  </a:lnTo>
                  <a:close/>
                  <a:moveTo>
                    <a:pt x="10804" y="27983"/>
                  </a:moveTo>
                  <a:lnTo>
                    <a:pt x="10371" y="28572"/>
                  </a:lnTo>
                  <a:lnTo>
                    <a:pt x="9467" y="28677"/>
                  </a:lnTo>
                  <a:cubicBezTo>
                    <a:pt x="9550" y="28472"/>
                    <a:pt x="9583" y="28388"/>
                    <a:pt x="9639" y="28261"/>
                  </a:cubicBezTo>
                  <a:lnTo>
                    <a:pt x="10804" y="27983"/>
                  </a:lnTo>
                  <a:close/>
                  <a:moveTo>
                    <a:pt x="46274" y="28348"/>
                  </a:moveTo>
                  <a:cubicBezTo>
                    <a:pt x="46471" y="28348"/>
                    <a:pt x="46623" y="28430"/>
                    <a:pt x="46762" y="28588"/>
                  </a:cubicBezTo>
                  <a:cubicBezTo>
                    <a:pt x="46866" y="28541"/>
                    <a:pt x="46968" y="28522"/>
                    <a:pt x="47069" y="28522"/>
                  </a:cubicBezTo>
                  <a:cubicBezTo>
                    <a:pt x="47323" y="28522"/>
                    <a:pt x="47574" y="28640"/>
                    <a:pt x="47871" y="28727"/>
                  </a:cubicBezTo>
                  <a:cubicBezTo>
                    <a:pt x="47527" y="28916"/>
                    <a:pt x="47228" y="28927"/>
                    <a:pt x="46934" y="28932"/>
                  </a:cubicBezTo>
                  <a:cubicBezTo>
                    <a:pt x="46418" y="28932"/>
                    <a:pt x="45913" y="29110"/>
                    <a:pt x="45508" y="29437"/>
                  </a:cubicBezTo>
                  <a:cubicBezTo>
                    <a:pt x="45469" y="29537"/>
                    <a:pt x="45419" y="29665"/>
                    <a:pt x="45352" y="29826"/>
                  </a:cubicBezTo>
                  <a:lnTo>
                    <a:pt x="44986" y="29753"/>
                  </a:lnTo>
                  <a:cubicBezTo>
                    <a:pt x="44980" y="29687"/>
                    <a:pt x="44964" y="29626"/>
                    <a:pt x="44980" y="29604"/>
                  </a:cubicBezTo>
                  <a:cubicBezTo>
                    <a:pt x="45336" y="29182"/>
                    <a:pt x="45691" y="28766"/>
                    <a:pt x="46012" y="28388"/>
                  </a:cubicBezTo>
                  <a:cubicBezTo>
                    <a:pt x="46108" y="28361"/>
                    <a:pt x="46195" y="28348"/>
                    <a:pt x="46274" y="28348"/>
                  </a:cubicBezTo>
                  <a:close/>
                  <a:moveTo>
                    <a:pt x="51972" y="30824"/>
                  </a:moveTo>
                  <a:lnTo>
                    <a:pt x="52238" y="31152"/>
                  </a:lnTo>
                  <a:cubicBezTo>
                    <a:pt x="52144" y="31302"/>
                    <a:pt x="52061" y="31440"/>
                    <a:pt x="51978" y="31573"/>
                  </a:cubicBezTo>
                  <a:cubicBezTo>
                    <a:pt x="51944" y="31851"/>
                    <a:pt x="52044" y="32173"/>
                    <a:pt x="51750" y="32417"/>
                  </a:cubicBezTo>
                  <a:cubicBezTo>
                    <a:pt x="51450" y="32067"/>
                    <a:pt x="51500" y="31679"/>
                    <a:pt x="51506" y="31252"/>
                  </a:cubicBezTo>
                  <a:lnTo>
                    <a:pt x="51972" y="30824"/>
                  </a:lnTo>
                  <a:close/>
                  <a:moveTo>
                    <a:pt x="77386" y="35275"/>
                  </a:moveTo>
                  <a:lnTo>
                    <a:pt x="78002" y="35325"/>
                  </a:lnTo>
                  <a:cubicBezTo>
                    <a:pt x="78058" y="35430"/>
                    <a:pt x="78102" y="35508"/>
                    <a:pt x="78185" y="35669"/>
                  </a:cubicBezTo>
                  <a:lnTo>
                    <a:pt x="77980" y="35841"/>
                  </a:lnTo>
                  <a:lnTo>
                    <a:pt x="77536" y="35491"/>
                  </a:lnTo>
                  <a:lnTo>
                    <a:pt x="77536" y="35491"/>
                  </a:lnTo>
                  <a:cubicBezTo>
                    <a:pt x="77431" y="35746"/>
                    <a:pt x="77481" y="35924"/>
                    <a:pt x="77597" y="36113"/>
                  </a:cubicBezTo>
                  <a:cubicBezTo>
                    <a:pt x="77653" y="36218"/>
                    <a:pt x="77642" y="36390"/>
                    <a:pt x="77386" y="36423"/>
                  </a:cubicBezTo>
                  <a:lnTo>
                    <a:pt x="77065" y="35841"/>
                  </a:lnTo>
                  <a:lnTo>
                    <a:pt x="77386" y="35275"/>
                  </a:lnTo>
                  <a:close/>
                  <a:moveTo>
                    <a:pt x="81753" y="35547"/>
                  </a:moveTo>
                  <a:lnTo>
                    <a:pt x="82375" y="36501"/>
                  </a:lnTo>
                  <a:cubicBezTo>
                    <a:pt x="82301" y="36553"/>
                    <a:pt x="82232" y="36572"/>
                    <a:pt x="82166" y="36572"/>
                  </a:cubicBezTo>
                  <a:cubicBezTo>
                    <a:pt x="81986" y="36572"/>
                    <a:pt x="81830" y="36425"/>
                    <a:pt x="81659" y="36401"/>
                  </a:cubicBezTo>
                  <a:lnTo>
                    <a:pt x="80977" y="36595"/>
                  </a:lnTo>
                  <a:lnTo>
                    <a:pt x="80977" y="36179"/>
                  </a:lnTo>
                  <a:lnTo>
                    <a:pt x="81465" y="36107"/>
                  </a:lnTo>
                  <a:cubicBezTo>
                    <a:pt x="81543" y="35957"/>
                    <a:pt x="81631" y="35780"/>
                    <a:pt x="81753" y="35547"/>
                  </a:cubicBezTo>
                  <a:close/>
                  <a:moveTo>
                    <a:pt x="55141" y="36468"/>
                  </a:moveTo>
                  <a:cubicBezTo>
                    <a:pt x="55185" y="36512"/>
                    <a:pt x="55235" y="36534"/>
                    <a:pt x="55246" y="36573"/>
                  </a:cubicBezTo>
                  <a:cubicBezTo>
                    <a:pt x="55607" y="37544"/>
                    <a:pt x="55967" y="38515"/>
                    <a:pt x="56328" y="39497"/>
                  </a:cubicBezTo>
                  <a:cubicBezTo>
                    <a:pt x="56528" y="40041"/>
                    <a:pt x="56528" y="40041"/>
                    <a:pt x="56467" y="40751"/>
                  </a:cubicBezTo>
                  <a:lnTo>
                    <a:pt x="56134" y="40996"/>
                  </a:lnTo>
                  <a:cubicBezTo>
                    <a:pt x="56067" y="40929"/>
                    <a:pt x="56012" y="40901"/>
                    <a:pt x="56012" y="40874"/>
                  </a:cubicBezTo>
                  <a:cubicBezTo>
                    <a:pt x="56001" y="40668"/>
                    <a:pt x="56001" y="40463"/>
                    <a:pt x="56012" y="40258"/>
                  </a:cubicBezTo>
                  <a:cubicBezTo>
                    <a:pt x="56028" y="40036"/>
                    <a:pt x="56067" y="39814"/>
                    <a:pt x="56101" y="39575"/>
                  </a:cubicBezTo>
                  <a:lnTo>
                    <a:pt x="55745" y="39575"/>
                  </a:lnTo>
                  <a:cubicBezTo>
                    <a:pt x="55673" y="39375"/>
                    <a:pt x="55618" y="39225"/>
                    <a:pt x="55557" y="39053"/>
                  </a:cubicBezTo>
                  <a:lnTo>
                    <a:pt x="55179" y="39053"/>
                  </a:lnTo>
                  <a:cubicBezTo>
                    <a:pt x="54957" y="38715"/>
                    <a:pt x="54713" y="38354"/>
                    <a:pt x="54475" y="37994"/>
                  </a:cubicBezTo>
                  <a:cubicBezTo>
                    <a:pt x="54530" y="37888"/>
                    <a:pt x="54569" y="37811"/>
                    <a:pt x="54636" y="37694"/>
                  </a:cubicBezTo>
                  <a:lnTo>
                    <a:pt x="54164" y="37405"/>
                  </a:lnTo>
                  <a:cubicBezTo>
                    <a:pt x="54231" y="37150"/>
                    <a:pt x="54303" y="36889"/>
                    <a:pt x="54375" y="36606"/>
                  </a:cubicBezTo>
                  <a:lnTo>
                    <a:pt x="54891" y="36606"/>
                  </a:lnTo>
                  <a:lnTo>
                    <a:pt x="55141" y="36468"/>
                  </a:lnTo>
                  <a:close/>
                  <a:moveTo>
                    <a:pt x="62548" y="41206"/>
                  </a:moveTo>
                  <a:lnTo>
                    <a:pt x="62998" y="41567"/>
                  </a:lnTo>
                  <a:lnTo>
                    <a:pt x="62831" y="42216"/>
                  </a:lnTo>
                  <a:lnTo>
                    <a:pt x="62310" y="42183"/>
                  </a:lnTo>
                  <a:cubicBezTo>
                    <a:pt x="62066" y="41756"/>
                    <a:pt x="62299" y="41501"/>
                    <a:pt x="62548" y="41206"/>
                  </a:cubicBezTo>
                  <a:close/>
                  <a:moveTo>
                    <a:pt x="63375" y="42910"/>
                  </a:moveTo>
                  <a:lnTo>
                    <a:pt x="64319" y="43082"/>
                  </a:lnTo>
                  <a:cubicBezTo>
                    <a:pt x="64452" y="43337"/>
                    <a:pt x="64585" y="43598"/>
                    <a:pt x="64735" y="43892"/>
                  </a:cubicBezTo>
                  <a:lnTo>
                    <a:pt x="65445" y="44003"/>
                  </a:lnTo>
                  <a:cubicBezTo>
                    <a:pt x="65451" y="44120"/>
                    <a:pt x="65456" y="44242"/>
                    <a:pt x="65467" y="44414"/>
                  </a:cubicBezTo>
                  <a:lnTo>
                    <a:pt x="65678" y="44702"/>
                  </a:lnTo>
                  <a:lnTo>
                    <a:pt x="65678" y="45035"/>
                  </a:lnTo>
                  <a:cubicBezTo>
                    <a:pt x="65750" y="45130"/>
                    <a:pt x="65811" y="45218"/>
                    <a:pt x="65894" y="45329"/>
                  </a:cubicBezTo>
                  <a:lnTo>
                    <a:pt x="65512" y="45768"/>
                  </a:lnTo>
                  <a:lnTo>
                    <a:pt x="65312" y="45462"/>
                  </a:lnTo>
                  <a:cubicBezTo>
                    <a:pt x="65247" y="45446"/>
                    <a:pt x="65180" y="45438"/>
                    <a:pt x="65112" y="45438"/>
                  </a:cubicBezTo>
                  <a:cubicBezTo>
                    <a:pt x="64867" y="45438"/>
                    <a:pt x="64607" y="45535"/>
                    <a:pt x="64368" y="45635"/>
                  </a:cubicBezTo>
                  <a:cubicBezTo>
                    <a:pt x="64221" y="45692"/>
                    <a:pt x="64066" y="45722"/>
                    <a:pt x="63910" y="45722"/>
                  </a:cubicBezTo>
                  <a:cubicBezTo>
                    <a:pt x="63826" y="45722"/>
                    <a:pt x="63742" y="45713"/>
                    <a:pt x="63658" y="45696"/>
                  </a:cubicBezTo>
                  <a:lnTo>
                    <a:pt x="62892" y="45063"/>
                  </a:lnTo>
                  <a:lnTo>
                    <a:pt x="62981" y="44536"/>
                  </a:lnTo>
                  <a:lnTo>
                    <a:pt x="62981" y="44536"/>
                  </a:lnTo>
                  <a:cubicBezTo>
                    <a:pt x="62310" y="45057"/>
                    <a:pt x="61716" y="45518"/>
                    <a:pt x="60923" y="45601"/>
                  </a:cubicBezTo>
                  <a:lnTo>
                    <a:pt x="60645" y="45241"/>
                  </a:lnTo>
                  <a:lnTo>
                    <a:pt x="59963" y="45307"/>
                  </a:lnTo>
                  <a:cubicBezTo>
                    <a:pt x="60551" y="44702"/>
                    <a:pt x="61067" y="44197"/>
                    <a:pt x="61705" y="43992"/>
                  </a:cubicBezTo>
                  <a:lnTo>
                    <a:pt x="61699" y="43992"/>
                  </a:lnTo>
                  <a:lnTo>
                    <a:pt x="62504" y="43021"/>
                  </a:lnTo>
                  <a:lnTo>
                    <a:pt x="62959" y="43143"/>
                  </a:lnTo>
                  <a:lnTo>
                    <a:pt x="63375" y="42910"/>
                  </a:lnTo>
                  <a:close/>
                  <a:moveTo>
                    <a:pt x="72039" y="48212"/>
                  </a:moveTo>
                  <a:cubicBezTo>
                    <a:pt x="72125" y="48212"/>
                    <a:pt x="72211" y="48237"/>
                    <a:pt x="72287" y="48287"/>
                  </a:cubicBezTo>
                  <a:cubicBezTo>
                    <a:pt x="72464" y="48492"/>
                    <a:pt x="72387" y="48720"/>
                    <a:pt x="72326" y="49008"/>
                  </a:cubicBezTo>
                  <a:cubicBezTo>
                    <a:pt x="71902" y="49290"/>
                    <a:pt x="71445" y="49353"/>
                    <a:pt x="70975" y="49353"/>
                  </a:cubicBezTo>
                  <a:cubicBezTo>
                    <a:pt x="70595" y="49353"/>
                    <a:pt x="70206" y="49311"/>
                    <a:pt x="69819" y="49311"/>
                  </a:cubicBezTo>
                  <a:cubicBezTo>
                    <a:pt x="69771" y="49311"/>
                    <a:pt x="69722" y="49312"/>
                    <a:pt x="69673" y="49313"/>
                  </a:cubicBezTo>
                  <a:cubicBezTo>
                    <a:pt x="69623" y="49003"/>
                    <a:pt x="69812" y="48886"/>
                    <a:pt x="70001" y="48825"/>
                  </a:cubicBezTo>
                  <a:cubicBezTo>
                    <a:pt x="70417" y="48681"/>
                    <a:pt x="70839" y="48564"/>
                    <a:pt x="71266" y="48476"/>
                  </a:cubicBezTo>
                  <a:cubicBezTo>
                    <a:pt x="71443" y="48442"/>
                    <a:pt x="71610" y="48437"/>
                    <a:pt x="71765" y="48309"/>
                  </a:cubicBezTo>
                  <a:cubicBezTo>
                    <a:pt x="71845" y="48244"/>
                    <a:pt x="71941" y="48212"/>
                    <a:pt x="72039" y="48212"/>
                  </a:cubicBezTo>
                  <a:close/>
                  <a:moveTo>
                    <a:pt x="66527" y="45951"/>
                  </a:moveTo>
                  <a:cubicBezTo>
                    <a:pt x="67065" y="46006"/>
                    <a:pt x="67620" y="45995"/>
                    <a:pt x="68219" y="46345"/>
                  </a:cubicBezTo>
                  <a:lnTo>
                    <a:pt x="68630" y="46345"/>
                  </a:lnTo>
                  <a:cubicBezTo>
                    <a:pt x="69024" y="46633"/>
                    <a:pt x="69196" y="47038"/>
                    <a:pt x="69424" y="47427"/>
                  </a:cubicBezTo>
                  <a:cubicBezTo>
                    <a:pt x="69424" y="47516"/>
                    <a:pt x="69418" y="47604"/>
                    <a:pt x="69401" y="47693"/>
                  </a:cubicBezTo>
                  <a:cubicBezTo>
                    <a:pt x="69368" y="47776"/>
                    <a:pt x="69324" y="47854"/>
                    <a:pt x="69279" y="47926"/>
                  </a:cubicBezTo>
                  <a:cubicBezTo>
                    <a:pt x="69185" y="47915"/>
                    <a:pt x="69102" y="47926"/>
                    <a:pt x="69052" y="47893"/>
                  </a:cubicBezTo>
                  <a:cubicBezTo>
                    <a:pt x="68824" y="47749"/>
                    <a:pt x="68597" y="47588"/>
                    <a:pt x="68342" y="47410"/>
                  </a:cubicBezTo>
                  <a:lnTo>
                    <a:pt x="67925" y="49241"/>
                  </a:lnTo>
                  <a:lnTo>
                    <a:pt x="67637" y="49463"/>
                  </a:lnTo>
                  <a:cubicBezTo>
                    <a:pt x="67565" y="49424"/>
                    <a:pt x="67504" y="49413"/>
                    <a:pt x="67487" y="49380"/>
                  </a:cubicBezTo>
                  <a:cubicBezTo>
                    <a:pt x="67348" y="49092"/>
                    <a:pt x="67221" y="48803"/>
                    <a:pt x="67099" y="48548"/>
                  </a:cubicBezTo>
                  <a:cubicBezTo>
                    <a:pt x="67043" y="48526"/>
                    <a:pt x="66993" y="48516"/>
                    <a:pt x="66947" y="48516"/>
                  </a:cubicBezTo>
                  <a:cubicBezTo>
                    <a:pt x="66732" y="48516"/>
                    <a:pt x="66615" y="48729"/>
                    <a:pt x="66399" y="48797"/>
                  </a:cubicBezTo>
                  <a:cubicBezTo>
                    <a:pt x="66399" y="48670"/>
                    <a:pt x="66361" y="48531"/>
                    <a:pt x="66411" y="48476"/>
                  </a:cubicBezTo>
                  <a:cubicBezTo>
                    <a:pt x="66655" y="48198"/>
                    <a:pt x="66710" y="47860"/>
                    <a:pt x="66755" y="47516"/>
                  </a:cubicBezTo>
                  <a:cubicBezTo>
                    <a:pt x="66771" y="47388"/>
                    <a:pt x="66721" y="47255"/>
                    <a:pt x="66705" y="47111"/>
                  </a:cubicBezTo>
                  <a:lnTo>
                    <a:pt x="65645" y="46567"/>
                  </a:lnTo>
                  <a:lnTo>
                    <a:pt x="64485" y="47682"/>
                  </a:lnTo>
                  <a:cubicBezTo>
                    <a:pt x="64307" y="48259"/>
                    <a:pt x="64235" y="48797"/>
                    <a:pt x="64313" y="49363"/>
                  </a:cubicBezTo>
                  <a:cubicBezTo>
                    <a:pt x="64357" y="49680"/>
                    <a:pt x="64324" y="50007"/>
                    <a:pt x="64324" y="50429"/>
                  </a:cubicBezTo>
                  <a:lnTo>
                    <a:pt x="63908" y="50956"/>
                  </a:lnTo>
                  <a:lnTo>
                    <a:pt x="63497" y="50956"/>
                  </a:lnTo>
                  <a:cubicBezTo>
                    <a:pt x="63453" y="50884"/>
                    <a:pt x="63397" y="50839"/>
                    <a:pt x="63381" y="50778"/>
                  </a:cubicBezTo>
                  <a:cubicBezTo>
                    <a:pt x="63298" y="50440"/>
                    <a:pt x="63231" y="50101"/>
                    <a:pt x="63181" y="49757"/>
                  </a:cubicBezTo>
                  <a:cubicBezTo>
                    <a:pt x="63164" y="49530"/>
                    <a:pt x="63181" y="49302"/>
                    <a:pt x="63237" y="49080"/>
                  </a:cubicBezTo>
                  <a:cubicBezTo>
                    <a:pt x="63342" y="48587"/>
                    <a:pt x="63475" y="48098"/>
                    <a:pt x="63619" y="47527"/>
                  </a:cubicBezTo>
                  <a:lnTo>
                    <a:pt x="63619" y="47527"/>
                  </a:lnTo>
                  <a:lnTo>
                    <a:pt x="63076" y="47826"/>
                  </a:lnTo>
                  <a:lnTo>
                    <a:pt x="63076" y="47826"/>
                  </a:lnTo>
                  <a:lnTo>
                    <a:pt x="63675" y="46644"/>
                  </a:lnTo>
                  <a:cubicBezTo>
                    <a:pt x="64062" y="46391"/>
                    <a:pt x="64472" y="46227"/>
                    <a:pt x="64907" y="46227"/>
                  </a:cubicBezTo>
                  <a:cubicBezTo>
                    <a:pt x="64959" y="46227"/>
                    <a:pt x="65010" y="46229"/>
                    <a:pt x="65062" y="46234"/>
                  </a:cubicBezTo>
                  <a:cubicBezTo>
                    <a:pt x="65130" y="46240"/>
                    <a:pt x="65197" y="46243"/>
                    <a:pt x="65263" y="46243"/>
                  </a:cubicBezTo>
                  <a:cubicBezTo>
                    <a:pt x="65708" y="46243"/>
                    <a:pt x="66111" y="46105"/>
                    <a:pt x="66527" y="45951"/>
                  </a:cubicBezTo>
                  <a:close/>
                  <a:moveTo>
                    <a:pt x="69692" y="49741"/>
                  </a:moveTo>
                  <a:cubicBezTo>
                    <a:pt x="69792" y="49741"/>
                    <a:pt x="69896" y="49754"/>
                    <a:pt x="70003" y="49779"/>
                  </a:cubicBezTo>
                  <a:lnTo>
                    <a:pt x="70003" y="49779"/>
                  </a:lnTo>
                  <a:cubicBezTo>
                    <a:pt x="69739" y="50117"/>
                    <a:pt x="69080" y="50576"/>
                    <a:pt x="67975" y="51189"/>
                  </a:cubicBezTo>
                  <a:cubicBezTo>
                    <a:pt x="67165" y="51161"/>
                    <a:pt x="67165" y="51161"/>
                    <a:pt x="66694" y="50873"/>
                  </a:cubicBezTo>
                  <a:lnTo>
                    <a:pt x="66821" y="50629"/>
                  </a:lnTo>
                  <a:lnTo>
                    <a:pt x="67409" y="50695"/>
                  </a:lnTo>
                  <a:lnTo>
                    <a:pt x="68286" y="49968"/>
                  </a:lnTo>
                  <a:lnTo>
                    <a:pt x="69007" y="50002"/>
                  </a:lnTo>
                  <a:cubicBezTo>
                    <a:pt x="69206" y="49823"/>
                    <a:pt x="69438" y="49741"/>
                    <a:pt x="69692" y="49741"/>
                  </a:cubicBezTo>
                  <a:close/>
                  <a:moveTo>
                    <a:pt x="83245" y="112152"/>
                  </a:moveTo>
                  <a:cubicBezTo>
                    <a:pt x="83275" y="112152"/>
                    <a:pt x="83305" y="112153"/>
                    <a:pt x="83335" y="112155"/>
                  </a:cubicBezTo>
                  <a:cubicBezTo>
                    <a:pt x="83368" y="112333"/>
                    <a:pt x="83401" y="112505"/>
                    <a:pt x="83440" y="112710"/>
                  </a:cubicBezTo>
                  <a:lnTo>
                    <a:pt x="82863" y="112932"/>
                  </a:lnTo>
                  <a:lnTo>
                    <a:pt x="82552" y="112388"/>
                  </a:lnTo>
                  <a:cubicBezTo>
                    <a:pt x="82751" y="112235"/>
                    <a:pt x="82994" y="112152"/>
                    <a:pt x="83245" y="112152"/>
                  </a:cubicBezTo>
                  <a:close/>
                  <a:moveTo>
                    <a:pt x="56999" y="0"/>
                  </a:moveTo>
                  <a:cubicBezTo>
                    <a:pt x="57005" y="39"/>
                    <a:pt x="57016" y="83"/>
                    <a:pt x="57027" y="122"/>
                  </a:cubicBezTo>
                  <a:cubicBezTo>
                    <a:pt x="57127" y="472"/>
                    <a:pt x="57072" y="805"/>
                    <a:pt x="56911" y="1160"/>
                  </a:cubicBezTo>
                  <a:cubicBezTo>
                    <a:pt x="57088" y="1670"/>
                    <a:pt x="57266" y="2192"/>
                    <a:pt x="57466" y="2797"/>
                  </a:cubicBezTo>
                  <a:cubicBezTo>
                    <a:pt x="57460" y="3263"/>
                    <a:pt x="57499" y="3818"/>
                    <a:pt x="57338" y="4317"/>
                  </a:cubicBezTo>
                  <a:lnTo>
                    <a:pt x="56833" y="4933"/>
                  </a:lnTo>
                  <a:cubicBezTo>
                    <a:pt x="56983" y="5088"/>
                    <a:pt x="57099" y="5205"/>
                    <a:pt x="57282" y="5388"/>
                  </a:cubicBezTo>
                  <a:cubicBezTo>
                    <a:pt x="56850" y="5466"/>
                    <a:pt x="56550" y="5610"/>
                    <a:pt x="56395" y="5987"/>
                  </a:cubicBezTo>
                  <a:cubicBezTo>
                    <a:pt x="56367" y="6254"/>
                    <a:pt x="56334" y="6553"/>
                    <a:pt x="56300" y="6853"/>
                  </a:cubicBezTo>
                  <a:lnTo>
                    <a:pt x="56644" y="7325"/>
                  </a:lnTo>
                  <a:cubicBezTo>
                    <a:pt x="56273" y="7907"/>
                    <a:pt x="56256" y="8495"/>
                    <a:pt x="56705" y="9089"/>
                  </a:cubicBezTo>
                  <a:cubicBezTo>
                    <a:pt x="57127" y="9222"/>
                    <a:pt x="57432" y="9666"/>
                    <a:pt x="57943" y="9700"/>
                  </a:cubicBezTo>
                  <a:lnTo>
                    <a:pt x="58137" y="9927"/>
                  </a:lnTo>
                  <a:lnTo>
                    <a:pt x="58586" y="9855"/>
                  </a:lnTo>
                  <a:lnTo>
                    <a:pt x="58625" y="10099"/>
                  </a:lnTo>
                  <a:lnTo>
                    <a:pt x="58192" y="10349"/>
                  </a:lnTo>
                  <a:lnTo>
                    <a:pt x="58192" y="10837"/>
                  </a:lnTo>
                  <a:cubicBezTo>
                    <a:pt x="58093" y="11065"/>
                    <a:pt x="57821" y="11159"/>
                    <a:pt x="57987" y="11447"/>
                  </a:cubicBezTo>
                  <a:lnTo>
                    <a:pt x="58664" y="11309"/>
                  </a:lnTo>
                  <a:lnTo>
                    <a:pt x="58664" y="11309"/>
                  </a:lnTo>
                  <a:cubicBezTo>
                    <a:pt x="58525" y="12097"/>
                    <a:pt x="58226" y="12674"/>
                    <a:pt x="57665" y="13073"/>
                  </a:cubicBezTo>
                  <a:lnTo>
                    <a:pt x="57255" y="13134"/>
                  </a:lnTo>
                  <a:cubicBezTo>
                    <a:pt x="57177" y="13373"/>
                    <a:pt x="57116" y="13567"/>
                    <a:pt x="57060" y="13750"/>
                  </a:cubicBezTo>
                  <a:cubicBezTo>
                    <a:pt x="57160" y="13911"/>
                    <a:pt x="57244" y="14050"/>
                    <a:pt x="57343" y="14227"/>
                  </a:cubicBezTo>
                  <a:lnTo>
                    <a:pt x="57216" y="14721"/>
                  </a:lnTo>
                  <a:lnTo>
                    <a:pt x="56938" y="14566"/>
                  </a:lnTo>
                  <a:lnTo>
                    <a:pt x="56600" y="14621"/>
                  </a:lnTo>
                  <a:cubicBezTo>
                    <a:pt x="56539" y="14455"/>
                    <a:pt x="56489" y="14327"/>
                    <a:pt x="56439" y="14211"/>
                  </a:cubicBezTo>
                  <a:cubicBezTo>
                    <a:pt x="56689" y="13761"/>
                    <a:pt x="56572" y="13262"/>
                    <a:pt x="56755" y="12774"/>
                  </a:cubicBezTo>
                  <a:lnTo>
                    <a:pt x="56755" y="12774"/>
                  </a:lnTo>
                  <a:lnTo>
                    <a:pt x="56261" y="12879"/>
                  </a:lnTo>
                  <a:cubicBezTo>
                    <a:pt x="56345" y="12568"/>
                    <a:pt x="56051" y="12618"/>
                    <a:pt x="55934" y="12491"/>
                  </a:cubicBezTo>
                  <a:cubicBezTo>
                    <a:pt x="55801" y="12346"/>
                    <a:pt x="55756" y="12097"/>
                    <a:pt x="55523" y="12086"/>
                  </a:cubicBezTo>
                  <a:lnTo>
                    <a:pt x="54752" y="12546"/>
                  </a:lnTo>
                  <a:lnTo>
                    <a:pt x="54752" y="13595"/>
                  </a:lnTo>
                  <a:cubicBezTo>
                    <a:pt x="54601" y="13651"/>
                    <a:pt x="54457" y="13689"/>
                    <a:pt x="54320" y="13689"/>
                  </a:cubicBezTo>
                  <a:cubicBezTo>
                    <a:pt x="54226" y="13689"/>
                    <a:pt x="54136" y="13671"/>
                    <a:pt x="54047" y="13628"/>
                  </a:cubicBezTo>
                  <a:cubicBezTo>
                    <a:pt x="53816" y="13521"/>
                    <a:pt x="53582" y="13503"/>
                    <a:pt x="53339" y="13503"/>
                  </a:cubicBezTo>
                  <a:cubicBezTo>
                    <a:pt x="53256" y="13503"/>
                    <a:pt x="53172" y="13505"/>
                    <a:pt x="53087" y="13506"/>
                  </a:cubicBezTo>
                  <a:lnTo>
                    <a:pt x="52560" y="13778"/>
                  </a:lnTo>
                  <a:cubicBezTo>
                    <a:pt x="52467" y="13779"/>
                    <a:pt x="52375" y="13782"/>
                    <a:pt x="52284" y="13782"/>
                  </a:cubicBezTo>
                  <a:cubicBezTo>
                    <a:pt x="51988" y="13782"/>
                    <a:pt x="51712" y="13752"/>
                    <a:pt x="51478" y="13539"/>
                  </a:cubicBezTo>
                  <a:cubicBezTo>
                    <a:pt x="51073" y="13173"/>
                    <a:pt x="50607" y="12951"/>
                    <a:pt x="50024" y="12946"/>
                  </a:cubicBezTo>
                  <a:cubicBezTo>
                    <a:pt x="50035" y="12530"/>
                    <a:pt x="49614" y="12535"/>
                    <a:pt x="49453" y="12308"/>
                  </a:cubicBezTo>
                  <a:cubicBezTo>
                    <a:pt x="49198" y="11392"/>
                    <a:pt x="49198" y="11392"/>
                    <a:pt x="48715" y="11231"/>
                  </a:cubicBezTo>
                  <a:lnTo>
                    <a:pt x="46972" y="11980"/>
                  </a:lnTo>
                  <a:lnTo>
                    <a:pt x="46800" y="12430"/>
                  </a:lnTo>
                  <a:cubicBezTo>
                    <a:pt x="46928" y="12574"/>
                    <a:pt x="47045" y="12707"/>
                    <a:pt x="47156" y="12840"/>
                  </a:cubicBezTo>
                  <a:lnTo>
                    <a:pt x="47444" y="12790"/>
                  </a:lnTo>
                  <a:cubicBezTo>
                    <a:pt x="47489" y="12690"/>
                    <a:pt x="47522" y="12607"/>
                    <a:pt x="47550" y="12541"/>
                  </a:cubicBezTo>
                  <a:lnTo>
                    <a:pt x="48204" y="12541"/>
                  </a:lnTo>
                  <a:lnTo>
                    <a:pt x="48204" y="12923"/>
                  </a:lnTo>
                  <a:lnTo>
                    <a:pt x="47561" y="13118"/>
                  </a:lnTo>
                  <a:lnTo>
                    <a:pt x="47328" y="13750"/>
                  </a:lnTo>
                  <a:cubicBezTo>
                    <a:pt x="47644" y="14050"/>
                    <a:pt x="47489" y="14527"/>
                    <a:pt x="47727" y="14788"/>
                  </a:cubicBezTo>
                  <a:cubicBezTo>
                    <a:pt x="47605" y="15121"/>
                    <a:pt x="47505" y="15387"/>
                    <a:pt x="47394" y="15676"/>
                  </a:cubicBezTo>
                  <a:lnTo>
                    <a:pt x="47172" y="15487"/>
                  </a:lnTo>
                  <a:cubicBezTo>
                    <a:pt x="47206" y="15326"/>
                    <a:pt x="47244" y="15176"/>
                    <a:pt x="47278" y="15010"/>
                  </a:cubicBezTo>
                  <a:cubicBezTo>
                    <a:pt x="47239" y="14888"/>
                    <a:pt x="47194" y="14760"/>
                    <a:pt x="47183" y="14721"/>
                  </a:cubicBezTo>
                  <a:lnTo>
                    <a:pt x="46262" y="13745"/>
                  </a:lnTo>
                  <a:lnTo>
                    <a:pt x="45963" y="13706"/>
                  </a:lnTo>
                  <a:lnTo>
                    <a:pt x="45646" y="13218"/>
                  </a:lnTo>
                  <a:cubicBezTo>
                    <a:pt x="45202" y="13556"/>
                    <a:pt x="44725" y="13678"/>
                    <a:pt x="44204" y="13684"/>
                  </a:cubicBezTo>
                  <a:cubicBezTo>
                    <a:pt x="44115" y="13689"/>
                    <a:pt x="44020" y="13711"/>
                    <a:pt x="43937" y="13745"/>
                  </a:cubicBezTo>
                  <a:cubicBezTo>
                    <a:pt x="43708" y="13815"/>
                    <a:pt x="43469" y="13851"/>
                    <a:pt x="43230" y="13851"/>
                  </a:cubicBezTo>
                  <a:cubicBezTo>
                    <a:pt x="43074" y="13851"/>
                    <a:pt x="42919" y="13836"/>
                    <a:pt x="42766" y="13806"/>
                  </a:cubicBezTo>
                  <a:cubicBezTo>
                    <a:pt x="42306" y="13723"/>
                    <a:pt x="41795" y="13717"/>
                    <a:pt x="41418" y="13351"/>
                  </a:cubicBezTo>
                  <a:cubicBezTo>
                    <a:pt x="41490" y="13256"/>
                    <a:pt x="41557" y="13162"/>
                    <a:pt x="41618" y="13062"/>
                  </a:cubicBezTo>
                  <a:cubicBezTo>
                    <a:pt x="41657" y="12962"/>
                    <a:pt x="41695" y="12857"/>
                    <a:pt x="41723" y="12751"/>
                  </a:cubicBezTo>
                  <a:lnTo>
                    <a:pt x="42478" y="12618"/>
                  </a:lnTo>
                  <a:lnTo>
                    <a:pt x="42367" y="11952"/>
                  </a:lnTo>
                  <a:cubicBezTo>
                    <a:pt x="41956" y="11536"/>
                    <a:pt x="41640" y="11053"/>
                    <a:pt x="40996" y="11053"/>
                  </a:cubicBezTo>
                  <a:cubicBezTo>
                    <a:pt x="40946" y="11109"/>
                    <a:pt x="40907" y="11159"/>
                    <a:pt x="40857" y="11203"/>
                  </a:cubicBezTo>
                  <a:cubicBezTo>
                    <a:pt x="40808" y="11253"/>
                    <a:pt x="40758" y="11292"/>
                    <a:pt x="40708" y="11331"/>
                  </a:cubicBezTo>
                  <a:cubicBezTo>
                    <a:pt x="40008" y="11275"/>
                    <a:pt x="39387" y="11065"/>
                    <a:pt x="38893" y="10537"/>
                  </a:cubicBezTo>
                  <a:cubicBezTo>
                    <a:pt x="38205" y="10438"/>
                    <a:pt x="37572" y="10116"/>
                    <a:pt x="37090" y="9622"/>
                  </a:cubicBezTo>
                  <a:cubicBezTo>
                    <a:pt x="36800" y="9335"/>
                    <a:pt x="36440" y="9146"/>
                    <a:pt x="36037" y="9146"/>
                  </a:cubicBezTo>
                  <a:cubicBezTo>
                    <a:pt x="35838" y="9146"/>
                    <a:pt x="35630" y="9192"/>
                    <a:pt x="35414" y="9294"/>
                  </a:cubicBezTo>
                  <a:cubicBezTo>
                    <a:pt x="35375" y="9489"/>
                    <a:pt x="35331" y="9688"/>
                    <a:pt x="35281" y="9905"/>
                  </a:cubicBezTo>
                  <a:lnTo>
                    <a:pt x="34792" y="10304"/>
                  </a:lnTo>
                  <a:lnTo>
                    <a:pt x="34265" y="10082"/>
                  </a:lnTo>
                  <a:cubicBezTo>
                    <a:pt x="34332" y="9872"/>
                    <a:pt x="34387" y="9705"/>
                    <a:pt x="34404" y="9650"/>
                  </a:cubicBezTo>
                  <a:cubicBezTo>
                    <a:pt x="34299" y="9250"/>
                    <a:pt x="34221" y="8962"/>
                    <a:pt x="34127" y="8606"/>
                  </a:cubicBezTo>
                  <a:lnTo>
                    <a:pt x="33511" y="9827"/>
                  </a:lnTo>
                  <a:cubicBezTo>
                    <a:pt x="33549" y="9933"/>
                    <a:pt x="33583" y="10021"/>
                    <a:pt x="33644" y="10171"/>
                  </a:cubicBezTo>
                  <a:lnTo>
                    <a:pt x="33477" y="10349"/>
                  </a:lnTo>
                  <a:cubicBezTo>
                    <a:pt x="33006" y="10099"/>
                    <a:pt x="32645" y="9677"/>
                    <a:pt x="32467" y="9178"/>
                  </a:cubicBezTo>
                  <a:cubicBezTo>
                    <a:pt x="32351" y="8851"/>
                    <a:pt x="32229" y="8529"/>
                    <a:pt x="32101" y="8207"/>
                  </a:cubicBezTo>
                  <a:cubicBezTo>
                    <a:pt x="32001" y="7941"/>
                    <a:pt x="31807" y="7757"/>
                    <a:pt x="31580" y="7597"/>
                  </a:cubicBezTo>
                  <a:lnTo>
                    <a:pt x="31580" y="7597"/>
                  </a:lnTo>
                  <a:cubicBezTo>
                    <a:pt x="31252" y="7874"/>
                    <a:pt x="31602" y="8074"/>
                    <a:pt x="31607" y="8301"/>
                  </a:cubicBezTo>
                  <a:lnTo>
                    <a:pt x="31347" y="8490"/>
                  </a:lnTo>
                  <a:lnTo>
                    <a:pt x="31247" y="8895"/>
                  </a:lnTo>
                  <a:cubicBezTo>
                    <a:pt x="31064" y="9056"/>
                    <a:pt x="30897" y="9211"/>
                    <a:pt x="30742" y="9356"/>
                  </a:cubicBezTo>
                  <a:lnTo>
                    <a:pt x="30392" y="9217"/>
                  </a:lnTo>
                  <a:lnTo>
                    <a:pt x="29637" y="9550"/>
                  </a:lnTo>
                  <a:cubicBezTo>
                    <a:pt x="29515" y="9766"/>
                    <a:pt x="29404" y="9966"/>
                    <a:pt x="29277" y="10160"/>
                  </a:cubicBezTo>
                  <a:cubicBezTo>
                    <a:pt x="29249" y="10210"/>
                    <a:pt x="29166" y="10221"/>
                    <a:pt x="29083" y="10266"/>
                  </a:cubicBezTo>
                  <a:cubicBezTo>
                    <a:pt x="29027" y="10188"/>
                    <a:pt x="28983" y="10110"/>
                    <a:pt x="28949" y="10021"/>
                  </a:cubicBezTo>
                  <a:cubicBezTo>
                    <a:pt x="28933" y="9966"/>
                    <a:pt x="28922" y="9905"/>
                    <a:pt x="28927" y="9849"/>
                  </a:cubicBezTo>
                  <a:cubicBezTo>
                    <a:pt x="29194" y="9589"/>
                    <a:pt x="29410" y="9394"/>
                    <a:pt x="29610" y="9184"/>
                  </a:cubicBezTo>
                  <a:cubicBezTo>
                    <a:pt x="29832" y="8962"/>
                    <a:pt x="30142" y="8823"/>
                    <a:pt x="30298" y="8523"/>
                  </a:cubicBezTo>
                  <a:lnTo>
                    <a:pt x="30137" y="8346"/>
                  </a:lnTo>
                  <a:lnTo>
                    <a:pt x="29887" y="8540"/>
                  </a:lnTo>
                  <a:lnTo>
                    <a:pt x="29493" y="8490"/>
                  </a:lnTo>
                  <a:cubicBezTo>
                    <a:pt x="28977" y="8695"/>
                    <a:pt x="28700" y="9161"/>
                    <a:pt x="28261" y="9455"/>
                  </a:cubicBezTo>
                  <a:cubicBezTo>
                    <a:pt x="28252" y="9456"/>
                    <a:pt x="28242" y="9456"/>
                    <a:pt x="28232" y="9456"/>
                  </a:cubicBezTo>
                  <a:cubicBezTo>
                    <a:pt x="28159" y="9456"/>
                    <a:pt x="28080" y="9443"/>
                    <a:pt x="28001" y="9443"/>
                  </a:cubicBezTo>
                  <a:cubicBezTo>
                    <a:pt x="27870" y="9443"/>
                    <a:pt x="27740" y="9479"/>
                    <a:pt x="27634" y="9666"/>
                  </a:cubicBezTo>
                  <a:cubicBezTo>
                    <a:pt x="27595" y="9755"/>
                    <a:pt x="27540" y="9899"/>
                    <a:pt x="27479" y="10049"/>
                  </a:cubicBezTo>
                  <a:lnTo>
                    <a:pt x="26924" y="10232"/>
                  </a:lnTo>
                  <a:cubicBezTo>
                    <a:pt x="26869" y="10060"/>
                    <a:pt x="26819" y="9916"/>
                    <a:pt x="26769" y="9772"/>
                  </a:cubicBezTo>
                  <a:lnTo>
                    <a:pt x="26552" y="9683"/>
                  </a:lnTo>
                  <a:lnTo>
                    <a:pt x="25775" y="10155"/>
                  </a:lnTo>
                  <a:lnTo>
                    <a:pt x="25775" y="10488"/>
                  </a:lnTo>
                  <a:cubicBezTo>
                    <a:pt x="25676" y="10488"/>
                    <a:pt x="25571" y="10453"/>
                    <a:pt x="25471" y="10453"/>
                  </a:cubicBezTo>
                  <a:cubicBezTo>
                    <a:pt x="25366" y="10453"/>
                    <a:pt x="25267" y="10492"/>
                    <a:pt x="25187" y="10648"/>
                  </a:cubicBezTo>
                  <a:lnTo>
                    <a:pt x="25576" y="10915"/>
                  </a:lnTo>
                  <a:lnTo>
                    <a:pt x="25576" y="11536"/>
                  </a:lnTo>
                  <a:cubicBezTo>
                    <a:pt x="25376" y="11475"/>
                    <a:pt x="25204" y="11392"/>
                    <a:pt x="25021" y="11370"/>
                  </a:cubicBezTo>
                  <a:cubicBezTo>
                    <a:pt x="24299" y="11287"/>
                    <a:pt x="23722" y="10926"/>
                    <a:pt x="23206" y="10443"/>
                  </a:cubicBezTo>
                  <a:cubicBezTo>
                    <a:pt x="22890" y="10138"/>
                    <a:pt x="22563" y="9849"/>
                    <a:pt x="22191" y="9694"/>
                  </a:cubicBezTo>
                  <a:cubicBezTo>
                    <a:pt x="22159" y="9693"/>
                    <a:pt x="22128" y="9692"/>
                    <a:pt x="22097" y="9692"/>
                  </a:cubicBezTo>
                  <a:cubicBezTo>
                    <a:pt x="22010" y="9692"/>
                    <a:pt x="21927" y="9696"/>
                    <a:pt x="21847" y="9696"/>
                  </a:cubicBezTo>
                  <a:cubicBezTo>
                    <a:pt x="21730" y="9696"/>
                    <a:pt x="21623" y="9687"/>
                    <a:pt x="21530" y="9644"/>
                  </a:cubicBezTo>
                  <a:cubicBezTo>
                    <a:pt x="20976" y="9383"/>
                    <a:pt x="20348" y="9239"/>
                    <a:pt x="19910" y="8745"/>
                  </a:cubicBezTo>
                  <a:cubicBezTo>
                    <a:pt x="19832" y="8656"/>
                    <a:pt x="19683" y="8618"/>
                    <a:pt x="19522" y="8540"/>
                  </a:cubicBezTo>
                  <a:cubicBezTo>
                    <a:pt x="19494" y="8806"/>
                    <a:pt x="19466" y="9023"/>
                    <a:pt x="19438" y="9272"/>
                  </a:cubicBezTo>
                  <a:lnTo>
                    <a:pt x="19244" y="9172"/>
                  </a:lnTo>
                  <a:cubicBezTo>
                    <a:pt x="19150" y="8956"/>
                    <a:pt x="19383" y="8773"/>
                    <a:pt x="19283" y="8556"/>
                  </a:cubicBezTo>
                  <a:cubicBezTo>
                    <a:pt x="19246" y="8549"/>
                    <a:pt x="19210" y="8546"/>
                    <a:pt x="19175" y="8546"/>
                  </a:cubicBezTo>
                  <a:cubicBezTo>
                    <a:pt x="18862" y="8546"/>
                    <a:pt x="18635" y="8808"/>
                    <a:pt x="18295" y="8823"/>
                  </a:cubicBezTo>
                  <a:cubicBezTo>
                    <a:pt x="18173" y="8790"/>
                    <a:pt x="17996" y="8712"/>
                    <a:pt x="17818" y="8695"/>
                  </a:cubicBezTo>
                  <a:cubicBezTo>
                    <a:pt x="17788" y="8693"/>
                    <a:pt x="17758" y="8692"/>
                    <a:pt x="17728" y="8692"/>
                  </a:cubicBezTo>
                  <a:cubicBezTo>
                    <a:pt x="17562" y="8692"/>
                    <a:pt x="17393" y="8725"/>
                    <a:pt x="17219" y="8740"/>
                  </a:cubicBezTo>
                  <a:lnTo>
                    <a:pt x="17219" y="8507"/>
                  </a:lnTo>
                  <a:cubicBezTo>
                    <a:pt x="17098" y="8371"/>
                    <a:pt x="16971" y="8334"/>
                    <a:pt x="16842" y="8334"/>
                  </a:cubicBezTo>
                  <a:cubicBezTo>
                    <a:pt x="16683" y="8334"/>
                    <a:pt x="16521" y="8390"/>
                    <a:pt x="16365" y="8390"/>
                  </a:cubicBezTo>
                  <a:cubicBezTo>
                    <a:pt x="16358" y="8390"/>
                    <a:pt x="16350" y="8390"/>
                    <a:pt x="16342" y="8390"/>
                  </a:cubicBezTo>
                  <a:lnTo>
                    <a:pt x="15682" y="8218"/>
                  </a:lnTo>
                  <a:cubicBezTo>
                    <a:pt x="15360" y="7619"/>
                    <a:pt x="14733" y="7769"/>
                    <a:pt x="14267" y="7602"/>
                  </a:cubicBezTo>
                  <a:lnTo>
                    <a:pt x="13573" y="7946"/>
                  </a:lnTo>
                  <a:lnTo>
                    <a:pt x="12791" y="7791"/>
                  </a:lnTo>
                  <a:cubicBezTo>
                    <a:pt x="12708" y="7674"/>
                    <a:pt x="12652" y="7547"/>
                    <a:pt x="12552" y="7463"/>
                  </a:cubicBezTo>
                  <a:cubicBezTo>
                    <a:pt x="12452" y="7375"/>
                    <a:pt x="12325" y="7325"/>
                    <a:pt x="12214" y="7258"/>
                  </a:cubicBezTo>
                  <a:lnTo>
                    <a:pt x="12214" y="6792"/>
                  </a:lnTo>
                  <a:cubicBezTo>
                    <a:pt x="12012" y="6677"/>
                    <a:pt x="11786" y="6619"/>
                    <a:pt x="11558" y="6619"/>
                  </a:cubicBezTo>
                  <a:cubicBezTo>
                    <a:pt x="11423" y="6619"/>
                    <a:pt x="11286" y="6640"/>
                    <a:pt x="11154" y="6681"/>
                  </a:cubicBezTo>
                  <a:lnTo>
                    <a:pt x="10782" y="6936"/>
                  </a:lnTo>
                  <a:lnTo>
                    <a:pt x="10549" y="6820"/>
                  </a:lnTo>
                  <a:cubicBezTo>
                    <a:pt x="10410" y="6625"/>
                    <a:pt x="10543" y="6354"/>
                    <a:pt x="10249" y="6237"/>
                  </a:cubicBezTo>
                  <a:lnTo>
                    <a:pt x="9467" y="6903"/>
                  </a:lnTo>
                  <a:cubicBezTo>
                    <a:pt x="9417" y="6753"/>
                    <a:pt x="9389" y="6675"/>
                    <a:pt x="9362" y="6587"/>
                  </a:cubicBezTo>
                  <a:lnTo>
                    <a:pt x="9761" y="6109"/>
                  </a:lnTo>
                  <a:cubicBezTo>
                    <a:pt x="9511" y="5821"/>
                    <a:pt x="9195" y="5760"/>
                    <a:pt x="8901" y="5649"/>
                  </a:cubicBezTo>
                  <a:lnTo>
                    <a:pt x="8069" y="6686"/>
                  </a:lnTo>
                  <a:cubicBezTo>
                    <a:pt x="7618" y="6825"/>
                    <a:pt x="7217" y="6942"/>
                    <a:pt x="6806" y="6942"/>
                  </a:cubicBezTo>
                  <a:cubicBezTo>
                    <a:pt x="6706" y="6942"/>
                    <a:pt x="6606" y="6935"/>
                    <a:pt x="6504" y="6920"/>
                  </a:cubicBezTo>
                  <a:cubicBezTo>
                    <a:pt x="6298" y="7153"/>
                    <a:pt x="6104" y="7380"/>
                    <a:pt x="5910" y="7608"/>
                  </a:cubicBezTo>
                  <a:cubicBezTo>
                    <a:pt x="5716" y="7835"/>
                    <a:pt x="5522" y="8068"/>
                    <a:pt x="5211" y="8140"/>
                  </a:cubicBezTo>
                  <a:lnTo>
                    <a:pt x="4723" y="8118"/>
                  </a:lnTo>
                  <a:lnTo>
                    <a:pt x="3929" y="9261"/>
                  </a:lnTo>
                  <a:cubicBezTo>
                    <a:pt x="3935" y="9361"/>
                    <a:pt x="3935" y="9455"/>
                    <a:pt x="3929" y="9555"/>
                  </a:cubicBezTo>
                  <a:cubicBezTo>
                    <a:pt x="3829" y="10424"/>
                    <a:pt x="3178" y="11337"/>
                    <a:pt x="2069" y="11337"/>
                  </a:cubicBezTo>
                  <a:cubicBezTo>
                    <a:pt x="2066" y="11337"/>
                    <a:pt x="2062" y="11337"/>
                    <a:pt x="2059" y="11336"/>
                  </a:cubicBezTo>
                  <a:lnTo>
                    <a:pt x="1782" y="11336"/>
                  </a:lnTo>
                  <a:cubicBezTo>
                    <a:pt x="1648" y="11348"/>
                    <a:pt x="1515" y="11364"/>
                    <a:pt x="1349" y="11386"/>
                  </a:cubicBezTo>
                  <a:lnTo>
                    <a:pt x="1349" y="12530"/>
                  </a:lnTo>
                  <a:lnTo>
                    <a:pt x="1560" y="12868"/>
                  </a:lnTo>
                  <a:cubicBezTo>
                    <a:pt x="2309" y="13168"/>
                    <a:pt x="2792" y="13750"/>
                    <a:pt x="3208" y="14350"/>
                  </a:cubicBezTo>
                  <a:cubicBezTo>
                    <a:pt x="3285" y="14583"/>
                    <a:pt x="3346" y="14777"/>
                    <a:pt x="3424" y="15010"/>
                  </a:cubicBezTo>
                  <a:cubicBezTo>
                    <a:pt x="3674" y="15060"/>
                    <a:pt x="3912" y="15126"/>
                    <a:pt x="4162" y="15165"/>
                  </a:cubicBezTo>
                  <a:cubicBezTo>
                    <a:pt x="4367" y="15199"/>
                    <a:pt x="4578" y="15193"/>
                    <a:pt x="4784" y="15215"/>
                  </a:cubicBezTo>
                  <a:cubicBezTo>
                    <a:pt x="4817" y="15221"/>
                    <a:pt x="4850" y="15265"/>
                    <a:pt x="4900" y="15310"/>
                  </a:cubicBezTo>
                  <a:cubicBezTo>
                    <a:pt x="4867" y="15448"/>
                    <a:pt x="4834" y="15604"/>
                    <a:pt x="4789" y="15759"/>
                  </a:cubicBezTo>
                  <a:cubicBezTo>
                    <a:pt x="4972" y="16048"/>
                    <a:pt x="5017" y="16408"/>
                    <a:pt x="5294" y="16636"/>
                  </a:cubicBezTo>
                  <a:lnTo>
                    <a:pt x="4600" y="17091"/>
                  </a:lnTo>
                  <a:cubicBezTo>
                    <a:pt x="4416" y="17133"/>
                    <a:pt x="4234" y="17158"/>
                    <a:pt x="4052" y="17158"/>
                  </a:cubicBezTo>
                  <a:cubicBezTo>
                    <a:pt x="3785" y="17158"/>
                    <a:pt x="3519" y="17105"/>
                    <a:pt x="3252" y="16980"/>
                  </a:cubicBezTo>
                  <a:cubicBezTo>
                    <a:pt x="3219" y="16669"/>
                    <a:pt x="3191" y="16380"/>
                    <a:pt x="3163" y="16097"/>
                  </a:cubicBezTo>
                  <a:cubicBezTo>
                    <a:pt x="3146" y="16097"/>
                    <a:pt x="3129" y="16097"/>
                    <a:pt x="3112" y="16097"/>
                  </a:cubicBezTo>
                  <a:cubicBezTo>
                    <a:pt x="2442" y="16097"/>
                    <a:pt x="2002" y="16311"/>
                    <a:pt x="1515" y="16841"/>
                  </a:cubicBezTo>
                  <a:cubicBezTo>
                    <a:pt x="777" y="16935"/>
                    <a:pt x="467" y="17574"/>
                    <a:pt x="0" y="17973"/>
                  </a:cubicBezTo>
                  <a:cubicBezTo>
                    <a:pt x="272" y="18495"/>
                    <a:pt x="855" y="18295"/>
                    <a:pt x="1249" y="18567"/>
                  </a:cubicBezTo>
                  <a:cubicBezTo>
                    <a:pt x="1171" y="18711"/>
                    <a:pt x="1094" y="18844"/>
                    <a:pt x="1016" y="18983"/>
                  </a:cubicBezTo>
                  <a:cubicBezTo>
                    <a:pt x="1099" y="19249"/>
                    <a:pt x="1177" y="19505"/>
                    <a:pt x="1266" y="19804"/>
                  </a:cubicBezTo>
                  <a:lnTo>
                    <a:pt x="2309" y="20115"/>
                  </a:lnTo>
                  <a:lnTo>
                    <a:pt x="2797" y="19915"/>
                  </a:lnTo>
                  <a:cubicBezTo>
                    <a:pt x="2867" y="19906"/>
                    <a:pt x="2935" y="19902"/>
                    <a:pt x="3001" y="19902"/>
                  </a:cubicBezTo>
                  <a:cubicBezTo>
                    <a:pt x="3403" y="19902"/>
                    <a:pt x="3758" y="20046"/>
                    <a:pt x="4129" y="20165"/>
                  </a:cubicBezTo>
                  <a:lnTo>
                    <a:pt x="4478" y="19738"/>
                  </a:lnTo>
                  <a:lnTo>
                    <a:pt x="5388" y="19371"/>
                  </a:lnTo>
                  <a:cubicBezTo>
                    <a:pt x="5444" y="19432"/>
                    <a:pt x="5516" y="19510"/>
                    <a:pt x="5616" y="19621"/>
                  </a:cubicBezTo>
                  <a:cubicBezTo>
                    <a:pt x="5488" y="19843"/>
                    <a:pt x="5372" y="20054"/>
                    <a:pt x="5255" y="20259"/>
                  </a:cubicBezTo>
                  <a:cubicBezTo>
                    <a:pt x="5311" y="20337"/>
                    <a:pt x="5394" y="20398"/>
                    <a:pt x="5416" y="20487"/>
                  </a:cubicBezTo>
                  <a:cubicBezTo>
                    <a:pt x="5494" y="20725"/>
                    <a:pt x="5549" y="20969"/>
                    <a:pt x="5616" y="21230"/>
                  </a:cubicBezTo>
                  <a:lnTo>
                    <a:pt x="5289" y="21830"/>
                  </a:lnTo>
                  <a:lnTo>
                    <a:pt x="4517" y="21874"/>
                  </a:lnTo>
                  <a:lnTo>
                    <a:pt x="3829" y="22612"/>
                  </a:lnTo>
                  <a:lnTo>
                    <a:pt x="3130" y="22790"/>
                  </a:lnTo>
                  <a:cubicBezTo>
                    <a:pt x="3108" y="23000"/>
                    <a:pt x="3091" y="23167"/>
                    <a:pt x="3063" y="23422"/>
                  </a:cubicBezTo>
                  <a:cubicBezTo>
                    <a:pt x="2947" y="23222"/>
                    <a:pt x="2880" y="23100"/>
                    <a:pt x="2814" y="22984"/>
                  </a:cubicBezTo>
                  <a:cubicBezTo>
                    <a:pt x="2747" y="22867"/>
                    <a:pt x="2686" y="22773"/>
                    <a:pt x="2620" y="22667"/>
                  </a:cubicBezTo>
                  <a:cubicBezTo>
                    <a:pt x="2237" y="22945"/>
                    <a:pt x="2553" y="23239"/>
                    <a:pt x="2553" y="23539"/>
                  </a:cubicBezTo>
                  <a:lnTo>
                    <a:pt x="2159" y="23677"/>
                  </a:lnTo>
                  <a:lnTo>
                    <a:pt x="1787" y="24155"/>
                  </a:lnTo>
                  <a:cubicBezTo>
                    <a:pt x="1693" y="24521"/>
                    <a:pt x="1610" y="24826"/>
                    <a:pt x="1526" y="25159"/>
                  </a:cubicBezTo>
                  <a:lnTo>
                    <a:pt x="1948" y="25398"/>
                  </a:lnTo>
                  <a:cubicBezTo>
                    <a:pt x="1915" y="25553"/>
                    <a:pt x="1887" y="25675"/>
                    <a:pt x="1848" y="25847"/>
                  </a:cubicBezTo>
                  <a:lnTo>
                    <a:pt x="2298" y="25703"/>
                  </a:lnTo>
                  <a:cubicBezTo>
                    <a:pt x="2325" y="25897"/>
                    <a:pt x="2359" y="26091"/>
                    <a:pt x="2392" y="26308"/>
                  </a:cubicBezTo>
                  <a:cubicBezTo>
                    <a:pt x="2320" y="26446"/>
                    <a:pt x="2231" y="26602"/>
                    <a:pt x="2115" y="26807"/>
                  </a:cubicBezTo>
                  <a:cubicBezTo>
                    <a:pt x="2314" y="26985"/>
                    <a:pt x="2514" y="27140"/>
                    <a:pt x="2686" y="27323"/>
                  </a:cubicBezTo>
                  <a:cubicBezTo>
                    <a:pt x="2869" y="27523"/>
                    <a:pt x="3030" y="27745"/>
                    <a:pt x="3185" y="27944"/>
                  </a:cubicBezTo>
                  <a:cubicBezTo>
                    <a:pt x="3252" y="27955"/>
                    <a:pt x="3315" y="27959"/>
                    <a:pt x="3376" y="27959"/>
                  </a:cubicBezTo>
                  <a:cubicBezTo>
                    <a:pt x="3681" y="27959"/>
                    <a:pt x="3929" y="27842"/>
                    <a:pt x="4151" y="27689"/>
                  </a:cubicBezTo>
                  <a:cubicBezTo>
                    <a:pt x="4234" y="27434"/>
                    <a:pt x="4062" y="27134"/>
                    <a:pt x="4428" y="26957"/>
                  </a:cubicBezTo>
                  <a:lnTo>
                    <a:pt x="4428" y="26957"/>
                  </a:lnTo>
                  <a:cubicBezTo>
                    <a:pt x="4273" y="27562"/>
                    <a:pt x="4711" y="27961"/>
                    <a:pt x="4850" y="28488"/>
                  </a:cubicBezTo>
                  <a:cubicBezTo>
                    <a:pt x="4811" y="28616"/>
                    <a:pt x="4761" y="28760"/>
                    <a:pt x="4717" y="28893"/>
                  </a:cubicBezTo>
                  <a:lnTo>
                    <a:pt x="4889" y="29149"/>
                  </a:lnTo>
                  <a:cubicBezTo>
                    <a:pt x="4861" y="29371"/>
                    <a:pt x="4773" y="29598"/>
                    <a:pt x="5022" y="29809"/>
                  </a:cubicBezTo>
                  <a:lnTo>
                    <a:pt x="5794" y="29315"/>
                  </a:lnTo>
                  <a:lnTo>
                    <a:pt x="6654" y="29537"/>
                  </a:lnTo>
                  <a:cubicBezTo>
                    <a:pt x="6765" y="29703"/>
                    <a:pt x="6881" y="29870"/>
                    <a:pt x="6987" y="30025"/>
                  </a:cubicBezTo>
                  <a:cubicBezTo>
                    <a:pt x="7386" y="29931"/>
                    <a:pt x="7053" y="29531"/>
                    <a:pt x="7308" y="29393"/>
                  </a:cubicBezTo>
                  <a:lnTo>
                    <a:pt x="7308" y="29393"/>
                  </a:lnTo>
                  <a:lnTo>
                    <a:pt x="7647" y="29776"/>
                  </a:lnTo>
                  <a:cubicBezTo>
                    <a:pt x="7786" y="29726"/>
                    <a:pt x="7924" y="29687"/>
                    <a:pt x="8063" y="29648"/>
                  </a:cubicBezTo>
                  <a:cubicBezTo>
                    <a:pt x="8153" y="29630"/>
                    <a:pt x="8243" y="29554"/>
                    <a:pt x="8350" y="29554"/>
                  </a:cubicBezTo>
                  <a:cubicBezTo>
                    <a:pt x="8407" y="29554"/>
                    <a:pt x="8470" y="29576"/>
                    <a:pt x="8540" y="29642"/>
                  </a:cubicBezTo>
                  <a:cubicBezTo>
                    <a:pt x="8274" y="30092"/>
                    <a:pt x="8091" y="30586"/>
                    <a:pt x="8074" y="31130"/>
                  </a:cubicBezTo>
                  <a:cubicBezTo>
                    <a:pt x="8074" y="31196"/>
                    <a:pt x="8052" y="31268"/>
                    <a:pt x="8013" y="31324"/>
                  </a:cubicBezTo>
                  <a:cubicBezTo>
                    <a:pt x="7680" y="31818"/>
                    <a:pt x="7403" y="32367"/>
                    <a:pt x="6815" y="32633"/>
                  </a:cubicBezTo>
                  <a:cubicBezTo>
                    <a:pt x="6482" y="32783"/>
                    <a:pt x="6160" y="32977"/>
                    <a:pt x="5932" y="33327"/>
                  </a:cubicBezTo>
                  <a:cubicBezTo>
                    <a:pt x="5904" y="33493"/>
                    <a:pt x="5877" y="33682"/>
                    <a:pt x="5843" y="33904"/>
                  </a:cubicBezTo>
                  <a:lnTo>
                    <a:pt x="5289" y="33699"/>
                  </a:lnTo>
                  <a:lnTo>
                    <a:pt x="4695" y="33849"/>
                  </a:lnTo>
                  <a:lnTo>
                    <a:pt x="3946" y="34753"/>
                  </a:lnTo>
                  <a:lnTo>
                    <a:pt x="3596" y="34986"/>
                  </a:lnTo>
                  <a:lnTo>
                    <a:pt x="2620" y="35203"/>
                  </a:lnTo>
                  <a:cubicBezTo>
                    <a:pt x="2608" y="35386"/>
                    <a:pt x="2592" y="35530"/>
                    <a:pt x="2581" y="35691"/>
                  </a:cubicBezTo>
                  <a:lnTo>
                    <a:pt x="3369" y="35530"/>
                  </a:lnTo>
                  <a:lnTo>
                    <a:pt x="3613" y="35214"/>
                  </a:lnTo>
                  <a:lnTo>
                    <a:pt x="4645" y="34875"/>
                  </a:lnTo>
                  <a:cubicBezTo>
                    <a:pt x="4784" y="34614"/>
                    <a:pt x="4900" y="34403"/>
                    <a:pt x="5022" y="34170"/>
                  </a:cubicBezTo>
                  <a:lnTo>
                    <a:pt x="5261" y="34370"/>
                  </a:lnTo>
                  <a:lnTo>
                    <a:pt x="7220" y="33604"/>
                  </a:lnTo>
                  <a:lnTo>
                    <a:pt x="8008" y="32644"/>
                  </a:lnTo>
                  <a:lnTo>
                    <a:pt x="8956" y="32139"/>
                  </a:lnTo>
                  <a:cubicBezTo>
                    <a:pt x="9006" y="31979"/>
                    <a:pt x="9056" y="31829"/>
                    <a:pt x="9067" y="31801"/>
                  </a:cubicBezTo>
                  <a:lnTo>
                    <a:pt x="9789" y="31002"/>
                  </a:lnTo>
                  <a:lnTo>
                    <a:pt x="10765" y="30514"/>
                  </a:lnTo>
                  <a:cubicBezTo>
                    <a:pt x="10810" y="30042"/>
                    <a:pt x="11276" y="29814"/>
                    <a:pt x="11376" y="29348"/>
                  </a:cubicBezTo>
                  <a:lnTo>
                    <a:pt x="10887" y="29093"/>
                  </a:lnTo>
                  <a:lnTo>
                    <a:pt x="10887" y="28705"/>
                  </a:lnTo>
                  <a:cubicBezTo>
                    <a:pt x="11037" y="28577"/>
                    <a:pt x="11187" y="28438"/>
                    <a:pt x="11359" y="28322"/>
                  </a:cubicBezTo>
                  <a:cubicBezTo>
                    <a:pt x="11692" y="28117"/>
                    <a:pt x="11936" y="27800"/>
                    <a:pt x="12064" y="27428"/>
                  </a:cubicBezTo>
                  <a:cubicBezTo>
                    <a:pt x="12280" y="26729"/>
                    <a:pt x="12735" y="26235"/>
                    <a:pt x="13312" y="25819"/>
                  </a:cubicBezTo>
                  <a:cubicBezTo>
                    <a:pt x="13468" y="25703"/>
                    <a:pt x="13590" y="25547"/>
                    <a:pt x="13729" y="25403"/>
                  </a:cubicBezTo>
                  <a:cubicBezTo>
                    <a:pt x="13923" y="25658"/>
                    <a:pt x="14261" y="25775"/>
                    <a:pt x="14378" y="26147"/>
                  </a:cubicBezTo>
                  <a:lnTo>
                    <a:pt x="13618" y="26147"/>
                  </a:lnTo>
                  <a:cubicBezTo>
                    <a:pt x="13446" y="26313"/>
                    <a:pt x="13301" y="26457"/>
                    <a:pt x="13124" y="26629"/>
                  </a:cubicBezTo>
                  <a:cubicBezTo>
                    <a:pt x="13168" y="27140"/>
                    <a:pt x="12746" y="27562"/>
                    <a:pt x="12724" y="28044"/>
                  </a:cubicBezTo>
                  <a:cubicBezTo>
                    <a:pt x="12767" y="28114"/>
                    <a:pt x="12816" y="28135"/>
                    <a:pt x="12867" y="28135"/>
                  </a:cubicBezTo>
                  <a:cubicBezTo>
                    <a:pt x="12943" y="28135"/>
                    <a:pt x="13023" y="28087"/>
                    <a:pt x="13092" y="28087"/>
                  </a:cubicBezTo>
                  <a:cubicBezTo>
                    <a:pt x="13141" y="28087"/>
                    <a:pt x="13185" y="28111"/>
                    <a:pt x="13218" y="28194"/>
                  </a:cubicBezTo>
                  <a:cubicBezTo>
                    <a:pt x="13057" y="28355"/>
                    <a:pt x="12891" y="28510"/>
                    <a:pt x="12741" y="28682"/>
                  </a:cubicBezTo>
                  <a:cubicBezTo>
                    <a:pt x="12713" y="28710"/>
                    <a:pt x="12752" y="28799"/>
                    <a:pt x="12763" y="28904"/>
                  </a:cubicBezTo>
                  <a:lnTo>
                    <a:pt x="13346" y="28855"/>
                  </a:lnTo>
                  <a:lnTo>
                    <a:pt x="14627" y="27584"/>
                  </a:lnTo>
                  <a:cubicBezTo>
                    <a:pt x="14830" y="27674"/>
                    <a:pt x="15029" y="27737"/>
                    <a:pt x="15220" y="27737"/>
                  </a:cubicBezTo>
                  <a:cubicBezTo>
                    <a:pt x="15368" y="27737"/>
                    <a:pt x="15512" y="27698"/>
                    <a:pt x="15648" y="27606"/>
                  </a:cubicBezTo>
                  <a:cubicBezTo>
                    <a:pt x="15593" y="27157"/>
                    <a:pt x="15610" y="26724"/>
                    <a:pt x="15427" y="26324"/>
                  </a:cubicBezTo>
                  <a:lnTo>
                    <a:pt x="15648" y="26025"/>
                  </a:lnTo>
                  <a:lnTo>
                    <a:pt x="15843" y="26230"/>
                  </a:lnTo>
                  <a:cubicBezTo>
                    <a:pt x="16121" y="26164"/>
                    <a:pt x="16386" y="26015"/>
                    <a:pt x="16696" y="26015"/>
                  </a:cubicBezTo>
                  <a:cubicBezTo>
                    <a:pt x="16726" y="26015"/>
                    <a:pt x="16756" y="26016"/>
                    <a:pt x="16786" y="26019"/>
                  </a:cubicBezTo>
                  <a:lnTo>
                    <a:pt x="16897" y="26507"/>
                  </a:lnTo>
                  <a:cubicBezTo>
                    <a:pt x="17342" y="26540"/>
                    <a:pt x="17482" y="27090"/>
                    <a:pt x="17948" y="27090"/>
                  </a:cubicBezTo>
                  <a:cubicBezTo>
                    <a:pt x="17953" y="27090"/>
                    <a:pt x="17958" y="27090"/>
                    <a:pt x="17962" y="27090"/>
                  </a:cubicBezTo>
                  <a:lnTo>
                    <a:pt x="18151" y="27018"/>
                  </a:lnTo>
                  <a:lnTo>
                    <a:pt x="18262" y="27234"/>
                  </a:lnTo>
                  <a:cubicBezTo>
                    <a:pt x="18654" y="27437"/>
                    <a:pt x="19047" y="27559"/>
                    <a:pt x="19463" y="27559"/>
                  </a:cubicBezTo>
                  <a:cubicBezTo>
                    <a:pt x="19559" y="27559"/>
                    <a:pt x="19656" y="27553"/>
                    <a:pt x="19755" y="27539"/>
                  </a:cubicBezTo>
                  <a:cubicBezTo>
                    <a:pt x="19811" y="27531"/>
                    <a:pt x="19867" y="27528"/>
                    <a:pt x="19922" y="27528"/>
                  </a:cubicBezTo>
                  <a:cubicBezTo>
                    <a:pt x="20283" y="27528"/>
                    <a:pt x="20616" y="27687"/>
                    <a:pt x="20953" y="27817"/>
                  </a:cubicBezTo>
                  <a:cubicBezTo>
                    <a:pt x="21164" y="27900"/>
                    <a:pt x="21375" y="28000"/>
                    <a:pt x="21591" y="28078"/>
                  </a:cubicBezTo>
                  <a:cubicBezTo>
                    <a:pt x="21631" y="28087"/>
                    <a:pt x="21671" y="28091"/>
                    <a:pt x="21710" y="28091"/>
                  </a:cubicBezTo>
                  <a:cubicBezTo>
                    <a:pt x="21741" y="28091"/>
                    <a:pt x="21772" y="28088"/>
                    <a:pt x="21802" y="28083"/>
                  </a:cubicBezTo>
                  <a:lnTo>
                    <a:pt x="22396" y="27789"/>
                  </a:lnTo>
                  <a:lnTo>
                    <a:pt x="22396" y="27789"/>
                  </a:lnTo>
                  <a:cubicBezTo>
                    <a:pt x="22352" y="28078"/>
                    <a:pt x="22324" y="28266"/>
                    <a:pt x="22291" y="28499"/>
                  </a:cubicBezTo>
                  <a:cubicBezTo>
                    <a:pt x="23079" y="28893"/>
                    <a:pt x="23783" y="29409"/>
                    <a:pt x="24277" y="30131"/>
                  </a:cubicBezTo>
                  <a:lnTo>
                    <a:pt x="24693" y="30247"/>
                  </a:lnTo>
                  <a:cubicBezTo>
                    <a:pt x="24913" y="30214"/>
                    <a:pt x="25106" y="30103"/>
                    <a:pt x="25316" y="30103"/>
                  </a:cubicBezTo>
                  <a:cubicBezTo>
                    <a:pt x="25382" y="30103"/>
                    <a:pt x="25450" y="30114"/>
                    <a:pt x="25520" y="30142"/>
                  </a:cubicBezTo>
                  <a:cubicBezTo>
                    <a:pt x="25536" y="30148"/>
                    <a:pt x="25554" y="30151"/>
                    <a:pt x="25573" y="30151"/>
                  </a:cubicBezTo>
                  <a:cubicBezTo>
                    <a:pt x="25650" y="30151"/>
                    <a:pt x="25742" y="30105"/>
                    <a:pt x="25809" y="30092"/>
                  </a:cubicBezTo>
                  <a:cubicBezTo>
                    <a:pt x="25870" y="29787"/>
                    <a:pt x="25570" y="29548"/>
                    <a:pt x="25803" y="29221"/>
                  </a:cubicBezTo>
                  <a:lnTo>
                    <a:pt x="25803" y="29221"/>
                  </a:lnTo>
                  <a:cubicBezTo>
                    <a:pt x="25897" y="29448"/>
                    <a:pt x="25953" y="29654"/>
                    <a:pt x="26058" y="29820"/>
                  </a:cubicBezTo>
                  <a:cubicBezTo>
                    <a:pt x="26180" y="30014"/>
                    <a:pt x="26347" y="30175"/>
                    <a:pt x="26491" y="30358"/>
                  </a:cubicBezTo>
                  <a:cubicBezTo>
                    <a:pt x="26513" y="30386"/>
                    <a:pt x="26491" y="30442"/>
                    <a:pt x="26491" y="30491"/>
                  </a:cubicBezTo>
                  <a:lnTo>
                    <a:pt x="26164" y="30591"/>
                  </a:lnTo>
                  <a:cubicBezTo>
                    <a:pt x="26219" y="31008"/>
                    <a:pt x="26269" y="31418"/>
                    <a:pt x="26330" y="31823"/>
                  </a:cubicBezTo>
                  <a:cubicBezTo>
                    <a:pt x="26330" y="31845"/>
                    <a:pt x="26397" y="31862"/>
                    <a:pt x="26463" y="31901"/>
                  </a:cubicBezTo>
                  <a:lnTo>
                    <a:pt x="26752" y="31440"/>
                  </a:lnTo>
                  <a:lnTo>
                    <a:pt x="26752" y="30769"/>
                  </a:lnTo>
                  <a:cubicBezTo>
                    <a:pt x="26807" y="30774"/>
                    <a:pt x="26846" y="30769"/>
                    <a:pt x="26852" y="30780"/>
                  </a:cubicBezTo>
                  <a:cubicBezTo>
                    <a:pt x="27079" y="31252"/>
                    <a:pt x="27301" y="31723"/>
                    <a:pt x="27551" y="32245"/>
                  </a:cubicBezTo>
                  <a:cubicBezTo>
                    <a:pt x="27470" y="32236"/>
                    <a:pt x="27391" y="32232"/>
                    <a:pt x="27315" y="32232"/>
                  </a:cubicBezTo>
                  <a:cubicBezTo>
                    <a:pt x="26992" y="32232"/>
                    <a:pt x="26718" y="32318"/>
                    <a:pt x="26480" y="32583"/>
                  </a:cubicBezTo>
                  <a:lnTo>
                    <a:pt x="26741" y="33011"/>
                  </a:lnTo>
                  <a:lnTo>
                    <a:pt x="27002" y="32839"/>
                  </a:lnTo>
                  <a:lnTo>
                    <a:pt x="27595" y="32988"/>
                  </a:lnTo>
                  <a:cubicBezTo>
                    <a:pt x="27651" y="33127"/>
                    <a:pt x="27668" y="33288"/>
                    <a:pt x="27756" y="33360"/>
                  </a:cubicBezTo>
                  <a:cubicBezTo>
                    <a:pt x="28056" y="33604"/>
                    <a:pt x="28322" y="33887"/>
                    <a:pt x="28616" y="34132"/>
                  </a:cubicBezTo>
                  <a:cubicBezTo>
                    <a:pt x="28683" y="34309"/>
                    <a:pt x="28378" y="34448"/>
                    <a:pt x="28572" y="34648"/>
                  </a:cubicBezTo>
                  <a:lnTo>
                    <a:pt x="29099" y="34520"/>
                  </a:lnTo>
                  <a:lnTo>
                    <a:pt x="29255" y="35236"/>
                  </a:lnTo>
                  <a:cubicBezTo>
                    <a:pt x="29293" y="35254"/>
                    <a:pt x="29326" y="35262"/>
                    <a:pt x="29357" y="35262"/>
                  </a:cubicBezTo>
                  <a:cubicBezTo>
                    <a:pt x="29515" y="35262"/>
                    <a:pt x="29599" y="35064"/>
                    <a:pt x="29762" y="35064"/>
                  </a:cubicBezTo>
                  <a:cubicBezTo>
                    <a:pt x="29791" y="35064"/>
                    <a:pt x="29824" y="35071"/>
                    <a:pt x="29859" y="35086"/>
                  </a:cubicBezTo>
                  <a:cubicBezTo>
                    <a:pt x="29760" y="35369"/>
                    <a:pt x="29671" y="35624"/>
                    <a:pt x="29576" y="35879"/>
                  </a:cubicBezTo>
                  <a:lnTo>
                    <a:pt x="29715" y="36246"/>
                  </a:lnTo>
                  <a:cubicBezTo>
                    <a:pt x="29632" y="36357"/>
                    <a:pt x="29565" y="36445"/>
                    <a:pt x="29499" y="36534"/>
                  </a:cubicBezTo>
                  <a:lnTo>
                    <a:pt x="29676" y="37050"/>
                  </a:lnTo>
                  <a:lnTo>
                    <a:pt x="30614" y="37372"/>
                  </a:lnTo>
                  <a:cubicBezTo>
                    <a:pt x="30592" y="37855"/>
                    <a:pt x="30714" y="38282"/>
                    <a:pt x="31169" y="38482"/>
                  </a:cubicBezTo>
                  <a:lnTo>
                    <a:pt x="31446" y="39131"/>
                  </a:lnTo>
                  <a:lnTo>
                    <a:pt x="31652" y="39153"/>
                  </a:lnTo>
                  <a:lnTo>
                    <a:pt x="31907" y="40213"/>
                  </a:lnTo>
                  <a:cubicBezTo>
                    <a:pt x="32062" y="40313"/>
                    <a:pt x="32245" y="40419"/>
                    <a:pt x="32412" y="40535"/>
                  </a:cubicBezTo>
                  <a:cubicBezTo>
                    <a:pt x="32512" y="40607"/>
                    <a:pt x="32567" y="40707"/>
                    <a:pt x="32417" y="40829"/>
                  </a:cubicBezTo>
                  <a:cubicBezTo>
                    <a:pt x="32167" y="40753"/>
                    <a:pt x="31921" y="40586"/>
                    <a:pt x="31626" y="40586"/>
                  </a:cubicBezTo>
                  <a:cubicBezTo>
                    <a:pt x="31510" y="40586"/>
                    <a:pt x="31387" y="40612"/>
                    <a:pt x="31252" y="40679"/>
                  </a:cubicBezTo>
                  <a:cubicBezTo>
                    <a:pt x="31607" y="41184"/>
                    <a:pt x="32062" y="41612"/>
                    <a:pt x="32595" y="41933"/>
                  </a:cubicBezTo>
                  <a:cubicBezTo>
                    <a:pt x="32645" y="42055"/>
                    <a:pt x="32695" y="42183"/>
                    <a:pt x="32734" y="42277"/>
                  </a:cubicBezTo>
                  <a:cubicBezTo>
                    <a:pt x="33106" y="42494"/>
                    <a:pt x="33472" y="42649"/>
                    <a:pt x="33766" y="42899"/>
                  </a:cubicBezTo>
                  <a:cubicBezTo>
                    <a:pt x="34077" y="43171"/>
                    <a:pt x="34448" y="43365"/>
                    <a:pt x="34848" y="43476"/>
                  </a:cubicBezTo>
                  <a:cubicBezTo>
                    <a:pt x="34853" y="43478"/>
                    <a:pt x="34857" y="43478"/>
                    <a:pt x="34863" y="43478"/>
                  </a:cubicBezTo>
                  <a:cubicBezTo>
                    <a:pt x="34895" y="43478"/>
                    <a:pt x="34940" y="43451"/>
                    <a:pt x="34992" y="43437"/>
                  </a:cubicBezTo>
                  <a:lnTo>
                    <a:pt x="35081" y="43176"/>
                  </a:lnTo>
                  <a:lnTo>
                    <a:pt x="34770" y="42571"/>
                  </a:lnTo>
                  <a:cubicBezTo>
                    <a:pt x="34376" y="42244"/>
                    <a:pt x="33766" y="42139"/>
                    <a:pt x="33683" y="41484"/>
                  </a:cubicBezTo>
                  <a:cubicBezTo>
                    <a:pt x="33722" y="41406"/>
                    <a:pt x="33760" y="41329"/>
                    <a:pt x="33805" y="41245"/>
                  </a:cubicBezTo>
                  <a:lnTo>
                    <a:pt x="34787" y="42166"/>
                  </a:lnTo>
                  <a:lnTo>
                    <a:pt x="35103" y="42272"/>
                  </a:lnTo>
                  <a:cubicBezTo>
                    <a:pt x="35292" y="42483"/>
                    <a:pt x="35464" y="42660"/>
                    <a:pt x="35641" y="42854"/>
                  </a:cubicBezTo>
                  <a:cubicBezTo>
                    <a:pt x="35653" y="43093"/>
                    <a:pt x="35669" y="43348"/>
                    <a:pt x="35680" y="43593"/>
                  </a:cubicBezTo>
                  <a:lnTo>
                    <a:pt x="35974" y="44136"/>
                  </a:lnTo>
                  <a:lnTo>
                    <a:pt x="35813" y="44342"/>
                  </a:lnTo>
                  <a:lnTo>
                    <a:pt x="35492" y="43925"/>
                  </a:lnTo>
                  <a:lnTo>
                    <a:pt x="34143" y="43598"/>
                  </a:lnTo>
                  <a:cubicBezTo>
                    <a:pt x="34127" y="43648"/>
                    <a:pt x="34082" y="43698"/>
                    <a:pt x="34093" y="43726"/>
                  </a:cubicBezTo>
                  <a:cubicBezTo>
                    <a:pt x="34288" y="44242"/>
                    <a:pt x="34493" y="44752"/>
                    <a:pt x="34687" y="45252"/>
                  </a:cubicBezTo>
                  <a:cubicBezTo>
                    <a:pt x="34670" y="46006"/>
                    <a:pt x="34698" y="46767"/>
                    <a:pt x="34632" y="47521"/>
                  </a:cubicBezTo>
                  <a:cubicBezTo>
                    <a:pt x="34559" y="48270"/>
                    <a:pt x="34398" y="49025"/>
                    <a:pt x="34260" y="49868"/>
                  </a:cubicBezTo>
                  <a:cubicBezTo>
                    <a:pt x="34360" y="50246"/>
                    <a:pt x="34482" y="50712"/>
                    <a:pt x="34598" y="51150"/>
                  </a:cubicBezTo>
                  <a:cubicBezTo>
                    <a:pt x="34526" y="51611"/>
                    <a:pt x="34460" y="52044"/>
                    <a:pt x="34393" y="52454"/>
                  </a:cubicBezTo>
                  <a:lnTo>
                    <a:pt x="34726" y="52893"/>
                  </a:lnTo>
                  <a:cubicBezTo>
                    <a:pt x="34798" y="53248"/>
                    <a:pt x="34859" y="53564"/>
                    <a:pt x="34898" y="53764"/>
                  </a:cubicBezTo>
                  <a:cubicBezTo>
                    <a:pt x="35148" y="54119"/>
                    <a:pt x="35331" y="54380"/>
                    <a:pt x="35547" y="54685"/>
                  </a:cubicBezTo>
                  <a:lnTo>
                    <a:pt x="35897" y="54879"/>
                  </a:lnTo>
                  <a:lnTo>
                    <a:pt x="35897" y="55506"/>
                  </a:lnTo>
                  <a:lnTo>
                    <a:pt x="36302" y="55822"/>
                  </a:lnTo>
                  <a:cubicBezTo>
                    <a:pt x="36318" y="56011"/>
                    <a:pt x="36330" y="56194"/>
                    <a:pt x="36341" y="56327"/>
                  </a:cubicBezTo>
                  <a:cubicBezTo>
                    <a:pt x="36757" y="56960"/>
                    <a:pt x="37389" y="57393"/>
                    <a:pt x="37445" y="58170"/>
                  </a:cubicBezTo>
                  <a:lnTo>
                    <a:pt x="38072" y="58258"/>
                  </a:lnTo>
                  <a:lnTo>
                    <a:pt x="38943" y="58669"/>
                  </a:lnTo>
                  <a:lnTo>
                    <a:pt x="39859" y="59385"/>
                  </a:lnTo>
                  <a:cubicBezTo>
                    <a:pt x="39997" y="59757"/>
                    <a:pt x="40136" y="60173"/>
                    <a:pt x="40303" y="60578"/>
                  </a:cubicBezTo>
                  <a:cubicBezTo>
                    <a:pt x="40391" y="60816"/>
                    <a:pt x="40508" y="61038"/>
                    <a:pt x="40652" y="61249"/>
                  </a:cubicBezTo>
                  <a:cubicBezTo>
                    <a:pt x="40841" y="61510"/>
                    <a:pt x="40985" y="61799"/>
                    <a:pt x="41074" y="62109"/>
                  </a:cubicBezTo>
                  <a:cubicBezTo>
                    <a:pt x="41129" y="62287"/>
                    <a:pt x="41196" y="62459"/>
                    <a:pt x="41268" y="62653"/>
                  </a:cubicBezTo>
                  <a:cubicBezTo>
                    <a:pt x="41801" y="62870"/>
                    <a:pt x="42139" y="63308"/>
                    <a:pt x="42478" y="63730"/>
                  </a:cubicBezTo>
                  <a:cubicBezTo>
                    <a:pt x="42511" y="63985"/>
                    <a:pt x="42478" y="64207"/>
                    <a:pt x="42356" y="64390"/>
                  </a:cubicBezTo>
                  <a:lnTo>
                    <a:pt x="41973" y="64490"/>
                  </a:lnTo>
                  <a:cubicBezTo>
                    <a:pt x="42223" y="64806"/>
                    <a:pt x="42533" y="65006"/>
                    <a:pt x="42794" y="65233"/>
                  </a:cubicBezTo>
                  <a:cubicBezTo>
                    <a:pt x="43338" y="65383"/>
                    <a:pt x="43810" y="65594"/>
                    <a:pt x="44026" y="66138"/>
                  </a:cubicBezTo>
                  <a:cubicBezTo>
                    <a:pt x="43998" y="66426"/>
                    <a:pt x="43965" y="66693"/>
                    <a:pt x="43937" y="66954"/>
                  </a:cubicBezTo>
                  <a:cubicBezTo>
                    <a:pt x="44670" y="67336"/>
                    <a:pt x="45291" y="67897"/>
                    <a:pt x="45763" y="68579"/>
                  </a:cubicBezTo>
                  <a:lnTo>
                    <a:pt x="46090" y="68346"/>
                  </a:lnTo>
                  <a:cubicBezTo>
                    <a:pt x="45935" y="67841"/>
                    <a:pt x="45757" y="67403"/>
                    <a:pt x="45213" y="67364"/>
                  </a:cubicBezTo>
                  <a:cubicBezTo>
                    <a:pt x="45097" y="67059"/>
                    <a:pt x="45036" y="66782"/>
                    <a:pt x="44897" y="66554"/>
                  </a:cubicBezTo>
                  <a:cubicBezTo>
                    <a:pt x="44697" y="66238"/>
                    <a:pt x="44559" y="65905"/>
                    <a:pt x="44536" y="65683"/>
                  </a:cubicBezTo>
                  <a:lnTo>
                    <a:pt x="43504" y="64246"/>
                  </a:lnTo>
                  <a:cubicBezTo>
                    <a:pt x="43477" y="64135"/>
                    <a:pt x="43427" y="63963"/>
                    <a:pt x="43388" y="63818"/>
                  </a:cubicBezTo>
                  <a:cubicBezTo>
                    <a:pt x="43205" y="63646"/>
                    <a:pt x="42988" y="63541"/>
                    <a:pt x="42916" y="63363"/>
                  </a:cubicBezTo>
                  <a:cubicBezTo>
                    <a:pt x="42722" y="62919"/>
                    <a:pt x="42361" y="62631"/>
                    <a:pt x="42039" y="62298"/>
                  </a:cubicBezTo>
                  <a:cubicBezTo>
                    <a:pt x="41984" y="61960"/>
                    <a:pt x="41934" y="61621"/>
                    <a:pt x="41873" y="61244"/>
                  </a:cubicBezTo>
                  <a:cubicBezTo>
                    <a:pt x="41928" y="61133"/>
                    <a:pt x="41989" y="60988"/>
                    <a:pt x="42051" y="60866"/>
                  </a:cubicBezTo>
                  <a:cubicBezTo>
                    <a:pt x="42528" y="60911"/>
                    <a:pt x="42905" y="61111"/>
                    <a:pt x="43227" y="61332"/>
                  </a:cubicBezTo>
                  <a:cubicBezTo>
                    <a:pt x="43460" y="62420"/>
                    <a:pt x="43965" y="63319"/>
                    <a:pt x="44675" y="64107"/>
                  </a:cubicBezTo>
                  <a:lnTo>
                    <a:pt x="45208" y="64307"/>
                  </a:lnTo>
                  <a:cubicBezTo>
                    <a:pt x="45241" y="64423"/>
                    <a:pt x="45274" y="64534"/>
                    <a:pt x="45324" y="64690"/>
                  </a:cubicBezTo>
                  <a:lnTo>
                    <a:pt x="46273" y="65555"/>
                  </a:lnTo>
                  <a:cubicBezTo>
                    <a:pt x="46262" y="65733"/>
                    <a:pt x="46251" y="65933"/>
                    <a:pt x="46240" y="66155"/>
                  </a:cubicBezTo>
                  <a:lnTo>
                    <a:pt x="47000" y="66615"/>
                  </a:lnTo>
                  <a:lnTo>
                    <a:pt x="47278" y="67109"/>
                  </a:lnTo>
                  <a:cubicBezTo>
                    <a:pt x="48299" y="67997"/>
                    <a:pt x="49259" y="68829"/>
                    <a:pt x="49442" y="70233"/>
                  </a:cubicBezTo>
                  <a:cubicBezTo>
                    <a:pt x="49353" y="70399"/>
                    <a:pt x="49253" y="70577"/>
                    <a:pt x="49170" y="70738"/>
                  </a:cubicBezTo>
                  <a:cubicBezTo>
                    <a:pt x="49181" y="71154"/>
                    <a:pt x="49458" y="71387"/>
                    <a:pt x="49608" y="71587"/>
                  </a:cubicBezTo>
                  <a:cubicBezTo>
                    <a:pt x="49969" y="71787"/>
                    <a:pt x="50285" y="71903"/>
                    <a:pt x="50518" y="72114"/>
                  </a:cubicBezTo>
                  <a:cubicBezTo>
                    <a:pt x="50979" y="72536"/>
                    <a:pt x="51495" y="72797"/>
                    <a:pt x="52083" y="72830"/>
                  </a:cubicBezTo>
                  <a:cubicBezTo>
                    <a:pt x="52804" y="73479"/>
                    <a:pt x="53642" y="73773"/>
                    <a:pt x="54552" y="73995"/>
                  </a:cubicBezTo>
                  <a:cubicBezTo>
                    <a:pt x="55002" y="74517"/>
                    <a:pt x="55740" y="74372"/>
                    <a:pt x="56273" y="74683"/>
                  </a:cubicBezTo>
                  <a:cubicBezTo>
                    <a:pt x="56528" y="74611"/>
                    <a:pt x="56761" y="74572"/>
                    <a:pt x="56972" y="74483"/>
                  </a:cubicBezTo>
                  <a:cubicBezTo>
                    <a:pt x="57199" y="74378"/>
                    <a:pt x="57421" y="74256"/>
                    <a:pt x="57632" y="74123"/>
                  </a:cubicBezTo>
                  <a:cubicBezTo>
                    <a:pt x="57637" y="74123"/>
                    <a:pt x="57642" y="74123"/>
                    <a:pt x="57648" y="74123"/>
                  </a:cubicBezTo>
                  <a:cubicBezTo>
                    <a:pt x="58095" y="74123"/>
                    <a:pt x="58424" y="74359"/>
                    <a:pt x="58731" y="74644"/>
                  </a:cubicBezTo>
                  <a:cubicBezTo>
                    <a:pt x="59091" y="74972"/>
                    <a:pt x="59430" y="75321"/>
                    <a:pt x="59791" y="75643"/>
                  </a:cubicBezTo>
                  <a:cubicBezTo>
                    <a:pt x="59974" y="75815"/>
                    <a:pt x="60185" y="75954"/>
                    <a:pt x="60351" y="76076"/>
                  </a:cubicBezTo>
                  <a:lnTo>
                    <a:pt x="61034" y="76120"/>
                  </a:lnTo>
                  <a:lnTo>
                    <a:pt x="61017" y="76170"/>
                  </a:lnTo>
                  <a:lnTo>
                    <a:pt x="62709" y="76714"/>
                  </a:lnTo>
                  <a:lnTo>
                    <a:pt x="63364" y="76648"/>
                  </a:lnTo>
                  <a:lnTo>
                    <a:pt x="63569" y="77108"/>
                  </a:lnTo>
                  <a:lnTo>
                    <a:pt x="64851" y="78423"/>
                  </a:lnTo>
                  <a:lnTo>
                    <a:pt x="64851" y="79211"/>
                  </a:lnTo>
                  <a:lnTo>
                    <a:pt x="65262" y="79511"/>
                  </a:lnTo>
                  <a:lnTo>
                    <a:pt x="65473" y="79461"/>
                  </a:lnTo>
                  <a:lnTo>
                    <a:pt x="66449" y="80032"/>
                  </a:lnTo>
                  <a:cubicBezTo>
                    <a:pt x="66483" y="80171"/>
                    <a:pt x="66510" y="80299"/>
                    <a:pt x="66549" y="80454"/>
                  </a:cubicBezTo>
                  <a:lnTo>
                    <a:pt x="66999" y="80687"/>
                  </a:lnTo>
                  <a:lnTo>
                    <a:pt x="67842" y="80687"/>
                  </a:lnTo>
                  <a:lnTo>
                    <a:pt x="68747" y="81475"/>
                  </a:lnTo>
                  <a:cubicBezTo>
                    <a:pt x="68788" y="81484"/>
                    <a:pt x="68827" y="81488"/>
                    <a:pt x="68864" y="81488"/>
                  </a:cubicBezTo>
                  <a:cubicBezTo>
                    <a:pt x="69044" y="81488"/>
                    <a:pt x="69178" y="81387"/>
                    <a:pt x="69252" y="81175"/>
                  </a:cubicBezTo>
                  <a:lnTo>
                    <a:pt x="69063" y="80754"/>
                  </a:lnTo>
                  <a:lnTo>
                    <a:pt x="69862" y="80093"/>
                  </a:lnTo>
                  <a:cubicBezTo>
                    <a:pt x="70284" y="80105"/>
                    <a:pt x="70472" y="80410"/>
                    <a:pt x="70722" y="80626"/>
                  </a:cubicBezTo>
                  <a:lnTo>
                    <a:pt x="70722" y="81148"/>
                  </a:lnTo>
                  <a:lnTo>
                    <a:pt x="71455" y="82008"/>
                  </a:lnTo>
                  <a:lnTo>
                    <a:pt x="71455" y="84044"/>
                  </a:lnTo>
                  <a:lnTo>
                    <a:pt x="71566" y="84344"/>
                  </a:lnTo>
                  <a:lnTo>
                    <a:pt x="71094" y="85076"/>
                  </a:lnTo>
                  <a:lnTo>
                    <a:pt x="70633" y="85237"/>
                  </a:lnTo>
                  <a:lnTo>
                    <a:pt x="70245" y="86153"/>
                  </a:lnTo>
                  <a:lnTo>
                    <a:pt x="69363" y="86597"/>
                  </a:lnTo>
                  <a:cubicBezTo>
                    <a:pt x="69346" y="86797"/>
                    <a:pt x="69335" y="86980"/>
                    <a:pt x="69329" y="87085"/>
                  </a:cubicBezTo>
                  <a:cubicBezTo>
                    <a:pt x="69107" y="87490"/>
                    <a:pt x="68924" y="87834"/>
                    <a:pt x="68763" y="88128"/>
                  </a:cubicBezTo>
                  <a:lnTo>
                    <a:pt x="68763" y="89061"/>
                  </a:lnTo>
                  <a:cubicBezTo>
                    <a:pt x="68835" y="89127"/>
                    <a:pt x="68919" y="89183"/>
                    <a:pt x="69002" y="89238"/>
                  </a:cubicBezTo>
                  <a:cubicBezTo>
                    <a:pt x="69141" y="89299"/>
                    <a:pt x="69290" y="89344"/>
                    <a:pt x="69440" y="89405"/>
                  </a:cubicBezTo>
                  <a:cubicBezTo>
                    <a:pt x="69407" y="90082"/>
                    <a:pt x="68663" y="90165"/>
                    <a:pt x="68397" y="90747"/>
                  </a:cubicBezTo>
                  <a:cubicBezTo>
                    <a:pt x="68447" y="91003"/>
                    <a:pt x="68508" y="91335"/>
                    <a:pt x="68597" y="91779"/>
                  </a:cubicBezTo>
                  <a:lnTo>
                    <a:pt x="68597" y="91779"/>
                  </a:lnTo>
                  <a:cubicBezTo>
                    <a:pt x="68595" y="91779"/>
                    <a:pt x="68573" y="91886"/>
                    <a:pt x="68547" y="92007"/>
                  </a:cubicBezTo>
                  <a:cubicBezTo>
                    <a:pt x="69168" y="92340"/>
                    <a:pt x="69668" y="92767"/>
                    <a:pt x="69901" y="93444"/>
                  </a:cubicBezTo>
                  <a:cubicBezTo>
                    <a:pt x="69906" y="93461"/>
                    <a:pt x="69923" y="93483"/>
                    <a:pt x="69945" y="93494"/>
                  </a:cubicBezTo>
                  <a:cubicBezTo>
                    <a:pt x="70345" y="93844"/>
                    <a:pt x="70495" y="94338"/>
                    <a:pt x="70678" y="94809"/>
                  </a:cubicBezTo>
                  <a:cubicBezTo>
                    <a:pt x="70761" y="95020"/>
                    <a:pt x="70861" y="95231"/>
                    <a:pt x="70955" y="95436"/>
                  </a:cubicBezTo>
                  <a:cubicBezTo>
                    <a:pt x="71077" y="95708"/>
                    <a:pt x="71199" y="95975"/>
                    <a:pt x="71360" y="96330"/>
                  </a:cubicBezTo>
                  <a:lnTo>
                    <a:pt x="72359" y="97817"/>
                  </a:lnTo>
                  <a:lnTo>
                    <a:pt x="72359" y="98616"/>
                  </a:lnTo>
                  <a:cubicBezTo>
                    <a:pt x="72648" y="98893"/>
                    <a:pt x="72919" y="99204"/>
                    <a:pt x="73247" y="99454"/>
                  </a:cubicBezTo>
                  <a:cubicBezTo>
                    <a:pt x="73780" y="99864"/>
                    <a:pt x="74362" y="100208"/>
                    <a:pt x="74984" y="100464"/>
                  </a:cubicBezTo>
                  <a:cubicBezTo>
                    <a:pt x="75217" y="100558"/>
                    <a:pt x="75428" y="100708"/>
                    <a:pt x="75650" y="100830"/>
                  </a:cubicBezTo>
                  <a:cubicBezTo>
                    <a:pt x="76210" y="101124"/>
                    <a:pt x="76482" y="101740"/>
                    <a:pt x="77009" y="102017"/>
                  </a:cubicBezTo>
                  <a:cubicBezTo>
                    <a:pt x="77192" y="103194"/>
                    <a:pt x="77298" y="104320"/>
                    <a:pt x="77076" y="105447"/>
                  </a:cubicBezTo>
                  <a:cubicBezTo>
                    <a:pt x="77031" y="105669"/>
                    <a:pt x="76954" y="105879"/>
                    <a:pt x="76865" y="106201"/>
                  </a:cubicBezTo>
                  <a:lnTo>
                    <a:pt x="76865" y="107905"/>
                  </a:lnTo>
                  <a:cubicBezTo>
                    <a:pt x="76815" y="108177"/>
                    <a:pt x="76776" y="108426"/>
                    <a:pt x="76732" y="108671"/>
                  </a:cubicBezTo>
                  <a:cubicBezTo>
                    <a:pt x="76676" y="108965"/>
                    <a:pt x="76632" y="109259"/>
                    <a:pt x="76571" y="109553"/>
                  </a:cubicBezTo>
                  <a:cubicBezTo>
                    <a:pt x="76526" y="109753"/>
                    <a:pt x="76454" y="109952"/>
                    <a:pt x="76404" y="110152"/>
                  </a:cubicBezTo>
                  <a:cubicBezTo>
                    <a:pt x="76327" y="110457"/>
                    <a:pt x="76254" y="110768"/>
                    <a:pt x="76171" y="111090"/>
                  </a:cubicBezTo>
                  <a:cubicBezTo>
                    <a:pt x="76188" y="111428"/>
                    <a:pt x="76210" y="111795"/>
                    <a:pt x="76227" y="112100"/>
                  </a:cubicBezTo>
                  <a:lnTo>
                    <a:pt x="75960" y="112483"/>
                  </a:lnTo>
                  <a:cubicBezTo>
                    <a:pt x="75988" y="112699"/>
                    <a:pt x="76016" y="112882"/>
                    <a:pt x="76032" y="113065"/>
                  </a:cubicBezTo>
                  <a:cubicBezTo>
                    <a:pt x="76088" y="113726"/>
                    <a:pt x="76221" y="114397"/>
                    <a:pt x="75960" y="115046"/>
                  </a:cubicBezTo>
                  <a:cubicBezTo>
                    <a:pt x="75983" y="115590"/>
                    <a:pt x="75672" y="116062"/>
                    <a:pt x="75616" y="116589"/>
                  </a:cubicBezTo>
                  <a:cubicBezTo>
                    <a:pt x="75605" y="116683"/>
                    <a:pt x="75572" y="116772"/>
                    <a:pt x="75516" y="116844"/>
                  </a:cubicBezTo>
                  <a:cubicBezTo>
                    <a:pt x="75106" y="117449"/>
                    <a:pt x="74939" y="118148"/>
                    <a:pt x="74678" y="118842"/>
                  </a:cubicBezTo>
                  <a:lnTo>
                    <a:pt x="74457" y="119041"/>
                  </a:lnTo>
                  <a:cubicBezTo>
                    <a:pt x="74373" y="119885"/>
                    <a:pt x="74878" y="120673"/>
                    <a:pt x="74651" y="121555"/>
                  </a:cubicBezTo>
                  <a:cubicBezTo>
                    <a:pt x="74168" y="122132"/>
                    <a:pt x="74218" y="122843"/>
                    <a:pt x="74307" y="123542"/>
                  </a:cubicBezTo>
                  <a:lnTo>
                    <a:pt x="74051" y="124058"/>
                  </a:lnTo>
                  <a:cubicBezTo>
                    <a:pt x="74018" y="124474"/>
                    <a:pt x="73985" y="124812"/>
                    <a:pt x="73957" y="125195"/>
                  </a:cubicBezTo>
                  <a:lnTo>
                    <a:pt x="74301" y="125240"/>
                  </a:lnTo>
                  <a:cubicBezTo>
                    <a:pt x="74617" y="124707"/>
                    <a:pt x="74468" y="124163"/>
                    <a:pt x="74512" y="123603"/>
                  </a:cubicBezTo>
                  <a:lnTo>
                    <a:pt x="74928" y="123381"/>
                  </a:lnTo>
                  <a:cubicBezTo>
                    <a:pt x="75200" y="123464"/>
                    <a:pt x="75261" y="123630"/>
                    <a:pt x="75283" y="123869"/>
                  </a:cubicBezTo>
                  <a:lnTo>
                    <a:pt x="75111" y="124219"/>
                  </a:lnTo>
                  <a:lnTo>
                    <a:pt x="75111" y="124885"/>
                  </a:lnTo>
                  <a:cubicBezTo>
                    <a:pt x="74806" y="125356"/>
                    <a:pt x="74756" y="125872"/>
                    <a:pt x="74845" y="126422"/>
                  </a:cubicBezTo>
                  <a:cubicBezTo>
                    <a:pt x="74773" y="126560"/>
                    <a:pt x="74706" y="126699"/>
                    <a:pt x="74606" y="126893"/>
                  </a:cubicBezTo>
                  <a:lnTo>
                    <a:pt x="74606" y="127465"/>
                  </a:lnTo>
                  <a:lnTo>
                    <a:pt x="74373" y="127631"/>
                  </a:lnTo>
                  <a:cubicBezTo>
                    <a:pt x="74279" y="127387"/>
                    <a:pt x="74196" y="127160"/>
                    <a:pt x="74107" y="126915"/>
                  </a:cubicBezTo>
                  <a:lnTo>
                    <a:pt x="74412" y="126655"/>
                  </a:lnTo>
                  <a:cubicBezTo>
                    <a:pt x="74373" y="126538"/>
                    <a:pt x="74334" y="126422"/>
                    <a:pt x="74285" y="126272"/>
                  </a:cubicBezTo>
                  <a:lnTo>
                    <a:pt x="73891" y="126499"/>
                  </a:lnTo>
                  <a:cubicBezTo>
                    <a:pt x="73868" y="126816"/>
                    <a:pt x="73846" y="127115"/>
                    <a:pt x="73835" y="127293"/>
                  </a:cubicBezTo>
                  <a:cubicBezTo>
                    <a:pt x="73929" y="127537"/>
                    <a:pt x="73979" y="127676"/>
                    <a:pt x="74035" y="127820"/>
                  </a:cubicBezTo>
                  <a:cubicBezTo>
                    <a:pt x="73380" y="128009"/>
                    <a:pt x="73119" y="128486"/>
                    <a:pt x="72908" y="128980"/>
                  </a:cubicBezTo>
                  <a:cubicBezTo>
                    <a:pt x="73191" y="129046"/>
                    <a:pt x="73430" y="129102"/>
                    <a:pt x="73663" y="129174"/>
                  </a:cubicBezTo>
                  <a:cubicBezTo>
                    <a:pt x="73829" y="129224"/>
                    <a:pt x="73929" y="129346"/>
                    <a:pt x="73929" y="129568"/>
                  </a:cubicBezTo>
                  <a:lnTo>
                    <a:pt x="73641" y="130123"/>
                  </a:lnTo>
                  <a:lnTo>
                    <a:pt x="73763" y="130311"/>
                  </a:lnTo>
                  <a:cubicBezTo>
                    <a:pt x="73791" y="130716"/>
                    <a:pt x="73807" y="131044"/>
                    <a:pt x="73835" y="131421"/>
                  </a:cubicBezTo>
                  <a:cubicBezTo>
                    <a:pt x="73613" y="131122"/>
                    <a:pt x="73657" y="130755"/>
                    <a:pt x="73413" y="130522"/>
                  </a:cubicBezTo>
                  <a:cubicBezTo>
                    <a:pt x="72886" y="130988"/>
                    <a:pt x="72858" y="131072"/>
                    <a:pt x="72919" y="131787"/>
                  </a:cubicBezTo>
                  <a:lnTo>
                    <a:pt x="73086" y="131982"/>
                  </a:lnTo>
                  <a:cubicBezTo>
                    <a:pt x="73030" y="132231"/>
                    <a:pt x="72981" y="132448"/>
                    <a:pt x="72925" y="132692"/>
                  </a:cubicBezTo>
                  <a:lnTo>
                    <a:pt x="74063" y="132853"/>
                  </a:lnTo>
                  <a:lnTo>
                    <a:pt x="73613" y="133236"/>
                  </a:lnTo>
                  <a:cubicBezTo>
                    <a:pt x="73624" y="133424"/>
                    <a:pt x="73635" y="133580"/>
                    <a:pt x="73646" y="133718"/>
                  </a:cubicBezTo>
                  <a:lnTo>
                    <a:pt x="73402" y="133985"/>
                  </a:lnTo>
                  <a:cubicBezTo>
                    <a:pt x="73424" y="134118"/>
                    <a:pt x="73441" y="134235"/>
                    <a:pt x="73469" y="134340"/>
                  </a:cubicBezTo>
                  <a:cubicBezTo>
                    <a:pt x="73497" y="134434"/>
                    <a:pt x="73363" y="134567"/>
                    <a:pt x="73547" y="134628"/>
                  </a:cubicBezTo>
                  <a:lnTo>
                    <a:pt x="73940" y="134290"/>
                  </a:lnTo>
                  <a:cubicBezTo>
                    <a:pt x="74246" y="134623"/>
                    <a:pt x="74168" y="135017"/>
                    <a:pt x="74257" y="135350"/>
                  </a:cubicBezTo>
                  <a:cubicBezTo>
                    <a:pt x="74168" y="135533"/>
                    <a:pt x="74090" y="135694"/>
                    <a:pt x="74018" y="135838"/>
                  </a:cubicBezTo>
                  <a:cubicBezTo>
                    <a:pt x="74185" y="136060"/>
                    <a:pt x="74229" y="136343"/>
                    <a:pt x="74512" y="136426"/>
                  </a:cubicBezTo>
                  <a:cubicBezTo>
                    <a:pt x="74595" y="136748"/>
                    <a:pt x="75017" y="136881"/>
                    <a:pt x="74995" y="137259"/>
                  </a:cubicBezTo>
                  <a:cubicBezTo>
                    <a:pt x="75014" y="137256"/>
                    <a:pt x="75033" y="137255"/>
                    <a:pt x="75051" y="137255"/>
                  </a:cubicBezTo>
                  <a:cubicBezTo>
                    <a:pt x="75328" y="137255"/>
                    <a:pt x="75466" y="137523"/>
                    <a:pt x="75722" y="137664"/>
                  </a:cubicBezTo>
                  <a:lnTo>
                    <a:pt x="76321" y="137791"/>
                  </a:lnTo>
                  <a:cubicBezTo>
                    <a:pt x="76582" y="137336"/>
                    <a:pt x="76415" y="136820"/>
                    <a:pt x="76676" y="136443"/>
                  </a:cubicBezTo>
                  <a:lnTo>
                    <a:pt x="77775" y="135760"/>
                  </a:lnTo>
                  <a:lnTo>
                    <a:pt x="78468" y="135760"/>
                  </a:lnTo>
                  <a:cubicBezTo>
                    <a:pt x="78413" y="135666"/>
                    <a:pt x="78369" y="135566"/>
                    <a:pt x="78330" y="135472"/>
                  </a:cubicBezTo>
                  <a:cubicBezTo>
                    <a:pt x="78202" y="135078"/>
                    <a:pt x="78047" y="134684"/>
                    <a:pt x="77969" y="134284"/>
                  </a:cubicBezTo>
                  <a:cubicBezTo>
                    <a:pt x="77875" y="133796"/>
                    <a:pt x="78025" y="133369"/>
                    <a:pt x="78463" y="133080"/>
                  </a:cubicBezTo>
                  <a:cubicBezTo>
                    <a:pt x="78668" y="132942"/>
                    <a:pt x="78862" y="132775"/>
                    <a:pt x="79057" y="132631"/>
                  </a:cubicBezTo>
                  <a:cubicBezTo>
                    <a:pt x="79101" y="132298"/>
                    <a:pt x="79145" y="132009"/>
                    <a:pt x="79179" y="131749"/>
                  </a:cubicBezTo>
                  <a:cubicBezTo>
                    <a:pt x="79512" y="131199"/>
                    <a:pt x="80100" y="130999"/>
                    <a:pt x="80488" y="130578"/>
                  </a:cubicBezTo>
                  <a:cubicBezTo>
                    <a:pt x="80533" y="130367"/>
                    <a:pt x="80577" y="130162"/>
                    <a:pt x="80621" y="129956"/>
                  </a:cubicBezTo>
                  <a:cubicBezTo>
                    <a:pt x="80583" y="129806"/>
                    <a:pt x="80538" y="129651"/>
                    <a:pt x="80488" y="129485"/>
                  </a:cubicBezTo>
                  <a:lnTo>
                    <a:pt x="79745" y="129340"/>
                  </a:lnTo>
                  <a:lnTo>
                    <a:pt x="79345" y="128908"/>
                  </a:lnTo>
                  <a:lnTo>
                    <a:pt x="79145" y="128242"/>
                  </a:lnTo>
                  <a:lnTo>
                    <a:pt x="79723" y="127304"/>
                  </a:lnTo>
                  <a:lnTo>
                    <a:pt x="80627" y="127004"/>
                  </a:lnTo>
                  <a:cubicBezTo>
                    <a:pt x="80721" y="126871"/>
                    <a:pt x="80799" y="126732"/>
                    <a:pt x="80877" y="126594"/>
                  </a:cubicBezTo>
                  <a:cubicBezTo>
                    <a:pt x="80954" y="126455"/>
                    <a:pt x="81004" y="126300"/>
                    <a:pt x="81021" y="126139"/>
                  </a:cubicBezTo>
                  <a:cubicBezTo>
                    <a:pt x="81032" y="125961"/>
                    <a:pt x="80977" y="125778"/>
                    <a:pt x="80960" y="125639"/>
                  </a:cubicBezTo>
                  <a:cubicBezTo>
                    <a:pt x="81049" y="125245"/>
                    <a:pt x="81359" y="125095"/>
                    <a:pt x="81615" y="124851"/>
                  </a:cubicBezTo>
                  <a:lnTo>
                    <a:pt x="81210" y="124618"/>
                  </a:lnTo>
                  <a:lnTo>
                    <a:pt x="81587" y="124380"/>
                  </a:lnTo>
                  <a:cubicBezTo>
                    <a:pt x="81755" y="124430"/>
                    <a:pt x="81827" y="124677"/>
                    <a:pt x="82002" y="124677"/>
                  </a:cubicBezTo>
                  <a:cubicBezTo>
                    <a:pt x="82058" y="124677"/>
                    <a:pt x="82125" y="124651"/>
                    <a:pt x="82208" y="124585"/>
                  </a:cubicBezTo>
                  <a:cubicBezTo>
                    <a:pt x="82197" y="124413"/>
                    <a:pt x="82186" y="124219"/>
                    <a:pt x="82170" y="123986"/>
                  </a:cubicBezTo>
                  <a:lnTo>
                    <a:pt x="81665" y="124135"/>
                  </a:lnTo>
                  <a:lnTo>
                    <a:pt x="81204" y="123852"/>
                  </a:lnTo>
                  <a:cubicBezTo>
                    <a:pt x="81204" y="123619"/>
                    <a:pt x="81215" y="123414"/>
                    <a:pt x="81204" y="123203"/>
                  </a:cubicBezTo>
                  <a:cubicBezTo>
                    <a:pt x="81199" y="122998"/>
                    <a:pt x="81176" y="122809"/>
                    <a:pt x="81160" y="122626"/>
                  </a:cubicBezTo>
                  <a:cubicBezTo>
                    <a:pt x="81240" y="122590"/>
                    <a:pt x="81312" y="122575"/>
                    <a:pt x="81379" y="122575"/>
                  </a:cubicBezTo>
                  <a:cubicBezTo>
                    <a:pt x="81588" y="122575"/>
                    <a:pt x="81742" y="122718"/>
                    <a:pt x="81914" y="122781"/>
                  </a:cubicBezTo>
                  <a:cubicBezTo>
                    <a:pt x="82112" y="122856"/>
                    <a:pt x="82307" y="122898"/>
                    <a:pt x="82497" y="122898"/>
                  </a:cubicBezTo>
                  <a:cubicBezTo>
                    <a:pt x="82771" y="122898"/>
                    <a:pt x="83036" y="122812"/>
                    <a:pt x="83285" y="122615"/>
                  </a:cubicBezTo>
                  <a:cubicBezTo>
                    <a:pt x="83357" y="122565"/>
                    <a:pt x="83379" y="122460"/>
                    <a:pt x="83424" y="122382"/>
                  </a:cubicBezTo>
                  <a:cubicBezTo>
                    <a:pt x="83396" y="122193"/>
                    <a:pt x="83363" y="122010"/>
                    <a:pt x="83346" y="121910"/>
                  </a:cubicBezTo>
                  <a:cubicBezTo>
                    <a:pt x="83401" y="121638"/>
                    <a:pt x="83451" y="121439"/>
                    <a:pt x="83479" y="121239"/>
                  </a:cubicBezTo>
                  <a:cubicBezTo>
                    <a:pt x="83512" y="121028"/>
                    <a:pt x="83202" y="120834"/>
                    <a:pt x="83457" y="120573"/>
                  </a:cubicBezTo>
                  <a:lnTo>
                    <a:pt x="83457" y="120573"/>
                  </a:lnTo>
                  <a:cubicBezTo>
                    <a:pt x="83719" y="120644"/>
                    <a:pt x="83974" y="120674"/>
                    <a:pt x="84225" y="120674"/>
                  </a:cubicBezTo>
                  <a:cubicBezTo>
                    <a:pt x="85127" y="120674"/>
                    <a:pt x="85967" y="120283"/>
                    <a:pt x="86814" y="119996"/>
                  </a:cubicBezTo>
                  <a:cubicBezTo>
                    <a:pt x="87092" y="119591"/>
                    <a:pt x="87347" y="119202"/>
                    <a:pt x="87613" y="118825"/>
                  </a:cubicBezTo>
                  <a:cubicBezTo>
                    <a:pt x="87763" y="118625"/>
                    <a:pt x="87796" y="118370"/>
                    <a:pt x="87707" y="118137"/>
                  </a:cubicBezTo>
                  <a:cubicBezTo>
                    <a:pt x="87535" y="118037"/>
                    <a:pt x="87325" y="117932"/>
                    <a:pt x="87264" y="117671"/>
                  </a:cubicBezTo>
                  <a:lnTo>
                    <a:pt x="87375" y="117194"/>
                  </a:lnTo>
                  <a:cubicBezTo>
                    <a:pt x="87247" y="116705"/>
                    <a:pt x="86725" y="116711"/>
                    <a:pt x="86503" y="116350"/>
                  </a:cubicBezTo>
                  <a:cubicBezTo>
                    <a:pt x="86514" y="116278"/>
                    <a:pt x="86531" y="116195"/>
                    <a:pt x="86542" y="116106"/>
                  </a:cubicBezTo>
                  <a:lnTo>
                    <a:pt x="87486" y="116234"/>
                  </a:lnTo>
                  <a:cubicBezTo>
                    <a:pt x="87949" y="116534"/>
                    <a:pt x="88484" y="116569"/>
                    <a:pt x="89019" y="116569"/>
                  </a:cubicBezTo>
                  <a:cubicBezTo>
                    <a:pt x="89137" y="116569"/>
                    <a:pt x="89255" y="116568"/>
                    <a:pt x="89372" y="116567"/>
                  </a:cubicBezTo>
                  <a:cubicBezTo>
                    <a:pt x="89761" y="116395"/>
                    <a:pt x="90082" y="116095"/>
                    <a:pt x="90288" y="115718"/>
                  </a:cubicBezTo>
                  <a:cubicBezTo>
                    <a:pt x="90410" y="115496"/>
                    <a:pt x="90526" y="115252"/>
                    <a:pt x="90709" y="115085"/>
                  </a:cubicBezTo>
                  <a:cubicBezTo>
                    <a:pt x="91087" y="114736"/>
                    <a:pt x="91237" y="114286"/>
                    <a:pt x="91386" y="113820"/>
                  </a:cubicBezTo>
                  <a:cubicBezTo>
                    <a:pt x="91453" y="113609"/>
                    <a:pt x="91536" y="113376"/>
                    <a:pt x="91675" y="113204"/>
                  </a:cubicBezTo>
                  <a:cubicBezTo>
                    <a:pt x="91797" y="113071"/>
                    <a:pt x="91891" y="112915"/>
                    <a:pt x="91941" y="112743"/>
                  </a:cubicBezTo>
                  <a:cubicBezTo>
                    <a:pt x="92011" y="112513"/>
                    <a:pt x="92168" y="112371"/>
                    <a:pt x="92418" y="112371"/>
                  </a:cubicBezTo>
                  <a:cubicBezTo>
                    <a:pt x="92427" y="112371"/>
                    <a:pt x="92437" y="112371"/>
                    <a:pt x="92446" y="112372"/>
                  </a:cubicBezTo>
                  <a:lnTo>
                    <a:pt x="92713" y="112727"/>
                  </a:lnTo>
                  <a:cubicBezTo>
                    <a:pt x="92924" y="111883"/>
                    <a:pt x="93312" y="111223"/>
                    <a:pt x="93989" y="110801"/>
                  </a:cubicBezTo>
                  <a:cubicBezTo>
                    <a:pt x="94044" y="110557"/>
                    <a:pt x="94100" y="110357"/>
                    <a:pt x="94128" y="110152"/>
                  </a:cubicBezTo>
                  <a:cubicBezTo>
                    <a:pt x="94155" y="109969"/>
                    <a:pt x="94161" y="109786"/>
                    <a:pt x="94139" y="109603"/>
                  </a:cubicBezTo>
                  <a:cubicBezTo>
                    <a:pt x="94061" y="109059"/>
                    <a:pt x="94166" y="108543"/>
                    <a:pt x="94377" y="107999"/>
                  </a:cubicBezTo>
                  <a:cubicBezTo>
                    <a:pt x="94943" y="107372"/>
                    <a:pt x="95593" y="106801"/>
                    <a:pt x="96497" y="106606"/>
                  </a:cubicBezTo>
                  <a:cubicBezTo>
                    <a:pt x="96730" y="106573"/>
                    <a:pt x="96930" y="106423"/>
                    <a:pt x="97030" y="106212"/>
                  </a:cubicBezTo>
                  <a:cubicBezTo>
                    <a:pt x="97091" y="106107"/>
                    <a:pt x="97163" y="106013"/>
                    <a:pt x="97246" y="105924"/>
                  </a:cubicBezTo>
                  <a:cubicBezTo>
                    <a:pt x="97590" y="105913"/>
                    <a:pt x="97940" y="105924"/>
                    <a:pt x="98284" y="105890"/>
                  </a:cubicBezTo>
                  <a:cubicBezTo>
                    <a:pt x="98633" y="105857"/>
                    <a:pt x="98966" y="105791"/>
                    <a:pt x="99177" y="105763"/>
                  </a:cubicBezTo>
                  <a:lnTo>
                    <a:pt x="100104" y="104936"/>
                  </a:lnTo>
                  <a:cubicBezTo>
                    <a:pt x="100148" y="104736"/>
                    <a:pt x="100159" y="104464"/>
                    <a:pt x="100276" y="104254"/>
                  </a:cubicBezTo>
                  <a:cubicBezTo>
                    <a:pt x="100520" y="103793"/>
                    <a:pt x="100820" y="103355"/>
                    <a:pt x="101108" y="102900"/>
                  </a:cubicBezTo>
                  <a:cubicBezTo>
                    <a:pt x="101136" y="102589"/>
                    <a:pt x="101175" y="102273"/>
                    <a:pt x="101203" y="101990"/>
                  </a:cubicBezTo>
                  <a:lnTo>
                    <a:pt x="101552" y="101374"/>
                  </a:lnTo>
                  <a:cubicBezTo>
                    <a:pt x="101641" y="100802"/>
                    <a:pt x="101719" y="100325"/>
                    <a:pt x="101813" y="99759"/>
                  </a:cubicBezTo>
                  <a:cubicBezTo>
                    <a:pt x="101641" y="98743"/>
                    <a:pt x="101735" y="97512"/>
                    <a:pt x="102007" y="97373"/>
                  </a:cubicBezTo>
                  <a:lnTo>
                    <a:pt x="102323" y="97428"/>
                  </a:lnTo>
                  <a:cubicBezTo>
                    <a:pt x="102440" y="97301"/>
                    <a:pt x="102562" y="97212"/>
                    <a:pt x="102618" y="97090"/>
                  </a:cubicBezTo>
                  <a:cubicBezTo>
                    <a:pt x="102989" y="96224"/>
                    <a:pt x="103655" y="95597"/>
                    <a:pt x="104293" y="94926"/>
                  </a:cubicBezTo>
                  <a:cubicBezTo>
                    <a:pt x="105226" y="93955"/>
                    <a:pt x="105264" y="92706"/>
                    <a:pt x="104549" y="91408"/>
                  </a:cubicBezTo>
                  <a:cubicBezTo>
                    <a:pt x="104504" y="91374"/>
                    <a:pt x="104449" y="91358"/>
                    <a:pt x="104399" y="91325"/>
                  </a:cubicBezTo>
                  <a:cubicBezTo>
                    <a:pt x="104266" y="91297"/>
                    <a:pt x="104138" y="91280"/>
                    <a:pt x="104005" y="91275"/>
                  </a:cubicBezTo>
                  <a:cubicBezTo>
                    <a:pt x="103961" y="91278"/>
                    <a:pt x="103918" y="91280"/>
                    <a:pt x="103874" y="91280"/>
                  </a:cubicBezTo>
                  <a:cubicBezTo>
                    <a:pt x="103405" y="91280"/>
                    <a:pt x="102957" y="91063"/>
                    <a:pt x="102662" y="90692"/>
                  </a:cubicBezTo>
                  <a:cubicBezTo>
                    <a:pt x="102179" y="90115"/>
                    <a:pt x="101491" y="89810"/>
                    <a:pt x="100809" y="89432"/>
                  </a:cubicBezTo>
                  <a:cubicBezTo>
                    <a:pt x="100576" y="89506"/>
                    <a:pt x="100346" y="89536"/>
                    <a:pt x="100119" y="89536"/>
                  </a:cubicBezTo>
                  <a:cubicBezTo>
                    <a:pt x="99471" y="89536"/>
                    <a:pt x="98845" y="89290"/>
                    <a:pt x="98228" y="89105"/>
                  </a:cubicBezTo>
                  <a:lnTo>
                    <a:pt x="97379" y="89471"/>
                  </a:lnTo>
                  <a:lnTo>
                    <a:pt x="97296" y="88611"/>
                  </a:lnTo>
                  <a:cubicBezTo>
                    <a:pt x="96958" y="88378"/>
                    <a:pt x="95776" y="87873"/>
                    <a:pt x="95332" y="87801"/>
                  </a:cubicBezTo>
                  <a:cubicBezTo>
                    <a:pt x="95242" y="87787"/>
                    <a:pt x="95150" y="87782"/>
                    <a:pt x="95059" y="87782"/>
                  </a:cubicBezTo>
                  <a:cubicBezTo>
                    <a:pt x="94903" y="87782"/>
                    <a:pt x="94747" y="87795"/>
                    <a:pt x="94599" y="87795"/>
                  </a:cubicBezTo>
                  <a:cubicBezTo>
                    <a:pt x="94488" y="87923"/>
                    <a:pt x="94405" y="88040"/>
                    <a:pt x="94305" y="88134"/>
                  </a:cubicBezTo>
                  <a:cubicBezTo>
                    <a:pt x="94238" y="88201"/>
                    <a:pt x="94208" y="88334"/>
                    <a:pt x="94084" y="88334"/>
                  </a:cubicBezTo>
                  <a:cubicBezTo>
                    <a:pt x="94064" y="88334"/>
                    <a:pt x="94042" y="88330"/>
                    <a:pt x="94017" y="88323"/>
                  </a:cubicBezTo>
                  <a:cubicBezTo>
                    <a:pt x="94117" y="88028"/>
                    <a:pt x="94366" y="87757"/>
                    <a:pt x="94133" y="87368"/>
                  </a:cubicBezTo>
                  <a:lnTo>
                    <a:pt x="93218" y="87368"/>
                  </a:lnTo>
                  <a:lnTo>
                    <a:pt x="93195" y="87035"/>
                  </a:lnTo>
                  <a:lnTo>
                    <a:pt x="92951" y="86896"/>
                  </a:lnTo>
                  <a:cubicBezTo>
                    <a:pt x="93023" y="86641"/>
                    <a:pt x="93068" y="86486"/>
                    <a:pt x="93118" y="86325"/>
                  </a:cubicBezTo>
                  <a:cubicBezTo>
                    <a:pt x="93068" y="86175"/>
                    <a:pt x="93018" y="86025"/>
                    <a:pt x="92979" y="85898"/>
                  </a:cubicBezTo>
                  <a:lnTo>
                    <a:pt x="92674" y="85742"/>
                  </a:lnTo>
                  <a:cubicBezTo>
                    <a:pt x="92302" y="85182"/>
                    <a:pt x="92169" y="84571"/>
                    <a:pt x="92063" y="84089"/>
                  </a:cubicBezTo>
                  <a:cubicBezTo>
                    <a:pt x="91719" y="83811"/>
                    <a:pt x="91442" y="83634"/>
                    <a:pt x="91231" y="83401"/>
                  </a:cubicBezTo>
                  <a:cubicBezTo>
                    <a:pt x="90876" y="83001"/>
                    <a:pt x="90415" y="82801"/>
                    <a:pt x="89927" y="82663"/>
                  </a:cubicBezTo>
                  <a:cubicBezTo>
                    <a:pt x="89674" y="82590"/>
                    <a:pt x="89394" y="82513"/>
                    <a:pt x="89131" y="82513"/>
                  </a:cubicBezTo>
                  <a:cubicBezTo>
                    <a:pt x="89054" y="82513"/>
                    <a:pt x="88979" y="82520"/>
                    <a:pt x="88906" y="82535"/>
                  </a:cubicBezTo>
                  <a:cubicBezTo>
                    <a:pt x="88727" y="82570"/>
                    <a:pt x="88544" y="82588"/>
                    <a:pt x="88362" y="82588"/>
                  </a:cubicBezTo>
                  <a:cubicBezTo>
                    <a:pt x="88058" y="82588"/>
                    <a:pt x="87754" y="82540"/>
                    <a:pt x="87463" y="82446"/>
                  </a:cubicBezTo>
                  <a:lnTo>
                    <a:pt x="86625" y="81886"/>
                  </a:lnTo>
                  <a:lnTo>
                    <a:pt x="86387" y="81936"/>
                  </a:lnTo>
                  <a:lnTo>
                    <a:pt x="86159" y="81175"/>
                  </a:lnTo>
                  <a:cubicBezTo>
                    <a:pt x="85788" y="80909"/>
                    <a:pt x="85471" y="80676"/>
                    <a:pt x="85188" y="80471"/>
                  </a:cubicBezTo>
                  <a:lnTo>
                    <a:pt x="84583" y="80354"/>
                  </a:lnTo>
                  <a:cubicBezTo>
                    <a:pt x="84500" y="80138"/>
                    <a:pt x="84417" y="79927"/>
                    <a:pt x="84312" y="79655"/>
                  </a:cubicBezTo>
                  <a:lnTo>
                    <a:pt x="83252" y="79239"/>
                  </a:lnTo>
                  <a:lnTo>
                    <a:pt x="82863" y="78756"/>
                  </a:lnTo>
                  <a:lnTo>
                    <a:pt x="81881" y="78828"/>
                  </a:lnTo>
                  <a:cubicBezTo>
                    <a:pt x="81737" y="78961"/>
                    <a:pt x="81637" y="79050"/>
                    <a:pt x="81576" y="79106"/>
                  </a:cubicBezTo>
                  <a:cubicBezTo>
                    <a:pt x="81390" y="79166"/>
                    <a:pt x="81216" y="79197"/>
                    <a:pt x="81053" y="79197"/>
                  </a:cubicBezTo>
                  <a:cubicBezTo>
                    <a:pt x="80754" y="79197"/>
                    <a:pt x="80495" y="79092"/>
                    <a:pt x="80283" y="78873"/>
                  </a:cubicBezTo>
                  <a:lnTo>
                    <a:pt x="78835" y="78873"/>
                  </a:lnTo>
                  <a:lnTo>
                    <a:pt x="78208" y="78207"/>
                  </a:lnTo>
                  <a:lnTo>
                    <a:pt x="77614" y="78135"/>
                  </a:lnTo>
                  <a:lnTo>
                    <a:pt x="77270" y="77630"/>
                  </a:lnTo>
                  <a:lnTo>
                    <a:pt x="77187" y="77663"/>
                  </a:lnTo>
                  <a:cubicBezTo>
                    <a:pt x="77198" y="77802"/>
                    <a:pt x="77214" y="77946"/>
                    <a:pt x="77225" y="78074"/>
                  </a:cubicBezTo>
                  <a:cubicBezTo>
                    <a:pt x="76881" y="78390"/>
                    <a:pt x="76293" y="78284"/>
                    <a:pt x="76060" y="78767"/>
                  </a:cubicBezTo>
                  <a:cubicBezTo>
                    <a:pt x="76155" y="79122"/>
                    <a:pt x="76560" y="79367"/>
                    <a:pt x="76376" y="79849"/>
                  </a:cubicBezTo>
                  <a:lnTo>
                    <a:pt x="75899" y="80066"/>
                  </a:lnTo>
                  <a:lnTo>
                    <a:pt x="75600" y="79439"/>
                  </a:lnTo>
                  <a:cubicBezTo>
                    <a:pt x="75738" y="79195"/>
                    <a:pt x="75855" y="79000"/>
                    <a:pt x="75966" y="78806"/>
                  </a:cubicBezTo>
                  <a:cubicBezTo>
                    <a:pt x="75883" y="78556"/>
                    <a:pt x="75810" y="78323"/>
                    <a:pt x="75744" y="78107"/>
                  </a:cubicBezTo>
                  <a:cubicBezTo>
                    <a:pt x="75927" y="77913"/>
                    <a:pt x="76221" y="77907"/>
                    <a:pt x="76271" y="77591"/>
                  </a:cubicBezTo>
                  <a:lnTo>
                    <a:pt x="75921" y="77358"/>
                  </a:lnTo>
                  <a:lnTo>
                    <a:pt x="74734" y="78296"/>
                  </a:lnTo>
                  <a:lnTo>
                    <a:pt x="74040" y="78323"/>
                  </a:lnTo>
                  <a:lnTo>
                    <a:pt x="73774" y="78534"/>
                  </a:lnTo>
                  <a:lnTo>
                    <a:pt x="73441" y="78484"/>
                  </a:lnTo>
                  <a:lnTo>
                    <a:pt x="72942" y="78884"/>
                  </a:lnTo>
                  <a:cubicBezTo>
                    <a:pt x="72914" y="79161"/>
                    <a:pt x="72886" y="79405"/>
                    <a:pt x="72858" y="79672"/>
                  </a:cubicBezTo>
                  <a:cubicBezTo>
                    <a:pt x="72326" y="79810"/>
                    <a:pt x="72143" y="80426"/>
                    <a:pt x="71582" y="80565"/>
                  </a:cubicBezTo>
                  <a:cubicBezTo>
                    <a:pt x="71128" y="80036"/>
                    <a:pt x="70582" y="79669"/>
                    <a:pt x="69932" y="79669"/>
                  </a:cubicBezTo>
                  <a:cubicBezTo>
                    <a:pt x="69900" y="79669"/>
                    <a:pt x="69867" y="79670"/>
                    <a:pt x="69834" y="79672"/>
                  </a:cubicBezTo>
                  <a:lnTo>
                    <a:pt x="68519" y="80293"/>
                  </a:lnTo>
                  <a:lnTo>
                    <a:pt x="67742" y="80138"/>
                  </a:lnTo>
                  <a:cubicBezTo>
                    <a:pt x="67143" y="79505"/>
                    <a:pt x="66466" y="79017"/>
                    <a:pt x="66338" y="78246"/>
                  </a:cubicBezTo>
                  <a:cubicBezTo>
                    <a:pt x="66438" y="77652"/>
                    <a:pt x="66533" y="77158"/>
                    <a:pt x="66605" y="76653"/>
                  </a:cubicBezTo>
                  <a:cubicBezTo>
                    <a:pt x="66644" y="76381"/>
                    <a:pt x="66627" y="76104"/>
                    <a:pt x="66760" y="75843"/>
                  </a:cubicBezTo>
                  <a:cubicBezTo>
                    <a:pt x="66866" y="75632"/>
                    <a:pt x="66860" y="75399"/>
                    <a:pt x="66710" y="75144"/>
                  </a:cubicBezTo>
                  <a:cubicBezTo>
                    <a:pt x="66594" y="75099"/>
                    <a:pt x="66433" y="75066"/>
                    <a:pt x="66311" y="74977"/>
                  </a:cubicBezTo>
                  <a:cubicBezTo>
                    <a:pt x="66166" y="74866"/>
                    <a:pt x="66055" y="74717"/>
                    <a:pt x="65967" y="74617"/>
                  </a:cubicBezTo>
                  <a:cubicBezTo>
                    <a:pt x="65729" y="74517"/>
                    <a:pt x="65473" y="74467"/>
                    <a:pt x="65217" y="74467"/>
                  </a:cubicBezTo>
                  <a:cubicBezTo>
                    <a:pt x="65132" y="74467"/>
                    <a:pt x="65047" y="74472"/>
                    <a:pt x="64962" y="74483"/>
                  </a:cubicBezTo>
                  <a:cubicBezTo>
                    <a:pt x="64435" y="74561"/>
                    <a:pt x="63908" y="74617"/>
                    <a:pt x="63381" y="74694"/>
                  </a:cubicBezTo>
                  <a:cubicBezTo>
                    <a:pt x="63293" y="74705"/>
                    <a:pt x="63207" y="74712"/>
                    <a:pt x="63122" y="74712"/>
                  </a:cubicBezTo>
                  <a:cubicBezTo>
                    <a:pt x="62867" y="74712"/>
                    <a:pt x="62622" y="74653"/>
                    <a:pt x="62376" y="74478"/>
                  </a:cubicBezTo>
                  <a:lnTo>
                    <a:pt x="62754" y="73951"/>
                  </a:lnTo>
                  <a:cubicBezTo>
                    <a:pt x="62798" y="73385"/>
                    <a:pt x="62843" y="72808"/>
                    <a:pt x="62887" y="72208"/>
                  </a:cubicBezTo>
                  <a:lnTo>
                    <a:pt x="63281" y="72286"/>
                  </a:lnTo>
                  <a:cubicBezTo>
                    <a:pt x="63331" y="71942"/>
                    <a:pt x="63336" y="71598"/>
                    <a:pt x="63431" y="71282"/>
                  </a:cubicBezTo>
                  <a:cubicBezTo>
                    <a:pt x="63536" y="70938"/>
                    <a:pt x="63725" y="70621"/>
                    <a:pt x="63897" y="70239"/>
                  </a:cubicBezTo>
                  <a:cubicBezTo>
                    <a:pt x="63880" y="70172"/>
                    <a:pt x="63841" y="70039"/>
                    <a:pt x="63808" y="69917"/>
                  </a:cubicBezTo>
                  <a:lnTo>
                    <a:pt x="62970" y="69795"/>
                  </a:lnTo>
                  <a:cubicBezTo>
                    <a:pt x="62393" y="69933"/>
                    <a:pt x="61772" y="69928"/>
                    <a:pt x="61261" y="70300"/>
                  </a:cubicBezTo>
                  <a:cubicBezTo>
                    <a:pt x="61211" y="70538"/>
                    <a:pt x="61178" y="70766"/>
                    <a:pt x="61122" y="70988"/>
                  </a:cubicBezTo>
                  <a:cubicBezTo>
                    <a:pt x="61061" y="71232"/>
                    <a:pt x="60984" y="71470"/>
                    <a:pt x="60911" y="71709"/>
                  </a:cubicBezTo>
                  <a:lnTo>
                    <a:pt x="60828" y="71654"/>
                  </a:lnTo>
                  <a:lnTo>
                    <a:pt x="60090" y="72308"/>
                  </a:lnTo>
                  <a:lnTo>
                    <a:pt x="59646" y="72225"/>
                  </a:lnTo>
                  <a:cubicBezTo>
                    <a:pt x="59091" y="72525"/>
                    <a:pt x="58498" y="72586"/>
                    <a:pt x="57871" y="72647"/>
                  </a:cubicBezTo>
                  <a:cubicBezTo>
                    <a:pt x="57665" y="72197"/>
                    <a:pt x="57166" y="72269"/>
                    <a:pt x="56772" y="72036"/>
                  </a:cubicBezTo>
                  <a:cubicBezTo>
                    <a:pt x="56683" y="71870"/>
                    <a:pt x="56583" y="71665"/>
                    <a:pt x="56461" y="71465"/>
                  </a:cubicBezTo>
                  <a:cubicBezTo>
                    <a:pt x="56345" y="71271"/>
                    <a:pt x="56234" y="71060"/>
                    <a:pt x="56078" y="70899"/>
                  </a:cubicBezTo>
                  <a:cubicBezTo>
                    <a:pt x="55856" y="70660"/>
                    <a:pt x="55690" y="70377"/>
                    <a:pt x="55596" y="70067"/>
                  </a:cubicBezTo>
                  <a:cubicBezTo>
                    <a:pt x="55496" y="69739"/>
                    <a:pt x="55374" y="69412"/>
                    <a:pt x="55285" y="69168"/>
                  </a:cubicBezTo>
                  <a:cubicBezTo>
                    <a:pt x="55324" y="68274"/>
                    <a:pt x="55357" y="67470"/>
                    <a:pt x="55385" y="66687"/>
                  </a:cubicBezTo>
                  <a:lnTo>
                    <a:pt x="55801" y="66277"/>
                  </a:lnTo>
                  <a:cubicBezTo>
                    <a:pt x="55512" y="65633"/>
                    <a:pt x="55657" y="64995"/>
                    <a:pt x="55823" y="64457"/>
                  </a:cubicBezTo>
                  <a:lnTo>
                    <a:pt x="56528" y="63646"/>
                  </a:lnTo>
                  <a:lnTo>
                    <a:pt x="57033" y="63530"/>
                  </a:lnTo>
                  <a:lnTo>
                    <a:pt x="57754" y="62903"/>
                  </a:lnTo>
                  <a:cubicBezTo>
                    <a:pt x="58004" y="62770"/>
                    <a:pt x="58320" y="62709"/>
                    <a:pt x="58642" y="62664"/>
                  </a:cubicBezTo>
                  <a:cubicBezTo>
                    <a:pt x="58741" y="62652"/>
                    <a:pt x="58851" y="62636"/>
                    <a:pt x="58954" y="62636"/>
                  </a:cubicBezTo>
                  <a:cubicBezTo>
                    <a:pt x="59036" y="62636"/>
                    <a:pt x="59114" y="62646"/>
                    <a:pt x="59180" y="62675"/>
                  </a:cubicBezTo>
                  <a:cubicBezTo>
                    <a:pt x="59302" y="62727"/>
                    <a:pt x="59418" y="62751"/>
                    <a:pt x="59531" y="62751"/>
                  </a:cubicBezTo>
                  <a:cubicBezTo>
                    <a:pt x="59731" y="62751"/>
                    <a:pt x="59921" y="62678"/>
                    <a:pt x="60124" y="62564"/>
                  </a:cubicBezTo>
                  <a:lnTo>
                    <a:pt x="60884" y="63030"/>
                  </a:lnTo>
                  <a:cubicBezTo>
                    <a:pt x="60999" y="62973"/>
                    <a:pt x="61113" y="62935"/>
                    <a:pt x="61231" y="62935"/>
                  </a:cubicBezTo>
                  <a:cubicBezTo>
                    <a:pt x="61329" y="62935"/>
                    <a:pt x="61429" y="62962"/>
                    <a:pt x="61533" y="63025"/>
                  </a:cubicBezTo>
                  <a:cubicBezTo>
                    <a:pt x="61553" y="63039"/>
                    <a:pt x="61580" y="63044"/>
                    <a:pt x="61611" y="63044"/>
                  </a:cubicBezTo>
                  <a:cubicBezTo>
                    <a:pt x="61665" y="63044"/>
                    <a:pt x="61733" y="63030"/>
                    <a:pt x="61810" y="63030"/>
                  </a:cubicBezTo>
                  <a:cubicBezTo>
                    <a:pt x="61766" y="62781"/>
                    <a:pt x="61733" y="62581"/>
                    <a:pt x="61694" y="62381"/>
                  </a:cubicBezTo>
                  <a:cubicBezTo>
                    <a:pt x="62032" y="62021"/>
                    <a:pt x="62498" y="62043"/>
                    <a:pt x="62898" y="61932"/>
                  </a:cubicBezTo>
                  <a:lnTo>
                    <a:pt x="63370" y="62115"/>
                  </a:lnTo>
                  <a:lnTo>
                    <a:pt x="63786" y="61937"/>
                  </a:lnTo>
                  <a:lnTo>
                    <a:pt x="64496" y="61982"/>
                  </a:lnTo>
                  <a:lnTo>
                    <a:pt x="65323" y="62631"/>
                  </a:lnTo>
                  <a:lnTo>
                    <a:pt x="65950" y="62337"/>
                  </a:lnTo>
                  <a:lnTo>
                    <a:pt x="66361" y="62426"/>
                  </a:lnTo>
                  <a:lnTo>
                    <a:pt x="67215" y="63330"/>
                  </a:lnTo>
                  <a:cubicBezTo>
                    <a:pt x="67215" y="63480"/>
                    <a:pt x="67248" y="63696"/>
                    <a:pt x="67204" y="63891"/>
                  </a:cubicBezTo>
                  <a:cubicBezTo>
                    <a:pt x="67154" y="64146"/>
                    <a:pt x="67393" y="64290"/>
                    <a:pt x="67387" y="64518"/>
                  </a:cubicBezTo>
                  <a:cubicBezTo>
                    <a:pt x="67365" y="65117"/>
                    <a:pt x="67753" y="65539"/>
                    <a:pt x="68059" y="65999"/>
                  </a:cubicBezTo>
                  <a:cubicBezTo>
                    <a:pt x="68364" y="66093"/>
                    <a:pt x="68358" y="66438"/>
                    <a:pt x="68552" y="66659"/>
                  </a:cubicBezTo>
                  <a:lnTo>
                    <a:pt x="69118" y="66487"/>
                  </a:lnTo>
                  <a:cubicBezTo>
                    <a:pt x="69302" y="65955"/>
                    <a:pt x="69329" y="65278"/>
                    <a:pt x="69213" y="64895"/>
                  </a:cubicBezTo>
                  <a:cubicBezTo>
                    <a:pt x="69102" y="64506"/>
                    <a:pt x="69002" y="64140"/>
                    <a:pt x="68874" y="63685"/>
                  </a:cubicBezTo>
                  <a:cubicBezTo>
                    <a:pt x="68070" y="62587"/>
                    <a:pt x="68081" y="61371"/>
                    <a:pt x="68719" y="60084"/>
                  </a:cubicBezTo>
                  <a:cubicBezTo>
                    <a:pt x="69141" y="60023"/>
                    <a:pt x="69557" y="59901"/>
                    <a:pt x="69806" y="59618"/>
                  </a:cubicBezTo>
                  <a:lnTo>
                    <a:pt x="70295" y="58891"/>
                  </a:lnTo>
                  <a:lnTo>
                    <a:pt x="70955" y="58686"/>
                  </a:lnTo>
                  <a:cubicBezTo>
                    <a:pt x="71188" y="58286"/>
                    <a:pt x="71604" y="58081"/>
                    <a:pt x="71976" y="57859"/>
                  </a:cubicBezTo>
                  <a:cubicBezTo>
                    <a:pt x="72015" y="57709"/>
                    <a:pt x="72048" y="57581"/>
                    <a:pt x="72082" y="57454"/>
                  </a:cubicBezTo>
                  <a:lnTo>
                    <a:pt x="72675" y="57093"/>
                  </a:lnTo>
                  <a:cubicBezTo>
                    <a:pt x="72548" y="56843"/>
                    <a:pt x="72548" y="56843"/>
                    <a:pt x="72276" y="56738"/>
                  </a:cubicBezTo>
                  <a:lnTo>
                    <a:pt x="72575" y="56488"/>
                  </a:lnTo>
                  <a:cubicBezTo>
                    <a:pt x="72653" y="56139"/>
                    <a:pt x="72398" y="55978"/>
                    <a:pt x="72248" y="55817"/>
                  </a:cubicBezTo>
                  <a:cubicBezTo>
                    <a:pt x="72270" y="55478"/>
                    <a:pt x="72292" y="55184"/>
                    <a:pt x="72315" y="54935"/>
                  </a:cubicBezTo>
                  <a:lnTo>
                    <a:pt x="72093" y="54652"/>
                  </a:lnTo>
                  <a:cubicBezTo>
                    <a:pt x="72270" y="54346"/>
                    <a:pt x="72093" y="54030"/>
                    <a:pt x="72093" y="53714"/>
                  </a:cubicBezTo>
                  <a:cubicBezTo>
                    <a:pt x="72093" y="53625"/>
                    <a:pt x="72117" y="53533"/>
                    <a:pt x="72226" y="53533"/>
                  </a:cubicBezTo>
                  <a:cubicBezTo>
                    <a:pt x="72253" y="53533"/>
                    <a:pt x="72286" y="53539"/>
                    <a:pt x="72326" y="53553"/>
                  </a:cubicBezTo>
                  <a:lnTo>
                    <a:pt x="72326" y="54258"/>
                  </a:lnTo>
                  <a:lnTo>
                    <a:pt x="72731" y="54840"/>
                  </a:lnTo>
                  <a:cubicBezTo>
                    <a:pt x="72703" y="54918"/>
                    <a:pt x="72675" y="54996"/>
                    <a:pt x="72653" y="55068"/>
                  </a:cubicBezTo>
                  <a:cubicBezTo>
                    <a:pt x="72636" y="55151"/>
                    <a:pt x="72625" y="55240"/>
                    <a:pt x="72598" y="55456"/>
                  </a:cubicBezTo>
                  <a:cubicBezTo>
                    <a:pt x="73003" y="54979"/>
                    <a:pt x="73214" y="54574"/>
                    <a:pt x="73197" y="54069"/>
                  </a:cubicBezTo>
                  <a:cubicBezTo>
                    <a:pt x="73125" y="53858"/>
                    <a:pt x="72903" y="53697"/>
                    <a:pt x="73042" y="53397"/>
                  </a:cubicBezTo>
                  <a:lnTo>
                    <a:pt x="73042" y="53397"/>
                  </a:lnTo>
                  <a:lnTo>
                    <a:pt x="73491" y="53586"/>
                  </a:lnTo>
                  <a:cubicBezTo>
                    <a:pt x="74051" y="53220"/>
                    <a:pt x="73952" y="52576"/>
                    <a:pt x="74185" y="52127"/>
                  </a:cubicBezTo>
                  <a:cubicBezTo>
                    <a:pt x="74440" y="52060"/>
                    <a:pt x="74662" y="51999"/>
                    <a:pt x="74884" y="51933"/>
                  </a:cubicBezTo>
                  <a:cubicBezTo>
                    <a:pt x="74906" y="51927"/>
                    <a:pt x="74912" y="51883"/>
                    <a:pt x="74934" y="51855"/>
                  </a:cubicBezTo>
                  <a:lnTo>
                    <a:pt x="74401" y="51772"/>
                  </a:lnTo>
                  <a:lnTo>
                    <a:pt x="74939" y="51411"/>
                  </a:lnTo>
                  <a:cubicBezTo>
                    <a:pt x="74980" y="51413"/>
                    <a:pt x="75021" y="51414"/>
                    <a:pt x="75062" y="51414"/>
                  </a:cubicBezTo>
                  <a:cubicBezTo>
                    <a:pt x="75532" y="51414"/>
                    <a:pt x="75997" y="51297"/>
                    <a:pt x="76415" y="51078"/>
                  </a:cubicBezTo>
                  <a:cubicBezTo>
                    <a:pt x="76565" y="51000"/>
                    <a:pt x="76754" y="50995"/>
                    <a:pt x="76926" y="50956"/>
                  </a:cubicBezTo>
                  <a:cubicBezTo>
                    <a:pt x="76782" y="50679"/>
                    <a:pt x="76632" y="50407"/>
                    <a:pt x="76465" y="50096"/>
                  </a:cubicBezTo>
                  <a:cubicBezTo>
                    <a:pt x="76648" y="49669"/>
                    <a:pt x="76843" y="49230"/>
                    <a:pt x="77009" y="48847"/>
                  </a:cubicBezTo>
                  <a:lnTo>
                    <a:pt x="77902" y="48453"/>
                  </a:lnTo>
                  <a:lnTo>
                    <a:pt x="78163" y="47998"/>
                  </a:lnTo>
                  <a:lnTo>
                    <a:pt x="78757" y="48043"/>
                  </a:lnTo>
                  <a:lnTo>
                    <a:pt x="79517" y="47604"/>
                  </a:lnTo>
                  <a:lnTo>
                    <a:pt x="79645" y="47327"/>
                  </a:lnTo>
                  <a:cubicBezTo>
                    <a:pt x="79972" y="47227"/>
                    <a:pt x="80261" y="47166"/>
                    <a:pt x="80533" y="47049"/>
                  </a:cubicBezTo>
                  <a:cubicBezTo>
                    <a:pt x="80827" y="46927"/>
                    <a:pt x="81104" y="46755"/>
                    <a:pt x="81398" y="46611"/>
                  </a:cubicBezTo>
                  <a:cubicBezTo>
                    <a:pt x="81401" y="46610"/>
                    <a:pt x="81405" y="46609"/>
                    <a:pt x="81409" y="46609"/>
                  </a:cubicBezTo>
                  <a:cubicBezTo>
                    <a:pt x="81434" y="46609"/>
                    <a:pt x="81476" y="46635"/>
                    <a:pt x="81509" y="46644"/>
                  </a:cubicBezTo>
                  <a:lnTo>
                    <a:pt x="81415" y="46950"/>
                  </a:lnTo>
                  <a:cubicBezTo>
                    <a:pt x="81523" y="46950"/>
                    <a:pt x="81622" y="46948"/>
                    <a:pt x="81716" y="46948"/>
                  </a:cubicBezTo>
                  <a:cubicBezTo>
                    <a:pt x="81810" y="46948"/>
                    <a:pt x="81900" y="46950"/>
                    <a:pt x="81992" y="46955"/>
                  </a:cubicBezTo>
                  <a:cubicBezTo>
                    <a:pt x="82014" y="46955"/>
                    <a:pt x="82036" y="47011"/>
                    <a:pt x="82059" y="47044"/>
                  </a:cubicBezTo>
                  <a:cubicBezTo>
                    <a:pt x="82013" y="47136"/>
                    <a:pt x="81957" y="47164"/>
                    <a:pt x="81900" y="47164"/>
                  </a:cubicBezTo>
                  <a:cubicBezTo>
                    <a:pt x="81812" y="47164"/>
                    <a:pt x="81719" y="47099"/>
                    <a:pt x="81648" y="47099"/>
                  </a:cubicBezTo>
                  <a:cubicBezTo>
                    <a:pt x="81636" y="47099"/>
                    <a:pt x="81625" y="47101"/>
                    <a:pt x="81615" y="47105"/>
                  </a:cubicBezTo>
                  <a:cubicBezTo>
                    <a:pt x="81060" y="47338"/>
                    <a:pt x="80638" y="47688"/>
                    <a:pt x="80250" y="48132"/>
                  </a:cubicBezTo>
                  <a:cubicBezTo>
                    <a:pt x="80283" y="48331"/>
                    <a:pt x="80311" y="48531"/>
                    <a:pt x="80350" y="48747"/>
                  </a:cubicBezTo>
                  <a:lnTo>
                    <a:pt x="80888" y="48947"/>
                  </a:lnTo>
                  <a:cubicBezTo>
                    <a:pt x="81237" y="48614"/>
                    <a:pt x="81609" y="48337"/>
                    <a:pt x="81803" y="47926"/>
                  </a:cubicBezTo>
                  <a:cubicBezTo>
                    <a:pt x="82636" y="47871"/>
                    <a:pt x="83307" y="47455"/>
                    <a:pt x="84017" y="47144"/>
                  </a:cubicBezTo>
                  <a:cubicBezTo>
                    <a:pt x="84029" y="47027"/>
                    <a:pt x="84034" y="46916"/>
                    <a:pt x="84045" y="46783"/>
                  </a:cubicBezTo>
                  <a:lnTo>
                    <a:pt x="84944" y="46495"/>
                  </a:lnTo>
                  <a:lnTo>
                    <a:pt x="85210" y="46101"/>
                  </a:lnTo>
                  <a:lnTo>
                    <a:pt x="84805" y="45818"/>
                  </a:lnTo>
                  <a:lnTo>
                    <a:pt x="84805" y="45224"/>
                  </a:lnTo>
                  <a:cubicBezTo>
                    <a:pt x="84528" y="45340"/>
                    <a:pt x="84339" y="45485"/>
                    <a:pt x="84245" y="45734"/>
                  </a:cubicBezTo>
                  <a:cubicBezTo>
                    <a:pt x="84151" y="45990"/>
                    <a:pt x="84062" y="46256"/>
                    <a:pt x="83967" y="46511"/>
                  </a:cubicBezTo>
                  <a:cubicBezTo>
                    <a:pt x="83951" y="46550"/>
                    <a:pt x="83895" y="46572"/>
                    <a:pt x="83851" y="46606"/>
                  </a:cubicBezTo>
                  <a:lnTo>
                    <a:pt x="83551" y="46500"/>
                  </a:lnTo>
                  <a:lnTo>
                    <a:pt x="83157" y="46644"/>
                  </a:lnTo>
                  <a:lnTo>
                    <a:pt x="81487" y="45918"/>
                  </a:lnTo>
                  <a:cubicBezTo>
                    <a:pt x="81404" y="45662"/>
                    <a:pt x="81282" y="45407"/>
                    <a:pt x="81248" y="45141"/>
                  </a:cubicBezTo>
                  <a:cubicBezTo>
                    <a:pt x="81221" y="44874"/>
                    <a:pt x="81282" y="44602"/>
                    <a:pt x="81310" y="44314"/>
                  </a:cubicBezTo>
                  <a:lnTo>
                    <a:pt x="80782" y="44314"/>
                  </a:lnTo>
                  <a:lnTo>
                    <a:pt x="80261" y="43870"/>
                  </a:lnTo>
                  <a:cubicBezTo>
                    <a:pt x="80353" y="43784"/>
                    <a:pt x="80442" y="43757"/>
                    <a:pt x="80529" y="43757"/>
                  </a:cubicBezTo>
                  <a:cubicBezTo>
                    <a:pt x="80685" y="43757"/>
                    <a:pt x="80835" y="43845"/>
                    <a:pt x="80991" y="43845"/>
                  </a:cubicBezTo>
                  <a:cubicBezTo>
                    <a:pt x="81030" y="43845"/>
                    <a:pt x="81070" y="43839"/>
                    <a:pt x="81110" y="43826"/>
                  </a:cubicBezTo>
                  <a:cubicBezTo>
                    <a:pt x="81332" y="43665"/>
                    <a:pt x="81604" y="43537"/>
                    <a:pt x="81781" y="43243"/>
                  </a:cubicBezTo>
                  <a:lnTo>
                    <a:pt x="81520" y="42644"/>
                  </a:lnTo>
                  <a:lnTo>
                    <a:pt x="80483" y="42488"/>
                  </a:lnTo>
                  <a:lnTo>
                    <a:pt x="78480" y="43310"/>
                  </a:lnTo>
                  <a:cubicBezTo>
                    <a:pt x="78174" y="43654"/>
                    <a:pt x="77897" y="43964"/>
                    <a:pt x="77619" y="44275"/>
                  </a:cubicBezTo>
                  <a:cubicBezTo>
                    <a:pt x="76998" y="44974"/>
                    <a:pt x="76998" y="44974"/>
                    <a:pt x="76671" y="45046"/>
                  </a:cubicBezTo>
                  <a:cubicBezTo>
                    <a:pt x="76748" y="44919"/>
                    <a:pt x="76793" y="44819"/>
                    <a:pt x="76859" y="44736"/>
                  </a:cubicBezTo>
                  <a:cubicBezTo>
                    <a:pt x="77203" y="44275"/>
                    <a:pt x="77575" y="43831"/>
                    <a:pt x="77908" y="43359"/>
                  </a:cubicBezTo>
                  <a:cubicBezTo>
                    <a:pt x="78269" y="42854"/>
                    <a:pt x="78668" y="42422"/>
                    <a:pt x="79317" y="42333"/>
                  </a:cubicBezTo>
                  <a:lnTo>
                    <a:pt x="80044" y="41184"/>
                  </a:lnTo>
                  <a:cubicBezTo>
                    <a:pt x="80916" y="41168"/>
                    <a:pt x="81765" y="41145"/>
                    <a:pt x="82619" y="41129"/>
                  </a:cubicBezTo>
                  <a:cubicBezTo>
                    <a:pt x="82643" y="41128"/>
                    <a:pt x="82666" y="41128"/>
                    <a:pt x="82690" y="41128"/>
                  </a:cubicBezTo>
                  <a:cubicBezTo>
                    <a:pt x="82854" y="41128"/>
                    <a:pt x="83014" y="41145"/>
                    <a:pt x="83174" y="41179"/>
                  </a:cubicBezTo>
                  <a:cubicBezTo>
                    <a:pt x="83472" y="41242"/>
                    <a:pt x="83775" y="41273"/>
                    <a:pt x="84078" y="41273"/>
                  </a:cubicBezTo>
                  <a:cubicBezTo>
                    <a:pt x="84464" y="41273"/>
                    <a:pt x="84851" y="41223"/>
                    <a:pt x="85227" y="41123"/>
                  </a:cubicBezTo>
                  <a:cubicBezTo>
                    <a:pt x="85782" y="40851"/>
                    <a:pt x="85943" y="40319"/>
                    <a:pt x="86370" y="39936"/>
                  </a:cubicBezTo>
                  <a:lnTo>
                    <a:pt x="87524" y="39669"/>
                  </a:lnTo>
                  <a:cubicBezTo>
                    <a:pt x="87802" y="39403"/>
                    <a:pt x="88251" y="39231"/>
                    <a:pt x="88518" y="38854"/>
                  </a:cubicBezTo>
                  <a:cubicBezTo>
                    <a:pt x="88451" y="38582"/>
                    <a:pt x="88384" y="38338"/>
                    <a:pt x="88323" y="38094"/>
                  </a:cubicBezTo>
                  <a:cubicBezTo>
                    <a:pt x="88379" y="37866"/>
                    <a:pt x="88434" y="37644"/>
                    <a:pt x="88495" y="37383"/>
                  </a:cubicBezTo>
                  <a:lnTo>
                    <a:pt x="88013" y="36767"/>
                  </a:lnTo>
                  <a:lnTo>
                    <a:pt x="87447" y="36806"/>
                  </a:lnTo>
                  <a:lnTo>
                    <a:pt x="87197" y="36218"/>
                  </a:lnTo>
                  <a:lnTo>
                    <a:pt x="86786" y="36057"/>
                  </a:lnTo>
                  <a:lnTo>
                    <a:pt x="87119" y="35702"/>
                  </a:lnTo>
                  <a:lnTo>
                    <a:pt x="86698" y="35230"/>
                  </a:lnTo>
                  <a:lnTo>
                    <a:pt x="86354" y="35397"/>
                  </a:lnTo>
                  <a:lnTo>
                    <a:pt x="86021" y="35291"/>
                  </a:lnTo>
                  <a:lnTo>
                    <a:pt x="85882" y="34997"/>
                  </a:lnTo>
                  <a:lnTo>
                    <a:pt x="85260" y="34653"/>
                  </a:lnTo>
                  <a:lnTo>
                    <a:pt x="84955" y="34692"/>
                  </a:lnTo>
                  <a:cubicBezTo>
                    <a:pt x="84944" y="34315"/>
                    <a:pt x="84944" y="34315"/>
                    <a:pt x="84772" y="33965"/>
                  </a:cubicBezTo>
                  <a:lnTo>
                    <a:pt x="84095" y="33732"/>
                  </a:lnTo>
                  <a:lnTo>
                    <a:pt x="83840" y="33244"/>
                  </a:lnTo>
                  <a:lnTo>
                    <a:pt x="84084" y="32966"/>
                  </a:lnTo>
                  <a:cubicBezTo>
                    <a:pt x="84056" y="32683"/>
                    <a:pt x="84023" y="32384"/>
                    <a:pt x="84001" y="32156"/>
                  </a:cubicBezTo>
                  <a:cubicBezTo>
                    <a:pt x="83906" y="32029"/>
                    <a:pt x="83812" y="31906"/>
                    <a:pt x="83707" y="31790"/>
                  </a:cubicBezTo>
                  <a:cubicBezTo>
                    <a:pt x="83596" y="31679"/>
                    <a:pt x="83468" y="31590"/>
                    <a:pt x="83352" y="31496"/>
                  </a:cubicBezTo>
                  <a:lnTo>
                    <a:pt x="83618" y="30935"/>
                  </a:lnTo>
                  <a:lnTo>
                    <a:pt x="82924" y="30519"/>
                  </a:lnTo>
                  <a:cubicBezTo>
                    <a:pt x="82985" y="30258"/>
                    <a:pt x="82797" y="30048"/>
                    <a:pt x="82791" y="29759"/>
                  </a:cubicBezTo>
                  <a:cubicBezTo>
                    <a:pt x="82780" y="29454"/>
                    <a:pt x="82625" y="29143"/>
                    <a:pt x="82392" y="28899"/>
                  </a:cubicBezTo>
                  <a:cubicBezTo>
                    <a:pt x="82303" y="28799"/>
                    <a:pt x="82231" y="28682"/>
                    <a:pt x="82175" y="28560"/>
                  </a:cubicBezTo>
                  <a:cubicBezTo>
                    <a:pt x="82064" y="28361"/>
                    <a:pt x="81964" y="28155"/>
                    <a:pt x="81870" y="27944"/>
                  </a:cubicBezTo>
                  <a:cubicBezTo>
                    <a:pt x="81776" y="27734"/>
                    <a:pt x="81703" y="27523"/>
                    <a:pt x="81626" y="27306"/>
                  </a:cubicBezTo>
                  <a:cubicBezTo>
                    <a:pt x="81594" y="27232"/>
                    <a:pt x="81623" y="27123"/>
                    <a:pt x="81505" y="27123"/>
                  </a:cubicBezTo>
                  <a:cubicBezTo>
                    <a:pt x="81499" y="27123"/>
                    <a:pt x="81493" y="27123"/>
                    <a:pt x="81487" y="27123"/>
                  </a:cubicBezTo>
                  <a:cubicBezTo>
                    <a:pt x="81459" y="27134"/>
                    <a:pt x="81432" y="27134"/>
                    <a:pt x="81420" y="27151"/>
                  </a:cubicBezTo>
                  <a:cubicBezTo>
                    <a:pt x="81243" y="27473"/>
                    <a:pt x="81060" y="27789"/>
                    <a:pt x="80888" y="28100"/>
                  </a:cubicBezTo>
                  <a:cubicBezTo>
                    <a:pt x="80910" y="28227"/>
                    <a:pt x="80932" y="28338"/>
                    <a:pt x="80954" y="28433"/>
                  </a:cubicBezTo>
                  <a:lnTo>
                    <a:pt x="80721" y="28682"/>
                  </a:lnTo>
                  <a:cubicBezTo>
                    <a:pt x="80644" y="28949"/>
                    <a:pt x="80793" y="29226"/>
                    <a:pt x="80544" y="29465"/>
                  </a:cubicBezTo>
                  <a:lnTo>
                    <a:pt x="80133" y="29570"/>
                  </a:lnTo>
                  <a:lnTo>
                    <a:pt x="79906" y="30020"/>
                  </a:lnTo>
                  <a:lnTo>
                    <a:pt x="79134" y="30403"/>
                  </a:lnTo>
                  <a:cubicBezTo>
                    <a:pt x="78973" y="29959"/>
                    <a:pt x="78419" y="29898"/>
                    <a:pt x="78352" y="29409"/>
                  </a:cubicBezTo>
                  <a:cubicBezTo>
                    <a:pt x="78290" y="29407"/>
                    <a:pt x="78228" y="29406"/>
                    <a:pt x="78166" y="29406"/>
                  </a:cubicBezTo>
                  <a:cubicBezTo>
                    <a:pt x="78078" y="29406"/>
                    <a:pt x="77990" y="29408"/>
                    <a:pt x="77902" y="29415"/>
                  </a:cubicBezTo>
                  <a:cubicBezTo>
                    <a:pt x="77769" y="29448"/>
                    <a:pt x="77636" y="29493"/>
                    <a:pt x="77514" y="29548"/>
                  </a:cubicBezTo>
                  <a:lnTo>
                    <a:pt x="77819" y="28927"/>
                  </a:lnTo>
                  <a:lnTo>
                    <a:pt x="77531" y="28727"/>
                  </a:lnTo>
                  <a:cubicBezTo>
                    <a:pt x="77547" y="28461"/>
                    <a:pt x="77619" y="28200"/>
                    <a:pt x="77575" y="27967"/>
                  </a:cubicBezTo>
                  <a:cubicBezTo>
                    <a:pt x="77486" y="27484"/>
                    <a:pt x="77447" y="27007"/>
                    <a:pt x="77542" y="26513"/>
                  </a:cubicBezTo>
                  <a:lnTo>
                    <a:pt x="77142" y="26091"/>
                  </a:lnTo>
                  <a:lnTo>
                    <a:pt x="76143" y="25819"/>
                  </a:lnTo>
                  <a:cubicBezTo>
                    <a:pt x="76049" y="25597"/>
                    <a:pt x="75955" y="25386"/>
                    <a:pt x="75899" y="25259"/>
                  </a:cubicBezTo>
                  <a:lnTo>
                    <a:pt x="75089" y="24221"/>
                  </a:lnTo>
                  <a:lnTo>
                    <a:pt x="75139" y="24177"/>
                  </a:lnTo>
                  <a:lnTo>
                    <a:pt x="74401" y="23672"/>
                  </a:lnTo>
                  <a:lnTo>
                    <a:pt x="73524" y="24138"/>
                  </a:lnTo>
                  <a:cubicBezTo>
                    <a:pt x="73147" y="24016"/>
                    <a:pt x="72797" y="23899"/>
                    <a:pt x="72448" y="23788"/>
                  </a:cubicBezTo>
                  <a:cubicBezTo>
                    <a:pt x="72113" y="23683"/>
                    <a:pt x="71792" y="23516"/>
                    <a:pt x="71403" y="23516"/>
                  </a:cubicBezTo>
                  <a:cubicBezTo>
                    <a:pt x="71360" y="23516"/>
                    <a:pt x="71316" y="23518"/>
                    <a:pt x="71271" y="23522"/>
                  </a:cubicBezTo>
                  <a:lnTo>
                    <a:pt x="70905" y="23827"/>
                  </a:lnTo>
                  <a:cubicBezTo>
                    <a:pt x="70717" y="24382"/>
                    <a:pt x="70966" y="24815"/>
                    <a:pt x="71160" y="25287"/>
                  </a:cubicBezTo>
                  <a:cubicBezTo>
                    <a:pt x="71105" y="25631"/>
                    <a:pt x="71049" y="25986"/>
                    <a:pt x="70983" y="26374"/>
                  </a:cubicBezTo>
                  <a:lnTo>
                    <a:pt x="71144" y="26563"/>
                  </a:lnTo>
                  <a:cubicBezTo>
                    <a:pt x="71277" y="26979"/>
                    <a:pt x="71371" y="27284"/>
                    <a:pt x="71460" y="27589"/>
                  </a:cubicBezTo>
                  <a:cubicBezTo>
                    <a:pt x="71477" y="27684"/>
                    <a:pt x="71488" y="27778"/>
                    <a:pt x="71493" y="27872"/>
                  </a:cubicBezTo>
                  <a:lnTo>
                    <a:pt x="71149" y="28261"/>
                  </a:lnTo>
                  <a:cubicBezTo>
                    <a:pt x="71149" y="28777"/>
                    <a:pt x="70755" y="29138"/>
                    <a:pt x="70528" y="29520"/>
                  </a:cubicBezTo>
                  <a:cubicBezTo>
                    <a:pt x="70528" y="29887"/>
                    <a:pt x="70778" y="30003"/>
                    <a:pt x="70972" y="30159"/>
                  </a:cubicBezTo>
                  <a:cubicBezTo>
                    <a:pt x="71749" y="30774"/>
                    <a:pt x="72165" y="31551"/>
                    <a:pt x="72076" y="32567"/>
                  </a:cubicBezTo>
                  <a:cubicBezTo>
                    <a:pt x="72048" y="32861"/>
                    <a:pt x="72043" y="33166"/>
                    <a:pt x="72032" y="33477"/>
                  </a:cubicBezTo>
                  <a:cubicBezTo>
                    <a:pt x="71826" y="33760"/>
                    <a:pt x="71649" y="34059"/>
                    <a:pt x="71421" y="34315"/>
                  </a:cubicBezTo>
                  <a:cubicBezTo>
                    <a:pt x="71194" y="34575"/>
                    <a:pt x="70938" y="34809"/>
                    <a:pt x="70655" y="35008"/>
                  </a:cubicBezTo>
                  <a:cubicBezTo>
                    <a:pt x="70378" y="35197"/>
                    <a:pt x="70045" y="35308"/>
                    <a:pt x="69707" y="35469"/>
                  </a:cubicBezTo>
                  <a:cubicBezTo>
                    <a:pt x="69795" y="35674"/>
                    <a:pt x="69879" y="35841"/>
                    <a:pt x="69929" y="36013"/>
                  </a:cubicBezTo>
                  <a:cubicBezTo>
                    <a:pt x="70012" y="36251"/>
                    <a:pt x="70073" y="36501"/>
                    <a:pt x="70117" y="36745"/>
                  </a:cubicBezTo>
                  <a:cubicBezTo>
                    <a:pt x="70217" y="37383"/>
                    <a:pt x="70245" y="38032"/>
                    <a:pt x="70578" y="38632"/>
                  </a:cubicBezTo>
                  <a:lnTo>
                    <a:pt x="70078" y="39581"/>
                  </a:lnTo>
                  <a:lnTo>
                    <a:pt x="69845" y="39564"/>
                  </a:lnTo>
                  <a:lnTo>
                    <a:pt x="69429" y="40041"/>
                  </a:lnTo>
                  <a:cubicBezTo>
                    <a:pt x="69290" y="39969"/>
                    <a:pt x="69168" y="39902"/>
                    <a:pt x="69052" y="39841"/>
                  </a:cubicBezTo>
                  <a:cubicBezTo>
                    <a:pt x="68969" y="39642"/>
                    <a:pt x="68891" y="39447"/>
                    <a:pt x="68819" y="39264"/>
                  </a:cubicBezTo>
                  <a:cubicBezTo>
                    <a:pt x="68275" y="38859"/>
                    <a:pt x="67909" y="38338"/>
                    <a:pt x="67626" y="37755"/>
                  </a:cubicBezTo>
                  <a:cubicBezTo>
                    <a:pt x="67781" y="37161"/>
                    <a:pt x="67659" y="36601"/>
                    <a:pt x="67493" y="36051"/>
                  </a:cubicBezTo>
                  <a:cubicBezTo>
                    <a:pt x="67615" y="35452"/>
                    <a:pt x="67615" y="35452"/>
                    <a:pt x="67520" y="34992"/>
                  </a:cubicBezTo>
                  <a:cubicBezTo>
                    <a:pt x="67365" y="34908"/>
                    <a:pt x="67215" y="34831"/>
                    <a:pt x="67054" y="34764"/>
                  </a:cubicBezTo>
                  <a:cubicBezTo>
                    <a:pt x="66859" y="34691"/>
                    <a:pt x="66661" y="34669"/>
                    <a:pt x="66463" y="34669"/>
                  </a:cubicBezTo>
                  <a:cubicBezTo>
                    <a:pt x="66183" y="34669"/>
                    <a:pt x="65902" y="34713"/>
                    <a:pt x="65628" y="34720"/>
                  </a:cubicBezTo>
                  <a:lnTo>
                    <a:pt x="63403" y="33505"/>
                  </a:lnTo>
                  <a:cubicBezTo>
                    <a:pt x="63114" y="32900"/>
                    <a:pt x="62515" y="32539"/>
                    <a:pt x="61810" y="32306"/>
                  </a:cubicBezTo>
                  <a:cubicBezTo>
                    <a:pt x="61633" y="32256"/>
                    <a:pt x="61461" y="32178"/>
                    <a:pt x="61311" y="32073"/>
                  </a:cubicBezTo>
                  <a:cubicBezTo>
                    <a:pt x="61128" y="31943"/>
                    <a:pt x="60909" y="31871"/>
                    <a:pt x="60686" y="31871"/>
                  </a:cubicBezTo>
                  <a:cubicBezTo>
                    <a:pt x="60631" y="31871"/>
                    <a:pt x="60577" y="31876"/>
                    <a:pt x="60523" y="31884"/>
                  </a:cubicBezTo>
                  <a:cubicBezTo>
                    <a:pt x="60287" y="31981"/>
                    <a:pt x="60063" y="32146"/>
                    <a:pt x="59826" y="32146"/>
                  </a:cubicBezTo>
                  <a:cubicBezTo>
                    <a:pt x="59751" y="32146"/>
                    <a:pt x="59675" y="32129"/>
                    <a:pt x="59596" y="32090"/>
                  </a:cubicBezTo>
                  <a:cubicBezTo>
                    <a:pt x="59474" y="31657"/>
                    <a:pt x="59363" y="31257"/>
                    <a:pt x="59252" y="30863"/>
                  </a:cubicBezTo>
                  <a:cubicBezTo>
                    <a:pt x="59136" y="30469"/>
                    <a:pt x="59019" y="30075"/>
                    <a:pt x="58897" y="29654"/>
                  </a:cubicBezTo>
                  <a:lnTo>
                    <a:pt x="57954" y="29604"/>
                  </a:lnTo>
                  <a:cubicBezTo>
                    <a:pt x="57743" y="29393"/>
                    <a:pt x="57693" y="29154"/>
                    <a:pt x="57665" y="28893"/>
                  </a:cubicBezTo>
                  <a:cubicBezTo>
                    <a:pt x="57560" y="27972"/>
                    <a:pt x="57715" y="27095"/>
                    <a:pt x="58070" y="26252"/>
                  </a:cubicBezTo>
                  <a:cubicBezTo>
                    <a:pt x="58181" y="25969"/>
                    <a:pt x="58281" y="25697"/>
                    <a:pt x="58287" y="25392"/>
                  </a:cubicBezTo>
                  <a:cubicBezTo>
                    <a:pt x="58298" y="25336"/>
                    <a:pt x="58320" y="25287"/>
                    <a:pt x="58348" y="25237"/>
                  </a:cubicBezTo>
                  <a:lnTo>
                    <a:pt x="58686" y="24976"/>
                  </a:lnTo>
                  <a:cubicBezTo>
                    <a:pt x="58980" y="24360"/>
                    <a:pt x="59175" y="23783"/>
                    <a:pt x="59657" y="23383"/>
                  </a:cubicBezTo>
                  <a:lnTo>
                    <a:pt x="59779" y="22995"/>
                  </a:lnTo>
                  <a:lnTo>
                    <a:pt x="60401" y="23045"/>
                  </a:lnTo>
                  <a:lnTo>
                    <a:pt x="60917" y="22645"/>
                  </a:lnTo>
                  <a:cubicBezTo>
                    <a:pt x="60862" y="22407"/>
                    <a:pt x="60812" y="22207"/>
                    <a:pt x="60767" y="22002"/>
                  </a:cubicBezTo>
                  <a:cubicBezTo>
                    <a:pt x="60762" y="21963"/>
                    <a:pt x="60795" y="21918"/>
                    <a:pt x="60812" y="21863"/>
                  </a:cubicBezTo>
                  <a:lnTo>
                    <a:pt x="61305" y="21585"/>
                  </a:lnTo>
                  <a:cubicBezTo>
                    <a:pt x="61372" y="21375"/>
                    <a:pt x="61411" y="21197"/>
                    <a:pt x="61477" y="21025"/>
                  </a:cubicBezTo>
                  <a:cubicBezTo>
                    <a:pt x="61494" y="20969"/>
                    <a:pt x="61572" y="20936"/>
                    <a:pt x="61638" y="20881"/>
                  </a:cubicBezTo>
                  <a:lnTo>
                    <a:pt x="62121" y="20986"/>
                  </a:lnTo>
                  <a:lnTo>
                    <a:pt x="62859" y="20742"/>
                  </a:lnTo>
                  <a:cubicBezTo>
                    <a:pt x="63109" y="20304"/>
                    <a:pt x="63336" y="19826"/>
                    <a:pt x="63669" y="19416"/>
                  </a:cubicBezTo>
                  <a:cubicBezTo>
                    <a:pt x="63780" y="19283"/>
                    <a:pt x="63797" y="19077"/>
                    <a:pt x="63864" y="18900"/>
                  </a:cubicBezTo>
                  <a:lnTo>
                    <a:pt x="63636" y="18650"/>
                  </a:lnTo>
                  <a:cubicBezTo>
                    <a:pt x="63153" y="18583"/>
                    <a:pt x="62676" y="18678"/>
                    <a:pt x="62232" y="18445"/>
                  </a:cubicBezTo>
                  <a:cubicBezTo>
                    <a:pt x="61977" y="18151"/>
                    <a:pt x="61683" y="17862"/>
                    <a:pt x="61411" y="17418"/>
                  </a:cubicBezTo>
                  <a:lnTo>
                    <a:pt x="61411" y="17418"/>
                  </a:lnTo>
                  <a:lnTo>
                    <a:pt x="62177" y="17574"/>
                  </a:lnTo>
                  <a:lnTo>
                    <a:pt x="63164" y="18522"/>
                  </a:lnTo>
                  <a:cubicBezTo>
                    <a:pt x="63201" y="18527"/>
                    <a:pt x="63236" y="18529"/>
                    <a:pt x="63269" y="18529"/>
                  </a:cubicBezTo>
                  <a:cubicBezTo>
                    <a:pt x="63740" y="18529"/>
                    <a:pt x="63890" y="18110"/>
                    <a:pt x="64108" y="17934"/>
                  </a:cubicBezTo>
                  <a:lnTo>
                    <a:pt x="64607" y="16841"/>
                  </a:lnTo>
                  <a:lnTo>
                    <a:pt x="64152" y="16564"/>
                  </a:lnTo>
                  <a:cubicBezTo>
                    <a:pt x="64130" y="16442"/>
                    <a:pt x="64108" y="16331"/>
                    <a:pt x="64085" y="16192"/>
                  </a:cubicBezTo>
                  <a:cubicBezTo>
                    <a:pt x="64370" y="16131"/>
                    <a:pt x="64631" y="16074"/>
                    <a:pt x="64899" y="16074"/>
                  </a:cubicBezTo>
                  <a:cubicBezTo>
                    <a:pt x="64949" y="16074"/>
                    <a:pt x="65000" y="16076"/>
                    <a:pt x="65051" y="16081"/>
                  </a:cubicBezTo>
                  <a:cubicBezTo>
                    <a:pt x="65134" y="16303"/>
                    <a:pt x="65212" y="16491"/>
                    <a:pt x="65284" y="16680"/>
                  </a:cubicBezTo>
                  <a:lnTo>
                    <a:pt x="65689" y="16824"/>
                  </a:lnTo>
                  <a:cubicBezTo>
                    <a:pt x="65761" y="16747"/>
                    <a:pt x="65828" y="16680"/>
                    <a:pt x="65883" y="16614"/>
                  </a:cubicBezTo>
                  <a:cubicBezTo>
                    <a:pt x="65899" y="16608"/>
                    <a:pt x="65915" y="16606"/>
                    <a:pt x="65930" y="16606"/>
                  </a:cubicBezTo>
                  <a:cubicBezTo>
                    <a:pt x="66025" y="16606"/>
                    <a:pt x="66116" y="16691"/>
                    <a:pt x="66210" y="16691"/>
                  </a:cubicBezTo>
                  <a:cubicBezTo>
                    <a:pt x="66247" y="16691"/>
                    <a:pt x="66284" y="16678"/>
                    <a:pt x="66322" y="16641"/>
                  </a:cubicBezTo>
                  <a:cubicBezTo>
                    <a:pt x="66377" y="16392"/>
                    <a:pt x="66072" y="16192"/>
                    <a:pt x="66266" y="15887"/>
                  </a:cubicBezTo>
                  <a:lnTo>
                    <a:pt x="66266" y="15887"/>
                  </a:lnTo>
                  <a:lnTo>
                    <a:pt x="66710" y="16403"/>
                  </a:lnTo>
                  <a:cubicBezTo>
                    <a:pt x="67171" y="16086"/>
                    <a:pt x="67720" y="15892"/>
                    <a:pt x="67848" y="15332"/>
                  </a:cubicBezTo>
                  <a:lnTo>
                    <a:pt x="68219" y="15099"/>
                  </a:lnTo>
                  <a:cubicBezTo>
                    <a:pt x="68281" y="14838"/>
                    <a:pt x="68330" y="14616"/>
                    <a:pt x="68364" y="14449"/>
                  </a:cubicBezTo>
                  <a:cubicBezTo>
                    <a:pt x="68358" y="13939"/>
                    <a:pt x="67948" y="13745"/>
                    <a:pt x="67792" y="13473"/>
                  </a:cubicBezTo>
                  <a:lnTo>
                    <a:pt x="67526" y="12208"/>
                  </a:lnTo>
                  <a:cubicBezTo>
                    <a:pt x="67909" y="12191"/>
                    <a:pt x="68203" y="12086"/>
                    <a:pt x="68358" y="11764"/>
                  </a:cubicBezTo>
                  <a:cubicBezTo>
                    <a:pt x="68419" y="11475"/>
                    <a:pt x="68225" y="11287"/>
                    <a:pt x="68109" y="11092"/>
                  </a:cubicBezTo>
                  <a:cubicBezTo>
                    <a:pt x="68164" y="10920"/>
                    <a:pt x="68214" y="10771"/>
                    <a:pt x="68269" y="10621"/>
                  </a:cubicBezTo>
                  <a:lnTo>
                    <a:pt x="67670" y="10343"/>
                  </a:lnTo>
                  <a:lnTo>
                    <a:pt x="67254" y="9472"/>
                  </a:lnTo>
                  <a:cubicBezTo>
                    <a:pt x="67165" y="9499"/>
                    <a:pt x="67079" y="9510"/>
                    <a:pt x="66997" y="9510"/>
                  </a:cubicBezTo>
                  <a:cubicBezTo>
                    <a:pt x="66567" y="9510"/>
                    <a:pt x="66215" y="9197"/>
                    <a:pt x="65772" y="9095"/>
                  </a:cubicBezTo>
                  <a:lnTo>
                    <a:pt x="65107" y="9417"/>
                  </a:lnTo>
                  <a:cubicBezTo>
                    <a:pt x="65107" y="9738"/>
                    <a:pt x="65068" y="10038"/>
                    <a:pt x="65118" y="10332"/>
                  </a:cubicBezTo>
                  <a:cubicBezTo>
                    <a:pt x="65156" y="10543"/>
                    <a:pt x="65312" y="10737"/>
                    <a:pt x="65428" y="10954"/>
                  </a:cubicBezTo>
                  <a:cubicBezTo>
                    <a:pt x="65406" y="11048"/>
                    <a:pt x="65401" y="11176"/>
                    <a:pt x="65345" y="11264"/>
                  </a:cubicBezTo>
                  <a:cubicBezTo>
                    <a:pt x="65206" y="11503"/>
                    <a:pt x="65045" y="11725"/>
                    <a:pt x="64890" y="11952"/>
                  </a:cubicBezTo>
                  <a:cubicBezTo>
                    <a:pt x="64857" y="12230"/>
                    <a:pt x="64829" y="12507"/>
                    <a:pt x="64790" y="12779"/>
                  </a:cubicBezTo>
                  <a:cubicBezTo>
                    <a:pt x="64768" y="12968"/>
                    <a:pt x="64718" y="13145"/>
                    <a:pt x="64552" y="13268"/>
                  </a:cubicBezTo>
                  <a:cubicBezTo>
                    <a:pt x="64491" y="13295"/>
                    <a:pt x="64430" y="13317"/>
                    <a:pt x="64363" y="13329"/>
                  </a:cubicBezTo>
                  <a:cubicBezTo>
                    <a:pt x="64302" y="13123"/>
                    <a:pt x="64246" y="12940"/>
                    <a:pt x="64147" y="12591"/>
                  </a:cubicBezTo>
                  <a:lnTo>
                    <a:pt x="63869" y="12973"/>
                  </a:lnTo>
                  <a:cubicBezTo>
                    <a:pt x="63897" y="13168"/>
                    <a:pt x="63919" y="13345"/>
                    <a:pt x="63947" y="13528"/>
                  </a:cubicBezTo>
                  <a:lnTo>
                    <a:pt x="64307" y="13784"/>
                  </a:lnTo>
                  <a:cubicBezTo>
                    <a:pt x="64291" y="13939"/>
                    <a:pt x="64274" y="14094"/>
                    <a:pt x="64252" y="14272"/>
                  </a:cubicBezTo>
                  <a:lnTo>
                    <a:pt x="63753" y="14699"/>
                  </a:lnTo>
                  <a:cubicBezTo>
                    <a:pt x="63026" y="14211"/>
                    <a:pt x="62715" y="13484"/>
                    <a:pt x="62831" y="12602"/>
                  </a:cubicBezTo>
                  <a:lnTo>
                    <a:pt x="63164" y="12452"/>
                  </a:lnTo>
                  <a:cubicBezTo>
                    <a:pt x="63137" y="12063"/>
                    <a:pt x="63203" y="11658"/>
                    <a:pt x="62942" y="11325"/>
                  </a:cubicBezTo>
                  <a:cubicBezTo>
                    <a:pt x="62709" y="11020"/>
                    <a:pt x="62426" y="10759"/>
                    <a:pt x="62160" y="10471"/>
                  </a:cubicBezTo>
                  <a:cubicBezTo>
                    <a:pt x="61810" y="10621"/>
                    <a:pt x="61722" y="10904"/>
                    <a:pt x="61683" y="11203"/>
                  </a:cubicBezTo>
                  <a:cubicBezTo>
                    <a:pt x="61655" y="11386"/>
                    <a:pt x="61661" y="11575"/>
                    <a:pt x="61649" y="11758"/>
                  </a:cubicBezTo>
                  <a:cubicBezTo>
                    <a:pt x="61644" y="12019"/>
                    <a:pt x="61539" y="12263"/>
                    <a:pt x="61355" y="12441"/>
                  </a:cubicBezTo>
                  <a:cubicBezTo>
                    <a:pt x="60911" y="12075"/>
                    <a:pt x="61167" y="11586"/>
                    <a:pt x="61045" y="11159"/>
                  </a:cubicBezTo>
                  <a:lnTo>
                    <a:pt x="60695" y="10432"/>
                  </a:lnTo>
                  <a:cubicBezTo>
                    <a:pt x="60812" y="10266"/>
                    <a:pt x="60923" y="10110"/>
                    <a:pt x="61061" y="9910"/>
                  </a:cubicBezTo>
                  <a:lnTo>
                    <a:pt x="60345" y="9661"/>
                  </a:lnTo>
                  <a:lnTo>
                    <a:pt x="59902" y="9811"/>
                  </a:lnTo>
                  <a:lnTo>
                    <a:pt x="59397" y="9372"/>
                  </a:lnTo>
                  <a:cubicBezTo>
                    <a:pt x="59563" y="9150"/>
                    <a:pt x="59713" y="8962"/>
                    <a:pt x="59846" y="8778"/>
                  </a:cubicBezTo>
                  <a:lnTo>
                    <a:pt x="59680" y="8457"/>
                  </a:lnTo>
                  <a:lnTo>
                    <a:pt x="60279" y="8296"/>
                  </a:lnTo>
                  <a:lnTo>
                    <a:pt x="59835" y="7863"/>
                  </a:lnTo>
                  <a:cubicBezTo>
                    <a:pt x="59785" y="7680"/>
                    <a:pt x="59730" y="7480"/>
                    <a:pt x="59680" y="7314"/>
                  </a:cubicBezTo>
                  <a:lnTo>
                    <a:pt x="59158" y="6825"/>
                  </a:lnTo>
                  <a:cubicBezTo>
                    <a:pt x="59080" y="6398"/>
                    <a:pt x="59291" y="5971"/>
                    <a:pt x="59058" y="5577"/>
                  </a:cubicBezTo>
                  <a:cubicBezTo>
                    <a:pt x="58847" y="5227"/>
                    <a:pt x="58642" y="4878"/>
                    <a:pt x="58431" y="4533"/>
                  </a:cubicBezTo>
                  <a:lnTo>
                    <a:pt x="57871" y="4289"/>
                  </a:lnTo>
                  <a:cubicBezTo>
                    <a:pt x="57898" y="4162"/>
                    <a:pt x="57915" y="4073"/>
                    <a:pt x="57932" y="3995"/>
                  </a:cubicBezTo>
                  <a:lnTo>
                    <a:pt x="58237" y="3790"/>
                  </a:lnTo>
                  <a:cubicBezTo>
                    <a:pt x="58387" y="3368"/>
                    <a:pt x="58520" y="3002"/>
                    <a:pt x="58675" y="2580"/>
                  </a:cubicBezTo>
                  <a:lnTo>
                    <a:pt x="58287" y="1931"/>
                  </a:lnTo>
                  <a:cubicBezTo>
                    <a:pt x="58439" y="1847"/>
                    <a:pt x="58591" y="1817"/>
                    <a:pt x="58743" y="1817"/>
                  </a:cubicBezTo>
                  <a:cubicBezTo>
                    <a:pt x="59060" y="1817"/>
                    <a:pt x="59375" y="1947"/>
                    <a:pt x="59691" y="1981"/>
                  </a:cubicBezTo>
                  <a:cubicBezTo>
                    <a:pt x="59796" y="1848"/>
                    <a:pt x="59907" y="1753"/>
                    <a:pt x="59968" y="1631"/>
                  </a:cubicBezTo>
                  <a:cubicBezTo>
                    <a:pt x="60223" y="1093"/>
                    <a:pt x="60473" y="549"/>
                    <a:pt x="60723"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25" name="Google Shape;1025;p60"/>
            <p:cNvSpPr/>
            <p:nvPr/>
          </p:nvSpPr>
          <p:spPr>
            <a:xfrm>
              <a:off x="1851900" y="1104450"/>
              <a:ext cx="563100" cy="612650"/>
            </a:xfrm>
            <a:custGeom>
              <a:avLst/>
              <a:gdLst/>
              <a:ahLst/>
              <a:cxnLst/>
              <a:rect l="l" t="t" r="r" b="b"/>
              <a:pathLst>
                <a:path w="22524" h="24506" extrusionOk="0">
                  <a:moveTo>
                    <a:pt x="14916" y="15215"/>
                  </a:moveTo>
                  <a:cubicBezTo>
                    <a:pt x="15177" y="15359"/>
                    <a:pt x="15177" y="15359"/>
                    <a:pt x="15343" y="15698"/>
                  </a:cubicBezTo>
                  <a:cubicBezTo>
                    <a:pt x="15909" y="15903"/>
                    <a:pt x="15970" y="15959"/>
                    <a:pt x="16248" y="16497"/>
                  </a:cubicBezTo>
                  <a:cubicBezTo>
                    <a:pt x="15941" y="16746"/>
                    <a:pt x="15846" y="16823"/>
                    <a:pt x="15623" y="16823"/>
                  </a:cubicBezTo>
                  <a:cubicBezTo>
                    <a:pt x="15523" y="16823"/>
                    <a:pt x="15397" y="16808"/>
                    <a:pt x="15216" y="16786"/>
                  </a:cubicBezTo>
                  <a:lnTo>
                    <a:pt x="14938" y="17080"/>
                  </a:lnTo>
                  <a:cubicBezTo>
                    <a:pt x="14860" y="16702"/>
                    <a:pt x="14794" y="16380"/>
                    <a:pt x="14694" y="15909"/>
                  </a:cubicBezTo>
                  <a:cubicBezTo>
                    <a:pt x="14694" y="15759"/>
                    <a:pt x="14783" y="15482"/>
                    <a:pt x="14916" y="15215"/>
                  </a:cubicBezTo>
                  <a:close/>
                  <a:moveTo>
                    <a:pt x="14422" y="18428"/>
                  </a:moveTo>
                  <a:lnTo>
                    <a:pt x="14422" y="18428"/>
                  </a:lnTo>
                  <a:cubicBezTo>
                    <a:pt x="15027" y="18711"/>
                    <a:pt x="15315" y="19133"/>
                    <a:pt x="15449" y="19854"/>
                  </a:cubicBezTo>
                  <a:lnTo>
                    <a:pt x="14966" y="19616"/>
                  </a:lnTo>
                  <a:lnTo>
                    <a:pt x="14511" y="19815"/>
                  </a:lnTo>
                  <a:cubicBezTo>
                    <a:pt x="14411" y="19643"/>
                    <a:pt x="14322" y="19493"/>
                    <a:pt x="14233" y="19333"/>
                  </a:cubicBezTo>
                  <a:lnTo>
                    <a:pt x="14555" y="19149"/>
                  </a:lnTo>
                  <a:cubicBezTo>
                    <a:pt x="14516" y="18927"/>
                    <a:pt x="14478" y="18711"/>
                    <a:pt x="14422" y="18428"/>
                  </a:cubicBezTo>
                  <a:close/>
                  <a:moveTo>
                    <a:pt x="4534" y="0"/>
                  </a:moveTo>
                  <a:lnTo>
                    <a:pt x="4373" y="94"/>
                  </a:lnTo>
                  <a:cubicBezTo>
                    <a:pt x="4362" y="239"/>
                    <a:pt x="4356" y="344"/>
                    <a:pt x="4351" y="455"/>
                  </a:cubicBezTo>
                  <a:lnTo>
                    <a:pt x="3957" y="355"/>
                  </a:lnTo>
                  <a:cubicBezTo>
                    <a:pt x="3923" y="477"/>
                    <a:pt x="3901" y="560"/>
                    <a:pt x="3901" y="566"/>
                  </a:cubicBezTo>
                  <a:cubicBezTo>
                    <a:pt x="3951" y="794"/>
                    <a:pt x="4195" y="794"/>
                    <a:pt x="4173" y="988"/>
                  </a:cubicBezTo>
                  <a:lnTo>
                    <a:pt x="3912" y="988"/>
                  </a:lnTo>
                  <a:lnTo>
                    <a:pt x="3385" y="1631"/>
                  </a:lnTo>
                  <a:cubicBezTo>
                    <a:pt x="3330" y="2020"/>
                    <a:pt x="3457" y="2364"/>
                    <a:pt x="3568" y="2619"/>
                  </a:cubicBezTo>
                  <a:cubicBezTo>
                    <a:pt x="3740" y="2824"/>
                    <a:pt x="3857" y="2963"/>
                    <a:pt x="3968" y="3102"/>
                  </a:cubicBezTo>
                  <a:cubicBezTo>
                    <a:pt x="3984" y="3124"/>
                    <a:pt x="3951" y="3180"/>
                    <a:pt x="3940" y="3229"/>
                  </a:cubicBezTo>
                  <a:lnTo>
                    <a:pt x="3568" y="3318"/>
                  </a:lnTo>
                  <a:lnTo>
                    <a:pt x="3285" y="3906"/>
                  </a:lnTo>
                  <a:cubicBezTo>
                    <a:pt x="3346" y="4017"/>
                    <a:pt x="3446" y="4145"/>
                    <a:pt x="3496" y="4295"/>
                  </a:cubicBezTo>
                  <a:cubicBezTo>
                    <a:pt x="3589" y="4595"/>
                    <a:pt x="3772" y="4744"/>
                    <a:pt x="4084" y="4744"/>
                  </a:cubicBezTo>
                  <a:cubicBezTo>
                    <a:pt x="4089" y="4744"/>
                    <a:pt x="4095" y="4744"/>
                    <a:pt x="4101" y="4744"/>
                  </a:cubicBezTo>
                  <a:cubicBezTo>
                    <a:pt x="4134" y="4744"/>
                    <a:pt x="4168" y="4805"/>
                    <a:pt x="4229" y="4866"/>
                  </a:cubicBezTo>
                  <a:cubicBezTo>
                    <a:pt x="4234" y="4989"/>
                    <a:pt x="4245" y="5138"/>
                    <a:pt x="4262" y="5299"/>
                  </a:cubicBezTo>
                  <a:cubicBezTo>
                    <a:pt x="4168" y="5324"/>
                    <a:pt x="4100" y="5362"/>
                    <a:pt x="4047" y="5362"/>
                  </a:cubicBezTo>
                  <a:cubicBezTo>
                    <a:pt x="4041" y="5362"/>
                    <a:pt x="4035" y="5361"/>
                    <a:pt x="4029" y="5360"/>
                  </a:cubicBezTo>
                  <a:cubicBezTo>
                    <a:pt x="3901" y="5321"/>
                    <a:pt x="3740" y="5288"/>
                    <a:pt x="3657" y="5194"/>
                  </a:cubicBezTo>
                  <a:cubicBezTo>
                    <a:pt x="3396" y="4905"/>
                    <a:pt x="3163" y="4589"/>
                    <a:pt x="2947" y="4317"/>
                  </a:cubicBezTo>
                  <a:cubicBezTo>
                    <a:pt x="2902" y="3740"/>
                    <a:pt x="2642" y="3229"/>
                    <a:pt x="2897" y="2730"/>
                  </a:cubicBezTo>
                  <a:lnTo>
                    <a:pt x="2547" y="1948"/>
                  </a:lnTo>
                  <a:cubicBezTo>
                    <a:pt x="2747" y="1243"/>
                    <a:pt x="2980" y="572"/>
                    <a:pt x="3418" y="6"/>
                  </a:cubicBezTo>
                  <a:lnTo>
                    <a:pt x="1171" y="6"/>
                  </a:lnTo>
                  <a:cubicBezTo>
                    <a:pt x="1121" y="72"/>
                    <a:pt x="1082" y="139"/>
                    <a:pt x="1043" y="211"/>
                  </a:cubicBezTo>
                  <a:cubicBezTo>
                    <a:pt x="894" y="494"/>
                    <a:pt x="760" y="788"/>
                    <a:pt x="677" y="960"/>
                  </a:cubicBezTo>
                  <a:cubicBezTo>
                    <a:pt x="544" y="1359"/>
                    <a:pt x="444" y="1637"/>
                    <a:pt x="355" y="1914"/>
                  </a:cubicBezTo>
                  <a:cubicBezTo>
                    <a:pt x="261" y="2197"/>
                    <a:pt x="156" y="2486"/>
                    <a:pt x="78" y="2774"/>
                  </a:cubicBezTo>
                  <a:cubicBezTo>
                    <a:pt x="11" y="3019"/>
                    <a:pt x="0" y="3274"/>
                    <a:pt x="183" y="3485"/>
                  </a:cubicBezTo>
                  <a:lnTo>
                    <a:pt x="34" y="3773"/>
                  </a:lnTo>
                  <a:cubicBezTo>
                    <a:pt x="34" y="4289"/>
                    <a:pt x="39" y="4650"/>
                    <a:pt x="34" y="5016"/>
                  </a:cubicBezTo>
                  <a:cubicBezTo>
                    <a:pt x="22" y="5238"/>
                    <a:pt x="67" y="5427"/>
                    <a:pt x="250" y="5582"/>
                  </a:cubicBezTo>
                  <a:cubicBezTo>
                    <a:pt x="710" y="5810"/>
                    <a:pt x="1238" y="5710"/>
                    <a:pt x="1709" y="5799"/>
                  </a:cubicBezTo>
                  <a:cubicBezTo>
                    <a:pt x="1887" y="6026"/>
                    <a:pt x="2070" y="6215"/>
                    <a:pt x="1842" y="6492"/>
                  </a:cubicBezTo>
                  <a:cubicBezTo>
                    <a:pt x="1777" y="6505"/>
                    <a:pt x="1711" y="6511"/>
                    <a:pt x="1646" y="6511"/>
                  </a:cubicBezTo>
                  <a:cubicBezTo>
                    <a:pt x="1505" y="6511"/>
                    <a:pt x="1365" y="6482"/>
                    <a:pt x="1232" y="6426"/>
                  </a:cubicBezTo>
                  <a:cubicBezTo>
                    <a:pt x="1082" y="6365"/>
                    <a:pt x="927" y="6326"/>
                    <a:pt x="772" y="6315"/>
                  </a:cubicBezTo>
                  <a:cubicBezTo>
                    <a:pt x="765" y="6313"/>
                    <a:pt x="758" y="6313"/>
                    <a:pt x="752" y="6313"/>
                  </a:cubicBezTo>
                  <a:cubicBezTo>
                    <a:pt x="696" y="6313"/>
                    <a:pt x="637" y="6350"/>
                    <a:pt x="577" y="6370"/>
                  </a:cubicBezTo>
                  <a:cubicBezTo>
                    <a:pt x="544" y="6509"/>
                    <a:pt x="516" y="6648"/>
                    <a:pt x="483" y="6797"/>
                  </a:cubicBezTo>
                  <a:cubicBezTo>
                    <a:pt x="655" y="7069"/>
                    <a:pt x="821" y="7347"/>
                    <a:pt x="966" y="7585"/>
                  </a:cubicBezTo>
                  <a:cubicBezTo>
                    <a:pt x="1313" y="7812"/>
                    <a:pt x="1611" y="8071"/>
                    <a:pt x="2007" y="8071"/>
                  </a:cubicBezTo>
                  <a:cubicBezTo>
                    <a:pt x="2047" y="8071"/>
                    <a:pt x="2089" y="8068"/>
                    <a:pt x="2131" y="8063"/>
                  </a:cubicBezTo>
                  <a:cubicBezTo>
                    <a:pt x="2296" y="7907"/>
                    <a:pt x="2321" y="7884"/>
                    <a:pt x="2496" y="7884"/>
                  </a:cubicBezTo>
                  <a:cubicBezTo>
                    <a:pt x="2527" y="7884"/>
                    <a:pt x="2562" y="7884"/>
                    <a:pt x="2603" y="7885"/>
                  </a:cubicBezTo>
                  <a:cubicBezTo>
                    <a:pt x="2708" y="8246"/>
                    <a:pt x="2969" y="8495"/>
                    <a:pt x="3313" y="8706"/>
                  </a:cubicBezTo>
                  <a:lnTo>
                    <a:pt x="5327" y="8706"/>
                  </a:lnTo>
                  <a:lnTo>
                    <a:pt x="5938" y="9167"/>
                  </a:lnTo>
                  <a:lnTo>
                    <a:pt x="6648" y="8950"/>
                  </a:lnTo>
                  <a:cubicBezTo>
                    <a:pt x="6803" y="9067"/>
                    <a:pt x="6953" y="9172"/>
                    <a:pt x="7097" y="9278"/>
                  </a:cubicBezTo>
                  <a:cubicBezTo>
                    <a:pt x="7120" y="9256"/>
                    <a:pt x="7142" y="9233"/>
                    <a:pt x="7164" y="9206"/>
                  </a:cubicBezTo>
                  <a:lnTo>
                    <a:pt x="6731" y="8518"/>
                  </a:lnTo>
                  <a:lnTo>
                    <a:pt x="7752" y="8712"/>
                  </a:lnTo>
                  <a:cubicBezTo>
                    <a:pt x="7952" y="8851"/>
                    <a:pt x="8102" y="8956"/>
                    <a:pt x="8246" y="9056"/>
                  </a:cubicBezTo>
                  <a:lnTo>
                    <a:pt x="8845" y="8817"/>
                  </a:lnTo>
                  <a:cubicBezTo>
                    <a:pt x="8873" y="8379"/>
                    <a:pt x="8629" y="8074"/>
                    <a:pt x="8390" y="7780"/>
                  </a:cubicBezTo>
                  <a:cubicBezTo>
                    <a:pt x="8468" y="7737"/>
                    <a:pt x="8537" y="7718"/>
                    <a:pt x="8599" y="7718"/>
                  </a:cubicBezTo>
                  <a:cubicBezTo>
                    <a:pt x="8706" y="7718"/>
                    <a:pt x="8790" y="7773"/>
                    <a:pt x="8856" y="7857"/>
                  </a:cubicBezTo>
                  <a:cubicBezTo>
                    <a:pt x="9045" y="8107"/>
                    <a:pt x="9339" y="8185"/>
                    <a:pt x="9633" y="8307"/>
                  </a:cubicBezTo>
                  <a:cubicBezTo>
                    <a:pt x="9689" y="8606"/>
                    <a:pt x="9739" y="8895"/>
                    <a:pt x="9794" y="9195"/>
                  </a:cubicBezTo>
                  <a:lnTo>
                    <a:pt x="10244" y="9172"/>
                  </a:lnTo>
                  <a:lnTo>
                    <a:pt x="10244" y="9639"/>
                  </a:lnTo>
                  <a:lnTo>
                    <a:pt x="11226" y="10299"/>
                  </a:lnTo>
                  <a:cubicBezTo>
                    <a:pt x="11254" y="10482"/>
                    <a:pt x="11281" y="10654"/>
                    <a:pt x="11315" y="10832"/>
                  </a:cubicBezTo>
                  <a:lnTo>
                    <a:pt x="10543" y="11059"/>
                  </a:lnTo>
                  <a:cubicBezTo>
                    <a:pt x="10543" y="11209"/>
                    <a:pt x="10538" y="11320"/>
                    <a:pt x="10543" y="11431"/>
                  </a:cubicBezTo>
                  <a:cubicBezTo>
                    <a:pt x="10543" y="11470"/>
                    <a:pt x="10588" y="11509"/>
                    <a:pt x="10610" y="11547"/>
                  </a:cubicBezTo>
                  <a:cubicBezTo>
                    <a:pt x="10654" y="11559"/>
                    <a:pt x="10695" y="11564"/>
                    <a:pt x="10733" y="11564"/>
                  </a:cubicBezTo>
                  <a:cubicBezTo>
                    <a:pt x="11065" y="11564"/>
                    <a:pt x="11196" y="11170"/>
                    <a:pt x="11520" y="11070"/>
                  </a:cubicBezTo>
                  <a:cubicBezTo>
                    <a:pt x="11831" y="11359"/>
                    <a:pt x="12147" y="11653"/>
                    <a:pt x="12474" y="11941"/>
                  </a:cubicBezTo>
                  <a:cubicBezTo>
                    <a:pt x="12479" y="11947"/>
                    <a:pt x="12487" y="11950"/>
                    <a:pt x="12496" y="11950"/>
                  </a:cubicBezTo>
                  <a:cubicBezTo>
                    <a:pt x="12522" y="11950"/>
                    <a:pt x="12563" y="11933"/>
                    <a:pt x="12591" y="11925"/>
                  </a:cubicBezTo>
                  <a:cubicBezTo>
                    <a:pt x="12646" y="11853"/>
                    <a:pt x="12458" y="11703"/>
                    <a:pt x="12713" y="11664"/>
                  </a:cubicBezTo>
                  <a:lnTo>
                    <a:pt x="12713" y="12296"/>
                  </a:lnTo>
                  <a:lnTo>
                    <a:pt x="13229" y="12652"/>
                  </a:lnTo>
                  <a:cubicBezTo>
                    <a:pt x="13640" y="13279"/>
                    <a:pt x="13895" y="14000"/>
                    <a:pt x="13973" y="14749"/>
                  </a:cubicBezTo>
                  <a:cubicBezTo>
                    <a:pt x="13751" y="15088"/>
                    <a:pt x="13518" y="15482"/>
                    <a:pt x="13235" y="15837"/>
                  </a:cubicBezTo>
                  <a:cubicBezTo>
                    <a:pt x="12940" y="16214"/>
                    <a:pt x="12591" y="16553"/>
                    <a:pt x="12236" y="16946"/>
                  </a:cubicBezTo>
                  <a:cubicBezTo>
                    <a:pt x="12397" y="17174"/>
                    <a:pt x="12563" y="17390"/>
                    <a:pt x="12713" y="17618"/>
                  </a:cubicBezTo>
                  <a:cubicBezTo>
                    <a:pt x="12785" y="17729"/>
                    <a:pt x="12846" y="17851"/>
                    <a:pt x="12890" y="17979"/>
                  </a:cubicBezTo>
                  <a:cubicBezTo>
                    <a:pt x="12907" y="18029"/>
                    <a:pt x="12868" y="18106"/>
                    <a:pt x="12852" y="18167"/>
                  </a:cubicBezTo>
                  <a:lnTo>
                    <a:pt x="12530" y="18145"/>
                  </a:lnTo>
                  <a:lnTo>
                    <a:pt x="12152" y="18472"/>
                  </a:lnTo>
                  <a:lnTo>
                    <a:pt x="11747" y="18428"/>
                  </a:lnTo>
                  <a:cubicBezTo>
                    <a:pt x="11576" y="18580"/>
                    <a:pt x="11394" y="18653"/>
                    <a:pt x="11203" y="18653"/>
                  </a:cubicBezTo>
                  <a:cubicBezTo>
                    <a:pt x="11023" y="18653"/>
                    <a:pt x="10834" y="18588"/>
                    <a:pt x="10638" y="18461"/>
                  </a:cubicBezTo>
                  <a:cubicBezTo>
                    <a:pt x="10516" y="18384"/>
                    <a:pt x="10332" y="18395"/>
                    <a:pt x="10171" y="18378"/>
                  </a:cubicBezTo>
                  <a:cubicBezTo>
                    <a:pt x="10169" y="18378"/>
                    <a:pt x="10166" y="18377"/>
                    <a:pt x="10163" y="18377"/>
                  </a:cubicBezTo>
                  <a:cubicBezTo>
                    <a:pt x="10126" y="18377"/>
                    <a:pt x="10084" y="18407"/>
                    <a:pt x="10038" y="18422"/>
                  </a:cubicBezTo>
                  <a:cubicBezTo>
                    <a:pt x="9999" y="18545"/>
                    <a:pt x="9955" y="18672"/>
                    <a:pt x="9922" y="18772"/>
                  </a:cubicBezTo>
                  <a:lnTo>
                    <a:pt x="9345" y="19233"/>
                  </a:lnTo>
                  <a:cubicBezTo>
                    <a:pt x="9345" y="19438"/>
                    <a:pt x="9334" y="19649"/>
                    <a:pt x="9345" y="19854"/>
                  </a:cubicBezTo>
                  <a:cubicBezTo>
                    <a:pt x="9345" y="19943"/>
                    <a:pt x="9395" y="20026"/>
                    <a:pt x="9439" y="20159"/>
                  </a:cubicBezTo>
                  <a:lnTo>
                    <a:pt x="10443" y="20531"/>
                  </a:lnTo>
                  <a:lnTo>
                    <a:pt x="11403" y="19993"/>
                  </a:lnTo>
                  <a:lnTo>
                    <a:pt x="12064" y="20182"/>
                  </a:lnTo>
                  <a:cubicBezTo>
                    <a:pt x="12134" y="20087"/>
                    <a:pt x="12208" y="20056"/>
                    <a:pt x="12281" y="20056"/>
                  </a:cubicBezTo>
                  <a:cubicBezTo>
                    <a:pt x="12421" y="20056"/>
                    <a:pt x="12560" y="20169"/>
                    <a:pt x="12681" y="20169"/>
                  </a:cubicBezTo>
                  <a:cubicBezTo>
                    <a:pt x="12706" y="20169"/>
                    <a:pt x="12729" y="20165"/>
                    <a:pt x="12752" y="20154"/>
                  </a:cubicBezTo>
                  <a:lnTo>
                    <a:pt x="13412" y="20670"/>
                  </a:lnTo>
                  <a:lnTo>
                    <a:pt x="13889" y="21408"/>
                  </a:lnTo>
                  <a:lnTo>
                    <a:pt x="14355" y="21441"/>
                  </a:lnTo>
                  <a:lnTo>
                    <a:pt x="14627" y="21830"/>
                  </a:lnTo>
                  <a:cubicBezTo>
                    <a:pt x="14588" y="21946"/>
                    <a:pt x="14561" y="22035"/>
                    <a:pt x="14539" y="22118"/>
                  </a:cubicBezTo>
                  <a:cubicBezTo>
                    <a:pt x="14511" y="22207"/>
                    <a:pt x="14500" y="22290"/>
                    <a:pt x="14472" y="22396"/>
                  </a:cubicBezTo>
                  <a:cubicBezTo>
                    <a:pt x="14955" y="22795"/>
                    <a:pt x="15476" y="23067"/>
                    <a:pt x="16098" y="23161"/>
                  </a:cubicBezTo>
                  <a:cubicBezTo>
                    <a:pt x="16203" y="23472"/>
                    <a:pt x="16442" y="23716"/>
                    <a:pt x="16753" y="23833"/>
                  </a:cubicBezTo>
                  <a:cubicBezTo>
                    <a:pt x="17357" y="24044"/>
                    <a:pt x="17968" y="24249"/>
                    <a:pt x="18556" y="24504"/>
                  </a:cubicBezTo>
                  <a:cubicBezTo>
                    <a:pt x="18559" y="24505"/>
                    <a:pt x="18562" y="24506"/>
                    <a:pt x="18566" y="24506"/>
                  </a:cubicBezTo>
                  <a:cubicBezTo>
                    <a:pt x="18584" y="24506"/>
                    <a:pt x="18612" y="24497"/>
                    <a:pt x="18661" y="24487"/>
                  </a:cubicBezTo>
                  <a:lnTo>
                    <a:pt x="18822" y="24310"/>
                  </a:lnTo>
                  <a:cubicBezTo>
                    <a:pt x="18700" y="24099"/>
                    <a:pt x="18545" y="23916"/>
                    <a:pt x="18467" y="23705"/>
                  </a:cubicBezTo>
                  <a:cubicBezTo>
                    <a:pt x="18273" y="23206"/>
                    <a:pt x="17907" y="22845"/>
                    <a:pt x="17502" y="22551"/>
                  </a:cubicBezTo>
                  <a:cubicBezTo>
                    <a:pt x="17169" y="22312"/>
                    <a:pt x="16963" y="21996"/>
                    <a:pt x="16697" y="21680"/>
                  </a:cubicBezTo>
                  <a:lnTo>
                    <a:pt x="16886" y="21458"/>
                  </a:lnTo>
                  <a:lnTo>
                    <a:pt x="17385" y="21841"/>
                  </a:lnTo>
                  <a:lnTo>
                    <a:pt x="17740" y="21841"/>
                  </a:lnTo>
                  <a:cubicBezTo>
                    <a:pt x="18184" y="22468"/>
                    <a:pt x="18922" y="22651"/>
                    <a:pt x="19466" y="23111"/>
                  </a:cubicBezTo>
                  <a:lnTo>
                    <a:pt x="19810" y="22712"/>
                  </a:lnTo>
                  <a:cubicBezTo>
                    <a:pt x="19766" y="22429"/>
                    <a:pt x="19727" y="22157"/>
                    <a:pt x="19682" y="21868"/>
                  </a:cubicBezTo>
                  <a:lnTo>
                    <a:pt x="19682" y="21868"/>
                  </a:lnTo>
                  <a:lnTo>
                    <a:pt x="20088" y="21946"/>
                  </a:lnTo>
                  <a:cubicBezTo>
                    <a:pt x="19988" y="21696"/>
                    <a:pt x="19904" y="21491"/>
                    <a:pt x="19827" y="21286"/>
                  </a:cubicBezTo>
                  <a:cubicBezTo>
                    <a:pt x="19849" y="21203"/>
                    <a:pt x="19871" y="21114"/>
                    <a:pt x="19871" y="21097"/>
                  </a:cubicBezTo>
                  <a:lnTo>
                    <a:pt x="19416" y="20503"/>
                  </a:lnTo>
                  <a:cubicBezTo>
                    <a:pt x="19466" y="20337"/>
                    <a:pt x="19494" y="20231"/>
                    <a:pt x="19527" y="20120"/>
                  </a:cubicBezTo>
                  <a:lnTo>
                    <a:pt x="19166" y="19843"/>
                  </a:lnTo>
                  <a:cubicBezTo>
                    <a:pt x="19133" y="19715"/>
                    <a:pt x="19111" y="19627"/>
                    <a:pt x="19100" y="19577"/>
                  </a:cubicBezTo>
                  <a:cubicBezTo>
                    <a:pt x="18656" y="19316"/>
                    <a:pt x="18367" y="18955"/>
                    <a:pt x="18068" y="18644"/>
                  </a:cubicBezTo>
                  <a:cubicBezTo>
                    <a:pt x="17984" y="18406"/>
                    <a:pt x="18051" y="18139"/>
                    <a:pt x="17818" y="17984"/>
                  </a:cubicBezTo>
                  <a:lnTo>
                    <a:pt x="17380" y="17884"/>
                  </a:lnTo>
                  <a:lnTo>
                    <a:pt x="17380" y="17457"/>
                  </a:lnTo>
                  <a:lnTo>
                    <a:pt x="17990" y="17229"/>
                  </a:lnTo>
                  <a:cubicBezTo>
                    <a:pt x="17818" y="17019"/>
                    <a:pt x="17674" y="16841"/>
                    <a:pt x="17541" y="16658"/>
                  </a:cubicBezTo>
                  <a:cubicBezTo>
                    <a:pt x="17524" y="16630"/>
                    <a:pt x="17552" y="16569"/>
                    <a:pt x="17557" y="16530"/>
                  </a:cubicBezTo>
                  <a:lnTo>
                    <a:pt x="17846" y="16475"/>
                  </a:lnTo>
                  <a:cubicBezTo>
                    <a:pt x="17829" y="16347"/>
                    <a:pt x="17818" y="16270"/>
                    <a:pt x="17807" y="16159"/>
                  </a:cubicBezTo>
                  <a:lnTo>
                    <a:pt x="17807" y="16159"/>
                  </a:lnTo>
                  <a:lnTo>
                    <a:pt x="19100" y="16991"/>
                  </a:lnTo>
                  <a:cubicBezTo>
                    <a:pt x="19100" y="17046"/>
                    <a:pt x="19094" y="17130"/>
                    <a:pt x="19089" y="17268"/>
                  </a:cubicBezTo>
                  <a:lnTo>
                    <a:pt x="19749" y="17141"/>
                  </a:lnTo>
                  <a:cubicBezTo>
                    <a:pt x="19771" y="17168"/>
                    <a:pt x="19788" y="17191"/>
                    <a:pt x="19810" y="17213"/>
                  </a:cubicBezTo>
                  <a:lnTo>
                    <a:pt x="19399" y="17429"/>
                  </a:lnTo>
                  <a:cubicBezTo>
                    <a:pt x="19594" y="17873"/>
                    <a:pt x="19755" y="18228"/>
                    <a:pt x="19943" y="18650"/>
                  </a:cubicBezTo>
                  <a:cubicBezTo>
                    <a:pt x="19992" y="18631"/>
                    <a:pt x="20035" y="18623"/>
                    <a:pt x="20074" y="18623"/>
                  </a:cubicBezTo>
                  <a:cubicBezTo>
                    <a:pt x="20277" y="18623"/>
                    <a:pt x="20373" y="18847"/>
                    <a:pt x="20531" y="18977"/>
                  </a:cubicBezTo>
                  <a:cubicBezTo>
                    <a:pt x="20559" y="19000"/>
                    <a:pt x="20609" y="19000"/>
                    <a:pt x="20681" y="19016"/>
                  </a:cubicBezTo>
                  <a:cubicBezTo>
                    <a:pt x="20759" y="18894"/>
                    <a:pt x="20842" y="18767"/>
                    <a:pt x="20909" y="18661"/>
                  </a:cubicBezTo>
                  <a:cubicBezTo>
                    <a:pt x="20864" y="18417"/>
                    <a:pt x="20826" y="18212"/>
                    <a:pt x="20787" y="18012"/>
                  </a:cubicBezTo>
                  <a:cubicBezTo>
                    <a:pt x="20859" y="17906"/>
                    <a:pt x="20925" y="17812"/>
                    <a:pt x="20948" y="17779"/>
                  </a:cubicBezTo>
                  <a:lnTo>
                    <a:pt x="21491" y="17779"/>
                  </a:lnTo>
                  <a:lnTo>
                    <a:pt x="21802" y="17085"/>
                  </a:lnTo>
                  <a:lnTo>
                    <a:pt x="21552" y="16769"/>
                  </a:lnTo>
                  <a:lnTo>
                    <a:pt x="21736" y="16475"/>
                  </a:lnTo>
                  <a:lnTo>
                    <a:pt x="22329" y="16580"/>
                  </a:lnTo>
                  <a:cubicBezTo>
                    <a:pt x="22329" y="16392"/>
                    <a:pt x="22307" y="16253"/>
                    <a:pt x="22335" y="16131"/>
                  </a:cubicBezTo>
                  <a:cubicBezTo>
                    <a:pt x="22363" y="16003"/>
                    <a:pt x="22446" y="15903"/>
                    <a:pt x="22524" y="15759"/>
                  </a:cubicBezTo>
                  <a:lnTo>
                    <a:pt x="21863" y="15243"/>
                  </a:lnTo>
                  <a:lnTo>
                    <a:pt x="21486" y="15576"/>
                  </a:lnTo>
                  <a:lnTo>
                    <a:pt x="21025" y="15254"/>
                  </a:lnTo>
                  <a:cubicBezTo>
                    <a:pt x="21097" y="15093"/>
                    <a:pt x="21164" y="14932"/>
                    <a:pt x="21253" y="14744"/>
                  </a:cubicBezTo>
                  <a:lnTo>
                    <a:pt x="21253" y="14744"/>
                  </a:lnTo>
                  <a:cubicBezTo>
                    <a:pt x="21062" y="14780"/>
                    <a:pt x="20894" y="14815"/>
                    <a:pt x="20748" y="14815"/>
                  </a:cubicBezTo>
                  <a:cubicBezTo>
                    <a:pt x="20651" y="14815"/>
                    <a:pt x="20564" y="14800"/>
                    <a:pt x="20487" y="14760"/>
                  </a:cubicBezTo>
                  <a:cubicBezTo>
                    <a:pt x="20432" y="14438"/>
                    <a:pt x="20387" y="14178"/>
                    <a:pt x="20343" y="13895"/>
                  </a:cubicBezTo>
                  <a:lnTo>
                    <a:pt x="19749" y="13545"/>
                  </a:lnTo>
                  <a:cubicBezTo>
                    <a:pt x="19766" y="13434"/>
                    <a:pt x="19782" y="13312"/>
                    <a:pt x="19821" y="13046"/>
                  </a:cubicBezTo>
                  <a:lnTo>
                    <a:pt x="19821" y="13046"/>
                  </a:lnTo>
                  <a:cubicBezTo>
                    <a:pt x="19621" y="13245"/>
                    <a:pt x="19527" y="13367"/>
                    <a:pt x="19405" y="13445"/>
                  </a:cubicBezTo>
                  <a:cubicBezTo>
                    <a:pt x="19250" y="13523"/>
                    <a:pt x="19089" y="13595"/>
                    <a:pt x="18922" y="13650"/>
                  </a:cubicBezTo>
                  <a:cubicBezTo>
                    <a:pt x="18872" y="13434"/>
                    <a:pt x="18545" y="13345"/>
                    <a:pt x="18611" y="13051"/>
                  </a:cubicBezTo>
                  <a:cubicBezTo>
                    <a:pt x="18312" y="12957"/>
                    <a:pt x="18034" y="12796"/>
                    <a:pt x="17801" y="12591"/>
                  </a:cubicBezTo>
                  <a:cubicBezTo>
                    <a:pt x="17857" y="12457"/>
                    <a:pt x="17901" y="12357"/>
                    <a:pt x="17957" y="12230"/>
                  </a:cubicBezTo>
                  <a:lnTo>
                    <a:pt x="17019" y="11991"/>
                  </a:lnTo>
                  <a:cubicBezTo>
                    <a:pt x="17008" y="11864"/>
                    <a:pt x="16997" y="11758"/>
                    <a:pt x="16986" y="11664"/>
                  </a:cubicBezTo>
                  <a:cubicBezTo>
                    <a:pt x="16847" y="11525"/>
                    <a:pt x="16553" y="11631"/>
                    <a:pt x="16547" y="11309"/>
                  </a:cubicBezTo>
                  <a:lnTo>
                    <a:pt x="16547" y="11309"/>
                  </a:lnTo>
                  <a:lnTo>
                    <a:pt x="17241" y="11420"/>
                  </a:lnTo>
                  <a:cubicBezTo>
                    <a:pt x="17141" y="11192"/>
                    <a:pt x="17235" y="11020"/>
                    <a:pt x="17285" y="10848"/>
                  </a:cubicBezTo>
                  <a:cubicBezTo>
                    <a:pt x="17194" y="10741"/>
                    <a:pt x="17092" y="10717"/>
                    <a:pt x="16987" y="10717"/>
                  </a:cubicBezTo>
                  <a:cubicBezTo>
                    <a:pt x="16913" y="10717"/>
                    <a:pt x="16837" y="10729"/>
                    <a:pt x="16764" y="10732"/>
                  </a:cubicBezTo>
                  <a:cubicBezTo>
                    <a:pt x="16736" y="10732"/>
                    <a:pt x="16708" y="10676"/>
                    <a:pt x="16675" y="10637"/>
                  </a:cubicBezTo>
                  <a:lnTo>
                    <a:pt x="16841" y="10354"/>
                  </a:lnTo>
                  <a:lnTo>
                    <a:pt x="17163" y="10304"/>
                  </a:lnTo>
                  <a:cubicBezTo>
                    <a:pt x="17412" y="10474"/>
                    <a:pt x="17670" y="10638"/>
                    <a:pt x="17975" y="10638"/>
                  </a:cubicBezTo>
                  <a:cubicBezTo>
                    <a:pt x="18078" y="10638"/>
                    <a:pt x="18186" y="10620"/>
                    <a:pt x="18301" y="10576"/>
                  </a:cubicBezTo>
                  <a:cubicBezTo>
                    <a:pt x="18312" y="10249"/>
                    <a:pt x="18062" y="10132"/>
                    <a:pt x="17957" y="10038"/>
                  </a:cubicBezTo>
                  <a:lnTo>
                    <a:pt x="17285" y="9772"/>
                  </a:lnTo>
                  <a:lnTo>
                    <a:pt x="16719" y="9738"/>
                  </a:lnTo>
                  <a:lnTo>
                    <a:pt x="17274" y="9300"/>
                  </a:lnTo>
                  <a:cubicBezTo>
                    <a:pt x="17312" y="9291"/>
                    <a:pt x="17349" y="9288"/>
                    <a:pt x="17384" y="9288"/>
                  </a:cubicBezTo>
                  <a:cubicBezTo>
                    <a:pt x="17503" y="9288"/>
                    <a:pt x="17604" y="9328"/>
                    <a:pt x="17698" y="9328"/>
                  </a:cubicBezTo>
                  <a:cubicBezTo>
                    <a:pt x="17765" y="9328"/>
                    <a:pt x="17827" y="9308"/>
                    <a:pt x="17890" y="9239"/>
                  </a:cubicBezTo>
                  <a:cubicBezTo>
                    <a:pt x="17890" y="8762"/>
                    <a:pt x="17779" y="8351"/>
                    <a:pt x="17274" y="8090"/>
                  </a:cubicBezTo>
                  <a:cubicBezTo>
                    <a:pt x="17185" y="8218"/>
                    <a:pt x="17108" y="8329"/>
                    <a:pt x="17036" y="8440"/>
                  </a:cubicBezTo>
                  <a:cubicBezTo>
                    <a:pt x="16963" y="8556"/>
                    <a:pt x="16880" y="8662"/>
                    <a:pt x="16791" y="8767"/>
                  </a:cubicBezTo>
                  <a:cubicBezTo>
                    <a:pt x="16781" y="8780"/>
                    <a:pt x="16761" y="8784"/>
                    <a:pt x="16737" y="8784"/>
                  </a:cubicBezTo>
                  <a:cubicBezTo>
                    <a:pt x="16698" y="8784"/>
                    <a:pt x="16646" y="8773"/>
                    <a:pt x="16608" y="8773"/>
                  </a:cubicBezTo>
                  <a:cubicBezTo>
                    <a:pt x="16603" y="8651"/>
                    <a:pt x="16592" y="8551"/>
                    <a:pt x="16586" y="8384"/>
                  </a:cubicBezTo>
                  <a:lnTo>
                    <a:pt x="15876" y="8534"/>
                  </a:lnTo>
                  <a:lnTo>
                    <a:pt x="15848" y="8457"/>
                  </a:lnTo>
                  <a:lnTo>
                    <a:pt x="17047" y="7558"/>
                  </a:lnTo>
                  <a:cubicBezTo>
                    <a:pt x="16852" y="7164"/>
                    <a:pt x="16492" y="7092"/>
                    <a:pt x="16181" y="6920"/>
                  </a:cubicBezTo>
                  <a:cubicBezTo>
                    <a:pt x="16092" y="6997"/>
                    <a:pt x="16009" y="7075"/>
                    <a:pt x="15915" y="7136"/>
                  </a:cubicBezTo>
                  <a:cubicBezTo>
                    <a:pt x="15842" y="7183"/>
                    <a:pt x="15789" y="7299"/>
                    <a:pt x="15690" y="7299"/>
                  </a:cubicBezTo>
                  <a:cubicBezTo>
                    <a:pt x="15660" y="7299"/>
                    <a:pt x="15627" y="7289"/>
                    <a:pt x="15587" y="7264"/>
                  </a:cubicBezTo>
                  <a:lnTo>
                    <a:pt x="15815" y="6792"/>
                  </a:lnTo>
                  <a:lnTo>
                    <a:pt x="15149" y="7130"/>
                  </a:lnTo>
                  <a:cubicBezTo>
                    <a:pt x="15149" y="6803"/>
                    <a:pt x="15426" y="6509"/>
                    <a:pt x="15066" y="6231"/>
                  </a:cubicBezTo>
                  <a:lnTo>
                    <a:pt x="14594" y="6714"/>
                  </a:lnTo>
                  <a:cubicBezTo>
                    <a:pt x="14566" y="6592"/>
                    <a:pt x="14550" y="6492"/>
                    <a:pt x="14527" y="6392"/>
                  </a:cubicBezTo>
                  <a:lnTo>
                    <a:pt x="14233" y="6243"/>
                  </a:lnTo>
                  <a:cubicBezTo>
                    <a:pt x="14367" y="6032"/>
                    <a:pt x="14711" y="6109"/>
                    <a:pt x="14755" y="5749"/>
                  </a:cubicBezTo>
                  <a:cubicBezTo>
                    <a:pt x="14683" y="5593"/>
                    <a:pt x="14588" y="5388"/>
                    <a:pt x="14494" y="5194"/>
                  </a:cubicBezTo>
                  <a:lnTo>
                    <a:pt x="13839" y="4939"/>
                  </a:lnTo>
                  <a:lnTo>
                    <a:pt x="13462" y="5105"/>
                  </a:lnTo>
                  <a:lnTo>
                    <a:pt x="12569" y="5105"/>
                  </a:lnTo>
                  <a:cubicBezTo>
                    <a:pt x="12613" y="4961"/>
                    <a:pt x="12657" y="4811"/>
                    <a:pt x="12724" y="4583"/>
                  </a:cubicBezTo>
                  <a:lnTo>
                    <a:pt x="12724" y="4583"/>
                  </a:lnTo>
                  <a:lnTo>
                    <a:pt x="12247" y="4783"/>
                  </a:lnTo>
                  <a:cubicBezTo>
                    <a:pt x="12164" y="5022"/>
                    <a:pt x="12091" y="5233"/>
                    <a:pt x="12003" y="5482"/>
                  </a:cubicBezTo>
                  <a:cubicBezTo>
                    <a:pt x="11925" y="5177"/>
                    <a:pt x="11858" y="4911"/>
                    <a:pt x="11792" y="4650"/>
                  </a:cubicBezTo>
                  <a:lnTo>
                    <a:pt x="12391" y="4162"/>
                  </a:lnTo>
                  <a:cubicBezTo>
                    <a:pt x="12369" y="4001"/>
                    <a:pt x="12358" y="3873"/>
                    <a:pt x="12347" y="3773"/>
                  </a:cubicBezTo>
                  <a:cubicBezTo>
                    <a:pt x="12233" y="3693"/>
                    <a:pt x="12101" y="3651"/>
                    <a:pt x="11968" y="3651"/>
                  </a:cubicBezTo>
                  <a:cubicBezTo>
                    <a:pt x="11880" y="3651"/>
                    <a:pt x="11792" y="3669"/>
                    <a:pt x="11709" y="3707"/>
                  </a:cubicBezTo>
                  <a:cubicBezTo>
                    <a:pt x="11707" y="3707"/>
                    <a:pt x="11706" y="3707"/>
                    <a:pt x="11704" y="3707"/>
                  </a:cubicBezTo>
                  <a:cubicBezTo>
                    <a:pt x="11681" y="3707"/>
                    <a:pt x="11640" y="3666"/>
                    <a:pt x="11609" y="3640"/>
                  </a:cubicBezTo>
                  <a:lnTo>
                    <a:pt x="11825" y="3213"/>
                  </a:lnTo>
                  <a:lnTo>
                    <a:pt x="11581" y="2680"/>
                  </a:lnTo>
                  <a:cubicBezTo>
                    <a:pt x="11439" y="2524"/>
                    <a:pt x="11306" y="2480"/>
                    <a:pt x="11186" y="2480"/>
                  </a:cubicBezTo>
                  <a:cubicBezTo>
                    <a:pt x="11061" y="2480"/>
                    <a:pt x="10950" y="2527"/>
                    <a:pt x="10854" y="2547"/>
                  </a:cubicBezTo>
                  <a:cubicBezTo>
                    <a:pt x="10519" y="2325"/>
                    <a:pt x="10352" y="1936"/>
                    <a:pt x="9919" y="1936"/>
                  </a:cubicBezTo>
                  <a:cubicBezTo>
                    <a:pt x="9907" y="1936"/>
                    <a:pt x="9895" y="1936"/>
                    <a:pt x="9883" y="1937"/>
                  </a:cubicBezTo>
                  <a:cubicBezTo>
                    <a:pt x="9495" y="2036"/>
                    <a:pt x="9217" y="2286"/>
                    <a:pt x="9051" y="2680"/>
                  </a:cubicBezTo>
                  <a:cubicBezTo>
                    <a:pt x="9101" y="2819"/>
                    <a:pt x="9150" y="2963"/>
                    <a:pt x="9206" y="3124"/>
                  </a:cubicBezTo>
                  <a:lnTo>
                    <a:pt x="8906" y="3263"/>
                  </a:lnTo>
                  <a:cubicBezTo>
                    <a:pt x="8763" y="3181"/>
                    <a:pt x="8592" y="3015"/>
                    <a:pt x="8475" y="3015"/>
                  </a:cubicBezTo>
                  <a:cubicBezTo>
                    <a:pt x="8465" y="3015"/>
                    <a:pt x="8455" y="3016"/>
                    <a:pt x="8446" y="3019"/>
                  </a:cubicBezTo>
                  <a:cubicBezTo>
                    <a:pt x="8419" y="3027"/>
                    <a:pt x="8395" y="3031"/>
                    <a:pt x="8372" y="3031"/>
                  </a:cubicBezTo>
                  <a:cubicBezTo>
                    <a:pt x="8230" y="3031"/>
                    <a:pt x="8150" y="2891"/>
                    <a:pt x="7990" y="2891"/>
                  </a:cubicBezTo>
                  <a:cubicBezTo>
                    <a:pt x="7956" y="2891"/>
                    <a:pt x="7917" y="2898"/>
                    <a:pt x="7874" y="2913"/>
                  </a:cubicBezTo>
                  <a:cubicBezTo>
                    <a:pt x="7957" y="3218"/>
                    <a:pt x="7563" y="3352"/>
                    <a:pt x="7547" y="3696"/>
                  </a:cubicBezTo>
                  <a:cubicBezTo>
                    <a:pt x="7543" y="3817"/>
                    <a:pt x="7461" y="3884"/>
                    <a:pt x="7354" y="3884"/>
                  </a:cubicBezTo>
                  <a:cubicBezTo>
                    <a:pt x="7323" y="3884"/>
                    <a:pt x="7291" y="3879"/>
                    <a:pt x="7258" y="3868"/>
                  </a:cubicBezTo>
                  <a:cubicBezTo>
                    <a:pt x="7014" y="3435"/>
                    <a:pt x="7436" y="3024"/>
                    <a:pt x="7286" y="2602"/>
                  </a:cubicBezTo>
                  <a:cubicBezTo>
                    <a:pt x="7391" y="2369"/>
                    <a:pt x="7502" y="2147"/>
                    <a:pt x="7597" y="1942"/>
                  </a:cubicBezTo>
                  <a:lnTo>
                    <a:pt x="7336" y="1454"/>
                  </a:lnTo>
                  <a:cubicBezTo>
                    <a:pt x="7347" y="1260"/>
                    <a:pt x="7364" y="1099"/>
                    <a:pt x="7369" y="966"/>
                  </a:cubicBezTo>
                  <a:lnTo>
                    <a:pt x="6975" y="488"/>
                  </a:lnTo>
                  <a:cubicBezTo>
                    <a:pt x="6931" y="327"/>
                    <a:pt x="6898" y="166"/>
                    <a:pt x="688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26" name="Google Shape;1026;p60"/>
            <p:cNvSpPr/>
            <p:nvPr/>
          </p:nvSpPr>
          <p:spPr>
            <a:xfrm>
              <a:off x="2031400" y="1104450"/>
              <a:ext cx="93250" cy="48700"/>
            </a:xfrm>
            <a:custGeom>
              <a:avLst/>
              <a:gdLst/>
              <a:ahLst/>
              <a:cxnLst/>
              <a:rect l="l" t="t" r="r" b="b"/>
              <a:pathLst>
                <a:path w="3730" h="1948" extrusionOk="0">
                  <a:moveTo>
                    <a:pt x="17" y="0"/>
                  </a:moveTo>
                  <a:cubicBezTo>
                    <a:pt x="17" y="128"/>
                    <a:pt x="12" y="250"/>
                    <a:pt x="1" y="377"/>
                  </a:cubicBezTo>
                  <a:lnTo>
                    <a:pt x="572" y="705"/>
                  </a:lnTo>
                  <a:cubicBezTo>
                    <a:pt x="578" y="1065"/>
                    <a:pt x="605" y="1409"/>
                    <a:pt x="850" y="1737"/>
                  </a:cubicBezTo>
                  <a:lnTo>
                    <a:pt x="1232" y="1948"/>
                  </a:lnTo>
                  <a:lnTo>
                    <a:pt x="1904" y="1615"/>
                  </a:lnTo>
                  <a:cubicBezTo>
                    <a:pt x="2004" y="1597"/>
                    <a:pt x="2101" y="1590"/>
                    <a:pt x="2197" y="1590"/>
                  </a:cubicBezTo>
                  <a:cubicBezTo>
                    <a:pt x="2592" y="1590"/>
                    <a:pt x="2955" y="1711"/>
                    <a:pt x="3326" y="1711"/>
                  </a:cubicBezTo>
                  <a:cubicBezTo>
                    <a:pt x="3459" y="1711"/>
                    <a:pt x="3593" y="1696"/>
                    <a:pt x="3730" y="1654"/>
                  </a:cubicBezTo>
                  <a:cubicBezTo>
                    <a:pt x="3596" y="1010"/>
                    <a:pt x="3169" y="549"/>
                    <a:pt x="2858"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27" name="Google Shape;1027;p60"/>
            <p:cNvSpPr/>
            <p:nvPr/>
          </p:nvSpPr>
          <p:spPr>
            <a:xfrm>
              <a:off x="3163525" y="1104450"/>
              <a:ext cx="51350" cy="11950"/>
            </a:xfrm>
            <a:custGeom>
              <a:avLst/>
              <a:gdLst/>
              <a:ahLst/>
              <a:cxnLst/>
              <a:rect l="l" t="t" r="r" b="b"/>
              <a:pathLst>
                <a:path w="2054" h="478" extrusionOk="0">
                  <a:moveTo>
                    <a:pt x="1" y="0"/>
                  </a:moveTo>
                  <a:cubicBezTo>
                    <a:pt x="278" y="228"/>
                    <a:pt x="606" y="394"/>
                    <a:pt x="961" y="477"/>
                  </a:cubicBezTo>
                  <a:lnTo>
                    <a:pt x="2054"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28" name="Google Shape;1028;p60"/>
            <p:cNvSpPr/>
            <p:nvPr/>
          </p:nvSpPr>
          <p:spPr>
            <a:xfrm>
              <a:off x="2524425" y="1104450"/>
              <a:ext cx="674375" cy="698775"/>
            </a:xfrm>
            <a:custGeom>
              <a:avLst/>
              <a:gdLst/>
              <a:ahLst/>
              <a:cxnLst/>
              <a:rect l="l" t="t" r="r" b="b"/>
              <a:pathLst>
                <a:path w="26975" h="27951" extrusionOk="0">
                  <a:moveTo>
                    <a:pt x="23301" y="6465"/>
                  </a:moveTo>
                  <a:cubicBezTo>
                    <a:pt x="23012" y="6675"/>
                    <a:pt x="22652" y="6675"/>
                    <a:pt x="22324" y="6814"/>
                  </a:cubicBezTo>
                  <a:cubicBezTo>
                    <a:pt x="22285" y="6947"/>
                    <a:pt x="22241" y="7086"/>
                    <a:pt x="22185" y="7219"/>
                  </a:cubicBezTo>
                  <a:cubicBezTo>
                    <a:pt x="22108" y="7341"/>
                    <a:pt x="22025" y="7458"/>
                    <a:pt x="21930" y="7563"/>
                  </a:cubicBezTo>
                  <a:lnTo>
                    <a:pt x="22208" y="7769"/>
                  </a:lnTo>
                  <a:cubicBezTo>
                    <a:pt x="22180" y="7791"/>
                    <a:pt x="22152" y="7830"/>
                    <a:pt x="22119" y="7835"/>
                  </a:cubicBezTo>
                  <a:cubicBezTo>
                    <a:pt x="22083" y="7843"/>
                    <a:pt x="22047" y="7848"/>
                    <a:pt x="22011" y="7848"/>
                  </a:cubicBezTo>
                  <a:cubicBezTo>
                    <a:pt x="21976" y="7848"/>
                    <a:pt x="21941" y="7843"/>
                    <a:pt x="21908" y="7835"/>
                  </a:cubicBezTo>
                  <a:cubicBezTo>
                    <a:pt x="21704" y="7759"/>
                    <a:pt x="21508" y="7647"/>
                    <a:pt x="21276" y="7647"/>
                  </a:cubicBezTo>
                  <a:cubicBezTo>
                    <a:pt x="21236" y="7647"/>
                    <a:pt x="21195" y="7650"/>
                    <a:pt x="21153" y="7658"/>
                  </a:cubicBezTo>
                  <a:lnTo>
                    <a:pt x="21730" y="7430"/>
                  </a:lnTo>
                  <a:lnTo>
                    <a:pt x="22141" y="6465"/>
                  </a:lnTo>
                  <a:close/>
                  <a:moveTo>
                    <a:pt x="311" y="0"/>
                  </a:moveTo>
                  <a:lnTo>
                    <a:pt x="422" y="144"/>
                  </a:lnTo>
                  <a:lnTo>
                    <a:pt x="1" y="294"/>
                  </a:lnTo>
                  <a:cubicBezTo>
                    <a:pt x="239" y="372"/>
                    <a:pt x="461" y="449"/>
                    <a:pt x="533" y="699"/>
                  </a:cubicBezTo>
                  <a:cubicBezTo>
                    <a:pt x="511" y="832"/>
                    <a:pt x="483" y="966"/>
                    <a:pt x="461" y="1093"/>
                  </a:cubicBezTo>
                  <a:lnTo>
                    <a:pt x="822" y="1260"/>
                  </a:lnTo>
                  <a:cubicBezTo>
                    <a:pt x="861" y="1393"/>
                    <a:pt x="905" y="1532"/>
                    <a:pt x="955" y="1687"/>
                  </a:cubicBezTo>
                  <a:lnTo>
                    <a:pt x="217" y="1931"/>
                  </a:lnTo>
                  <a:cubicBezTo>
                    <a:pt x="195" y="2036"/>
                    <a:pt x="184" y="2103"/>
                    <a:pt x="167" y="2208"/>
                  </a:cubicBezTo>
                  <a:lnTo>
                    <a:pt x="417" y="2369"/>
                  </a:lnTo>
                  <a:lnTo>
                    <a:pt x="295" y="2808"/>
                  </a:lnTo>
                  <a:lnTo>
                    <a:pt x="783" y="3102"/>
                  </a:lnTo>
                  <a:lnTo>
                    <a:pt x="273" y="3829"/>
                  </a:lnTo>
                  <a:lnTo>
                    <a:pt x="683" y="4045"/>
                  </a:lnTo>
                  <a:cubicBezTo>
                    <a:pt x="495" y="4217"/>
                    <a:pt x="228" y="4306"/>
                    <a:pt x="150" y="4600"/>
                  </a:cubicBezTo>
                  <a:cubicBezTo>
                    <a:pt x="150" y="4850"/>
                    <a:pt x="234" y="5088"/>
                    <a:pt x="389" y="5283"/>
                  </a:cubicBezTo>
                  <a:lnTo>
                    <a:pt x="1005" y="5466"/>
                  </a:lnTo>
                  <a:lnTo>
                    <a:pt x="1493" y="5122"/>
                  </a:lnTo>
                  <a:cubicBezTo>
                    <a:pt x="1504" y="4944"/>
                    <a:pt x="1516" y="4811"/>
                    <a:pt x="1521" y="4706"/>
                  </a:cubicBezTo>
                  <a:cubicBezTo>
                    <a:pt x="1813" y="4462"/>
                    <a:pt x="1849" y="4432"/>
                    <a:pt x="2032" y="4432"/>
                  </a:cubicBezTo>
                  <a:cubicBezTo>
                    <a:pt x="2058" y="4432"/>
                    <a:pt x="2087" y="4433"/>
                    <a:pt x="2120" y="4434"/>
                  </a:cubicBezTo>
                  <a:cubicBezTo>
                    <a:pt x="2070" y="4572"/>
                    <a:pt x="2020" y="4706"/>
                    <a:pt x="1959" y="4866"/>
                  </a:cubicBezTo>
                  <a:cubicBezTo>
                    <a:pt x="2238" y="4813"/>
                    <a:pt x="2382" y="4785"/>
                    <a:pt x="2505" y="4785"/>
                  </a:cubicBezTo>
                  <a:cubicBezTo>
                    <a:pt x="2636" y="4785"/>
                    <a:pt x="2743" y="4817"/>
                    <a:pt x="2964" y="4883"/>
                  </a:cubicBezTo>
                  <a:cubicBezTo>
                    <a:pt x="2914" y="5127"/>
                    <a:pt x="2487" y="5005"/>
                    <a:pt x="2531" y="5382"/>
                  </a:cubicBezTo>
                  <a:lnTo>
                    <a:pt x="3030" y="5416"/>
                  </a:lnTo>
                  <a:cubicBezTo>
                    <a:pt x="2875" y="5577"/>
                    <a:pt x="2675" y="5693"/>
                    <a:pt x="2742" y="5948"/>
                  </a:cubicBezTo>
                  <a:lnTo>
                    <a:pt x="3669" y="6259"/>
                  </a:lnTo>
                  <a:lnTo>
                    <a:pt x="3236" y="6398"/>
                  </a:lnTo>
                  <a:lnTo>
                    <a:pt x="3713" y="6786"/>
                  </a:lnTo>
                  <a:lnTo>
                    <a:pt x="3546" y="7031"/>
                  </a:lnTo>
                  <a:lnTo>
                    <a:pt x="3874" y="7280"/>
                  </a:lnTo>
                  <a:lnTo>
                    <a:pt x="3680" y="7852"/>
                  </a:lnTo>
                  <a:cubicBezTo>
                    <a:pt x="3130" y="7752"/>
                    <a:pt x="2886" y="7258"/>
                    <a:pt x="2487" y="7047"/>
                  </a:cubicBezTo>
                  <a:lnTo>
                    <a:pt x="1349" y="6892"/>
                  </a:lnTo>
                  <a:lnTo>
                    <a:pt x="1066" y="7230"/>
                  </a:lnTo>
                  <a:lnTo>
                    <a:pt x="1488" y="7785"/>
                  </a:lnTo>
                  <a:lnTo>
                    <a:pt x="2148" y="7996"/>
                  </a:lnTo>
                  <a:lnTo>
                    <a:pt x="2864" y="8640"/>
                  </a:lnTo>
                  <a:lnTo>
                    <a:pt x="4190" y="8884"/>
                  </a:lnTo>
                  <a:cubicBezTo>
                    <a:pt x="4240" y="8989"/>
                    <a:pt x="4296" y="9111"/>
                    <a:pt x="4351" y="9239"/>
                  </a:cubicBezTo>
                  <a:lnTo>
                    <a:pt x="4101" y="9522"/>
                  </a:lnTo>
                  <a:cubicBezTo>
                    <a:pt x="4035" y="9877"/>
                    <a:pt x="3968" y="10188"/>
                    <a:pt x="3907" y="10482"/>
                  </a:cubicBezTo>
                  <a:cubicBezTo>
                    <a:pt x="3985" y="10565"/>
                    <a:pt x="4040" y="10626"/>
                    <a:pt x="4096" y="10682"/>
                  </a:cubicBezTo>
                  <a:cubicBezTo>
                    <a:pt x="3813" y="10876"/>
                    <a:pt x="3768" y="11170"/>
                    <a:pt x="3691" y="11414"/>
                  </a:cubicBezTo>
                  <a:lnTo>
                    <a:pt x="3907" y="11614"/>
                  </a:lnTo>
                  <a:cubicBezTo>
                    <a:pt x="3813" y="11902"/>
                    <a:pt x="3619" y="12002"/>
                    <a:pt x="3474" y="12019"/>
                  </a:cubicBezTo>
                  <a:cubicBezTo>
                    <a:pt x="3075" y="11902"/>
                    <a:pt x="2770" y="11814"/>
                    <a:pt x="2464" y="11730"/>
                  </a:cubicBezTo>
                  <a:cubicBezTo>
                    <a:pt x="2463" y="11730"/>
                    <a:pt x="2461" y="11730"/>
                    <a:pt x="2460" y="11730"/>
                  </a:cubicBezTo>
                  <a:cubicBezTo>
                    <a:pt x="2433" y="11730"/>
                    <a:pt x="2401" y="11771"/>
                    <a:pt x="2370" y="11792"/>
                  </a:cubicBezTo>
                  <a:lnTo>
                    <a:pt x="2514" y="12013"/>
                  </a:lnTo>
                  <a:lnTo>
                    <a:pt x="2237" y="12463"/>
                  </a:lnTo>
                  <a:cubicBezTo>
                    <a:pt x="2226" y="12657"/>
                    <a:pt x="2215" y="12813"/>
                    <a:pt x="2204" y="12962"/>
                  </a:cubicBezTo>
                  <a:cubicBezTo>
                    <a:pt x="1887" y="13157"/>
                    <a:pt x="1815" y="13478"/>
                    <a:pt x="1676" y="13767"/>
                  </a:cubicBezTo>
                  <a:cubicBezTo>
                    <a:pt x="1743" y="14017"/>
                    <a:pt x="1787" y="14250"/>
                    <a:pt x="1710" y="14516"/>
                  </a:cubicBezTo>
                  <a:cubicBezTo>
                    <a:pt x="1643" y="14755"/>
                    <a:pt x="1693" y="15032"/>
                    <a:pt x="1693" y="15315"/>
                  </a:cubicBezTo>
                  <a:lnTo>
                    <a:pt x="2276" y="15665"/>
                  </a:lnTo>
                  <a:lnTo>
                    <a:pt x="2082" y="15975"/>
                  </a:lnTo>
                  <a:lnTo>
                    <a:pt x="2337" y="16097"/>
                  </a:lnTo>
                  <a:lnTo>
                    <a:pt x="1860" y="16270"/>
                  </a:lnTo>
                  <a:cubicBezTo>
                    <a:pt x="1749" y="16625"/>
                    <a:pt x="1837" y="16941"/>
                    <a:pt x="1854" y="17152"/>
                  </a:cubicBezTo>
                  <a:cubicBezTo>
                    <a:pt x="2015" y="17463"/>
                    <a:pt x="2120" y="17679"/>
                    <a:pt x="2231" y="17901"/>
                  </a:cubicBezTo>
                  <a:lnTo>
                    <a:pt x="2675" y="18023"/>
                  </a:lnTo>
                  <a:cubicBezTo>
                    <a:pt x="2709" y="18239"/>
                    <a:pt x="2675" y="18450"/>
                    <a:pt x="2764" y="18583"/>
                  </a:cubicBezTo>
                  <a:cubicBezTo>
                    <a:pt x="3075" y="19050"/>
                    <a:pt x="3064" y="19538"/>
                    <a:pt x="2980" y="20048"/>
                  </a:cubicBezTo>
                  <a:cubicBezTo>
                    <a:pt x="2953" y="20215"/>
                    <a:pt x="2919" y="20398"/>
                    <a:pt x="3069" y="20625"/>
                  </a:cubicBezTo>
                  <a:lnTo>
                    <a:pt x="3657" y="19726"/>
                  </a:lnTo>
                  <a:lnTo>
                    <a:pt x="4429" y="19643"/>
                  </a:lnTo>
                  <a:lnTo>
                    <a:pt x="4651" y="19948"/>
                  </a:lnTo>
                  <a:lnTo>
                    <a:pt x="4595" y="20004"/>
                  </a:lnTo>
                  <a:lnTo>
                    <a:pt x="4284" y="19849"/>
                  </a:lnTo>
                  <a:lnTo>
                    <a:pt x="3685" y="20182"/>
                  </a:lnTo>
                  <a:cubicBezTo>
                    <a:pt x="3680" y="20309"/>
                    <a:pt x="3718" y="20492"/>
                    <a:pt x="3652" y="20609"/>
                  </a:cubicBezTo>
                  <a:cubicBezTo>
                    <a:pt x="3458" y="20931"/>
                    <a:pt x="3491" y="21275"/>
                    <a:pt x="3480" y="21497"/>
                  </a:cubicBezTo>
                  <a:lnTo>
                    <a:pt x="4001" y="22606"/>
                  </a:lnTo>
                  <a:lnTo>
                    <a:pt x="4284" y="22817"/>
                  </a:lnTo>
                  <a:cubicBezTo>
                    <a:pt x="4334" y="23100"/>
                    <a:pt x="4373" y="23350"/>
                    <a:pt x="4407" y="23577"/>
                  </a:cubicBezTo>
                  <a:cubicBezTo>
                    <a:pt x="4678" y="23866"/>
                    <a:pt x="4928" y="24138"/>
                    <a:pt x="5172" y="24410"/>
                  </a:cubicBezTo>
                  <a:cubicBezTo>
                    <a:pt x="5011" y="24704"/>
                    <a:pt x="5283" y="24920"/>
                    <a:pt x="5272" y="25181"/>
                  </a:cubicBezTo>
                  <a:lnTo>
                    <a:pt x="5794" y="25564"/>
                  </a:lnTo>
                  <a:cubicBezTo>
                    <a:pt x="5894" y="25869"/>
                    <a:pt x="6005" y="26180"/>
                    <a:pt x="6232" y="26258"/>
                  </a:cubicBezTo>
                  <a:cubicBezTo>
                    <a:pt x="6632" y="26308"/>
                    <a:pt x="6931" y="26274"/>
                    <a:pt x="7164" y="26385"/>
                  </a:cubicBezTo>
                  <a:cubicBezTo>
                    <a:pt x="7558" y="26579"/>
                    <a:pt x="7986" y="26646"/>
                    <a:pt x="8369" y="26835"/>
                  </a:cubicBezTo>
                  <a:cubicBezTo>
                    <a:pt x="8407" y="26851"/>
                    <a:pt x="8435" y="26896"/>
                    <a:pt x="8491" y="26957"/>
                  </a:cubicBezTo>
                  <a:cubicBezTo>
                    <a:pt x="8485" y="27129"/>
                    <a:pt x="8474" y="27323"/>
                    <a:pt x="8463" y="27528"/>
                  </a:cubicBezTo>
                  <a:cubicBezTo>
                    <a:pt x="8657" y="27573"/>
                    <a:pt x="8846" y="27628"/>
                    <a:pt x="9029" y="27695"/>
                  </a:cubicBezTo>
                  <a:cubicBezTo>
                    <a:pt x="9179" y="27767"/>
                    <a:pt x="9328" y="27856"/>
                    <a:pt x="9467" y="27950"/>
                  </a:cubicBezTo>
                  <a:cubicBezTo>
                    <a:pt x="9761" y="27795"/>
                    <a:pt x="9928" y="27595"/>
                    <a:pt x="10017" y="27306"/>
                  </a:cubicBezTo>
                  <a:lnTo>
                    <a:pt x="9634" y="26907"/>
                  </a:lnTo>
                  <a:lnTo>
                    <a:pt x="10094" y="26840"/>
                  </a:lnTo>
                  <a:lnTo>
                    <a:pt x="10305" y="26263"/>
                  </a:lnTo>
                  <a:lnTo>
                    <a:pt x="10244" y="25986"/>
                  </a:lnTo>
                  <a:cubicBezTo>
                    <a:pt x="10466" y="25425"/>
                    <a:pt x="10638" y="24981"/>
                    <a:pt x="10788" y="24610"/>
                  </a:cubicBezTo>
                  <a:cubicBezTo>
                    <a:pt x="10716" y="24210"/>
                    <a:pt x="10655" y="23894"/>
                    <a:pt x="10599" y="23577"/>
                  </a:cubicBezTo>
                  <a:lnTo>
                    <a:pt x="10311" y="23256"/>
                  </a:lnTo>
                  <a:lnTo>
                    <a:pt x="10605" y="23039"/>
                  </a:lnTo>
                  <a:lnTo>
                    <a:pt x="10832" y="23283"/>
                  </a:lnTo>
                  <a:lnTo>
                    <a:pt x="11248" y="22906"/>
                  </a:lnTo>
                  <a:cubicBezTo>
                    <a:pt x="11265" y="22745"/>
                    <a:pt x="11276" y="22612"/>
                    <a:pt x="11287" y="22501"/>
                  </a:cubicBezTo>
                  <a:cubicBezTo>
                    <a:pt x="11520" y="22162"/>
                    <a:pt x="11742" y="21846"/>
                    <a:pt x="12075" y="21624"/>
                  </a:cubicBezTo>
                  <a:cubicBezTo>
                    <a:pt x="12053" y="21469"/>
                    <a:pt x="12031" y="21336"/>
                    <a:pt x="12014" y="21203"/>
                  </a:cubicBezTo>
                  <a:cubicBezTo>
                    <a:pt x="11998" y="21064"/>
                    <a:pt x="11986" y="20936"/>
                    <a:pt x="11970" y="20809"/>
                  </a:cubicBezTo>
                  <a:cubicBezTo>
                    <a:pt x="11792" y="20742"/>
                    <a:pt x="11626" y="20681"/>
                    <a:pt x="11454" y="20609"/>
                  </a:cubicBezTo>
                  <a:cubicBezTo>
                    <a:pt x="11426" y="20598"/>
                    <a:pt x="11426" y="20531"/>
                    <a:pt x="11393" y="20431"/>
                  </a:cubicBezTo>
                  <a:lnTo>
                    <a:pt x="11393" y="20431"/>
                  </a:lnTo>
                  <a:lnTo>
                    <a:pt x="11931" y="20465"/>
                  </a:lnTo>
                  <a:lnTo>
                    <a:pt x="12264" y="19948"/>
                  </a:lnTo>
                  <a:cubicBezTo>
                    <a:pt x="12114" y="19726"/>
                    <a:pt x="12059" y="19466"/>
                    <a:pt x="11814" y="19321"/>
                  </a:cubicBezTo>
                  <a:cubicBezTo>
                    <a:pt x="11748" y="19283"/>
                    <a:pt x="11737" y="19144"/>
                    <a:pt x="11681" y="19016"/>
                  </a:cubicBezTo>
                  <a:lnTo>
                    <a:pt x="12408" y="18939"/>
                  </a:lnTo>
                  <a:lnTo>
                    <a:pt x="12686" y="18539"/>
                  </a:lnTo>
                  <a:cubicBezTo>
                    <a:pt x="12630" y="18389"/>
                    <a:pt x="12586" y="18273"/>
                    <a:pt x="12530" y="18123"/>
                  </a:cubicBezTo>
                  <a:cubicBezTo>
                    <a:pt x="12680" y="18067"/>
                    <a:pt x="12780" y="18012"/>
                    <a:pt x="12885" y="18001"/>
                  </a:cubicBezTo>
                  <a:cubicBezTo>
                    <a:pt x="12967" y="17992"/>
                    <a:pt x="13051" y="17990"/>
                    <a:pt x="13133" y="17990"/>
                  </a:cubicBezTo>
                  <a:cubicBezTo>
                    <a:pt x="13189" y="17990"/>
                    <a:pt x="13244" y="17991"/>
                    <a:pt x="13298" y="17991"/>
                  </a:cubicBezTo>
                  <a:cubicBezTo>
                    <a:pt x="13367" y="17991"/>
                    <a:pt x="13435" y="17990"/>
                    <a:pt x="13501" y="17984"/>
                  </a:cubicBezTo>
                  <a:cubicBezTo>
                    <a:pt x="13707" y="17973"/>
                    <a:pt x="13917" y="17918"/>
                    <a:pt x="13995" y="17684"/>
                  </a:cubicBezTo>
                  <a:cubicBezTo>
                    <a:pt x="13945" y="17579"/>
                    <a:pt x="13890" y="17474"/>
                    <a:pt x="13812" y="17318"/>
                  </a:cubicBezTo>
                  <a:lnTo>
                    <a:pt x="13812" y="17318"/>
                  </a:lnTo>
                  <a:cubicBezTo>
                    <a:pt x="13844" y="17324"/>
                    <a:pt x="13874" y="17327"/>
                    <a:pt x="13900" y="17327"/>
                  </a:cubicBezTo>
                  <a:cubicBezTo>
                    <a:pt x="14241" y="17327"/>
                    <a:pt x="14125" y="16862"/>
                    <a:pt x="14439" y="16774"/>
                  </a:cubicBezTo>
                  <a:lnTo>
                    <a:pt x="14439" y="16774"/>
                  </a:lnTo>
                  <a:cubicBezTo>
                    <a:pt x="14472" y="17013"/>
                    <a:pt x="14334" y="17180"/>
                    <a:pt x="14262" y="17368"/>
                  </a:cubicBezTo>
                  <a:cubicBezTo>
                    <a:pt x="14189" y="17562"/>
                    <a:pt x="14084" y="17746"/>
                    <a:pt x="14234" y="17929"/>
                  </a:cubicBezTo>
                  <a:cubicBezTo>
                    <a:pt x="14281" y="17949"/>
                    <a:pt x="14323" y="17958"/>
                    <a:pt x="14361" y="17958"/>
                  </a:cubicBezTo>
                  <a:cubicBezTo>
                    <a:pt x="14592" y="17958"/>
                    <a:pt x="14674" y="17629"/>
                    <a:pt x="14900" y="17629"/>
                  </a:cubicBezTo>
                  <a:cubicBezTo>
                    <a:pt x="14916" y="17629"/>
                    <a:pt x="14932" y="17631"/>
                    <a:pt x="14950" y="17635"/>
                  </a:cubicBezTo>
                  <a:cubicBezTo>
                    <a:pt x="15066" y="17279"/>
                    <a:pt x="15416" y="17318"/>
                    <a:pt x="15710" y="17207"/>
                  </a:cubicBezTo>
                  <a:lnTo>
                    <a:pt x="16431" y="16530"/>
                  </a:lnTo>
                  <a:lnTo>
                    <a:pt x="16559" y="16541"/>
                  </a:lnTo>
                  <a:cubicBezTo>
                    <a:pt x="17147" y="16070"/>
                    <a:pt x="17291" y="15315"/>
                    <a:pt x="17685" y="14721"/>
                  </a:cubicBezTo>
                  <a:cubicBezTo>
                    <a:pt x="17824" y="14522"/>
                    <a:pt x="17879" y="14266"/>
                    <a:pt x="17963" y="14028"/>
                  </a:cubicBezTo>
                  <a:lnTo>
                    <a:pt x="17891" y="13956"/>
                  </a:lnTo>
                  <a:lnTo>
                    <a:pt x="18728" y="13240"/>
                  </a:lnTo>
                  <a:cubicBezTo>
                    <a:pt x="18717" y="13107"/>
                    <a:pt x="18717" y="12990"/>
                    <a:pt x="18706" y="12879"/>
                  </a:cubicBezTo>
                  <a:cubicBezTo>
                    <a:pt x="18690" y="12746"/>
                    <a:pt x="18656" y="12618"/>
                    <a:pt x="18617" y="12396"/>
                  </a:cubicBezTo>
                  <a:lnTo>
                    <a:pt x="18617" y="12396"/>
                  </a:lnTo>
                  <a:lnTo>
                    <a:pt x="19344" y="12951"/>
                  </a:lnTo>
                  <a:lnTo>
                    <a:pt x="20227" y="12951"/>
                  </a:lnTo>
                  <a:lnTo>
                    <a:pt x="20598" y="12452"/>
                  </a:lnTo>
                  <a:lnTo>
                    <a:pt x="20887" y="12568"/>
                  </a:lnTo>
                  <a:lnTo>
                    <a:pt x="23306" y="11658"/>
                  </a:lnTo>
                  <a:cubicBezTo>
                    <a:pt x="23700" y="11331"/>
                    <a:pt x="24006" y="10992"/>
                    <a:pt x="24116" y="10549"/>
                  </a:cubicBezTo>
                  <a:cubicBezTo>
                    <a:pt x="25065" y="10088"/>
                    <a:pt x="25365" y="9733"/>
                    <a:pt x="25626" y="9217"/>
                  </a:cubicBezTo>
                  <a:cubicBezTo>
                    <a:pt x="25970" y="9117"/>
                    <a:pt x="26253" y="8923"/>
                    <a:pt x="26519" y="8629"/>
                  </a:cubicBezTo>
                  <a:cubicBezTo>
                    <a:pt x="25470" y="8484"/>
                    <a:pt x="25032" y="8407"/>
                    <a:pt x="24316" y="7979"/>
                  </a:cubicBezTo>
                  <a:cubicBezTo>
                    <a:pt x="24246" y="7964"/>
                    <a:pt x="24178" y="7957"/>
                    <a:pt x="24112" y="7957"/>
                  </a:cubicBezTo>
                  <a:cubicBezTo>
                    <a:pt x="23635" y="7957"/>
                    <a:pt x="23255" y="8314"/>
                    <a:pt x="22807" y="8329"/>
                  </a:cubicBezTo>
                  <a:lnTo>
                    <a:pt x="22491" y="8784"/>
                  </a:lnTo>
                  <a:cubicBezTo>
                    <a:pt x="22224" y="8728"/>
                    <a:pt x="21997" y="8690"/>
                    <a:pt x="21775" y="8634"/>
                  </a:cubicBezTo>
                  <a:cubicBezTo>
                    <a:pt x="21758" y="8634"/>
                    <a:pt x="21753" y="8568"/>
                    <a:pt x="21742" y="8501"/>
                  </a:cubicBezTo>
                  <a:lnTo>
                    <a:pt x="22130" y="8501"/>
                  </a:lnTo>
                  <a:cubicBezTo>
                    <a:pt x="22291" y="8390"/>
                    <a:pt x="22441" y="8273"/>
                    <a:pt x="22602" y="8185"/>
                  </a:cubicBezTo>
                  <a:cubicBezTo>
                    <a:pt x="22763" y="8090"/>
                    <a:pt x="22946" y="8013"/>
                    <a:pt x="23134" y="7924"/>
                  </a:cubicBezTo>
                  <a:lnTo>
                    <a:pt x="22829" y="7591"/>
                  </a:lnTo>
                  <a:cubicBezTo>
                    <a:pt x="23306" y="7569"/>
                    <a:pt x="23711" y="7458"/>
                    <a:pt x="24072" y="7186"/>
                  </a:cubicBezTo>
                  <a:cubicBezTo>
                    <a:pt x="24039" y="6875"/>
                    <a:pt x="24039" y="6576"/>
                    <a:pt x="23806" y="6354"/>
                  </a:cubicBezTo>
                  <a:lnTo>
                    <a:pt x="23345" y="6448"/>
                  </a:lnTo>
                  <a:cubicBezTo>
                    <a:pt x="23417" y="6215"/>
                    <a:pt x="23689" y="6176"/>
                    <a:pt x="23811" y="5998"/>
                  </a:cubicBezTo>
                  <a:cubicBezTo>
                    <a:pt x="23906" y="5876"/>
                    <a:pt x="23950" y="5721"/>
                    <a:pt x="24022" y="5588"/>
                  </a:cubicBezTo>
                  <a:lnTo>
                    <a:pt x="23717" y="5238"/>
                  </a:lnTo>
                  <a:lnTo>
                    <a:pt x="22640" y="5155"/>
                  </a:lnTo>
                  <a:lnTo>
                    <a:pt x="22302" y="4861"/>
                  </a:lnTo>
                  <a:lnTo>
                    <a:pt x="22357" y="4617"/>
                  </a:lnTo>
                  <a:cubicBezTo>
                    <a:pt x="22136" y="4323"/>
                    <a:pt x="21675" y="4295"/>
                    <a:pt x="21575" y="3873"/>
                  </a:cubicBezTo>
                  <a:lnTo>
                    <a:pt x="21575" y="3873"/>
                  </a:lnTo>
                  <a:cubicBezTo>
                    <a:pt x="22030" y="3906"/>
                    <a:pt x="22036" y="3906"/>
                    <a:pt x="22280" y="4206"/>
                  </a:cubicBezTo>
                  <a:cubicBezTo>
                    <a:pt x="22513" y="4489"/>
                    <a:pt x="22740" y="4778"/>
                    <a:pt x="22951" y="5038"/>
                  </a:cubicBezTo>
                  <a:lnTo>
                    <a:pt x="23700" y="5038"/>
                  </a:lnTo>
                  <a:cubicBezTo>
                    <a:pt x="24011" y="5213"/>
                    <a:pt x="24155" y="5622"/>
                    <a:pt x="24559" y="5622"/>
                  </a:cubicBezTo>
                  <a:cubicBezTo>
                    <a:pt x="24566" y="5622"/>
                    <a:pt x="24574" y="5621"/>
                    <a:pt x="24583" y="5621"/>
                  </a:cubicBezTo>
                  <a:lnTo>
                    <a:pt x="24921" y="6231"/>
                  </a:lnTo>
                  <a:lnTo>
                    <a:pt x="25182" y="7275"/>
                  </a:lnTo>
                  <a:cubicBezTo>
                    <a:pt x="25387" y="7424"/>
                    <a:pt x="25559" y="7552"/>
                    <a:pt x="25737" y="7658"/>
                  </a:cubicBezTo>
                  <a:cubicBezTo>
                    <a:pt x="25807" y="7701"/>
                    <a:pt x="25881" y="7727"/>
                    <a:pt x="25955" y="7727"/>
                  </a:cubicBezTo>
                  <a:cubicBezTo>
                    <a:pt x="26031" y="7727"/>
                    <a:pt x="26107" y="7698"/>
                    <a:pt x="26175" y="7630"/>
                  </a:cubicBezTo>
                  <a:cubicBezTo>
                    <a:pt x="26208" y="7469"/>
                    <a:pt x="26242" y="7314"/>
                    <a:pt x="26314" y="7003"/>
                  </a:cubicBezTo>
                  <a:cubicBezTo>
                    <a:pt x="26380" y="7319"/>
                    <a:pt x="26414" y="7469"/>
                    <a:pt x="26453" y="7635"/>
                  </a:cubicBezTo>
                  <a:lnTo>
                    <a:pt x="26974" y="7635"/>
                  </a:lnTo>
                  <a:cubicBezTo>
                    <a:pt x="26946" y="6897"/>
                    <a:pt x="26919" y="6198"/>
                    <a:pt x="26891" y="5471"/>
                  </a:cubicBezTo>
                  <a:lnTo>
                    <a:pt x="26658" y="5288"/>
                  </a:lnTo>
                  <a:cubicBezTo>
                    <a:pt x="26552" y="5366"/>
                    <a:pt x="26486" y="5421"/>
                    <a:pt x="26414" y="5466"/>
                  </a:cubicBezTo>
                  <a:cubicBezTo>
                    <a:pt x="26408" y="5466"/>
                    <a:pt x="26380" y="5444"/>
                    <a:pt x="26331" y="5399"/>
                  </a:cubicBezTo>
                  <a:cubicBezTo>
                    <a:pt x="26364" y="5199"/>
                    <a:pt x="26403" y="4983"/>
                    <a:pt x="26436" y="4755"/>
                  </a:cubicBezTo>
                  <a:cubicBezTo>
                    <a:pt x="26442" y="4717"/>
                    <a:pt x="26397" y="4678"/>
                    <a:pt x="26364" y="4611"/>
                  </a:cubicBezTo>
                  <a:lnTo>
                    <a:pt x="26020" y="4550"/>
                  </a:lnTo>
                  <a:lnTo>
                    <a:pt x="26258" y="4106"/>
                  </a:lnTo>
                  <a:lnTo>
                    <a:pt x="24577" y="2802"/>
                  </a:lnTo>
                  <a:lnTo>
                    <a:pt x="24139" y="3080"/>
                  </a:lnTo>
                  <a:cubicBezTo>
                    <a:pt x="24044" y="2996"/>
                    <a:pt x="23961" y="2924"/>
                    <a:pt x="23883" y="2852"/>
                  </a:cubicBezTo>
                  <a:cubicBezTo>
                    <a:pt x="23872" y="2841"/>
                    <a:pt x="23883" y="2808"/>
                    <a:pt x="23883" y="2780"/>
                  </a:cubicBezTo>
                  <a:lnTo>
                    <a:pt x="24544" y="2619"/>
                  </a:lnTo>
                  <a:cubicBezTo>
                    <a:pt x="24555" y="2469"/>
                    <a:pt x="24566" y="2358"/>
                    <a:pt x="24572" y="2225"/>
                  </a:cubicBezTo>
                  <a:cubicBezTo>
                    <a:pt x="24350" y="2075"/>
                    <a:pt x="24244" y="1781"/>
                    <a:pt x="23922" y="1748"/>
                  </a:cubicBezTo>
                  <a:lnTo>
                    <a:pt x="23190" y="2342"/>
                  </a:lnTo>
                  <a:cubicBezTo>
                    <a:pt x="23140" y="2120"/>
                    <a:pt x="23112" y="1975"/>
                    <a:pt x="23068" y="1765"/>
                  </a:cubicBezTo>
                  <a:lnTo>
                    <a:pt x="23068" y="1765"/>
                  </a:lnTo>
                  <a:cubicBezTo>
                    <a:pt x="23159" y="1789"/>
                    <a:pt x="23243" y="1800"/>
                    <a:pt x="23322" y="1800"/>
                  </a:cubicBezTo>
                  <a:cubicBezTo>
                    <a:pt x="23693" y="1800"/>
                    <a:pt x="23951" y="1564"/>
                    <a:pt x="24239" y="1376"/>
                  </a:cubicBezTo>
                  <a:lnTo>
                    <a:pt x="24239" y="954"/>
                  </a:lnTo>
                  <a:lnTo>
                    <a:pt x="24843" y="1226"/>
                  </a:lnTo>
                  <a:lnTo>
                    <a:pt x="25054" y="1537"/>
                  </a:lnTo>
                  <a:lnTo>
                    <a:pt x="24810" y="1803"/>
                  </a:lnTo>
                  <a:cubicBezTo>
                    <a:pt x="24866" y="2014"/>
                    <a:pt x="24927" y="2231"/>
                    <a:pt x="24977" y="2408"/>
                  </a:cubicBezTo>
                  <a:lnTo>
                    <a:pt x="26181" y="3346"/>
                  </a:lnTo>
                  <a:lnTo>
                    <a:pt x="26575" y="3241"/>
                  </a:lnTo>
                  <a:cubicBezTo>
                    <a:pt x="26491" y="3102"/>
                    <a:pt x="26425" y="3002"/>
                    <a:pt x="26358" y="2885"/>
                  </a:cubicBezTo>
                  <a:lnTo>
                    <a:pt x="26747" y="2774"/>
                  </a:lnTo>
                  <a:lnTo>
                    <a:pt x="26247" y="2136"/>
                  </a:lnTo>
                  <a:lnTo>
                    <a:pt x="26636" y="1948"/>
                  </a:lnTo>
                  <a:lnTo>
                    <a:pt x="26675" y="1543"/>
                  </a:lnTo>
                  <a:cubicBezTo>
                    <a:pt x="26375" y="1182"/>
                    <a:pt x="25925" y="1265"/>
                    <a:pt x="25509" y="1154"/>
                  </a:cubicBezTo>
                  <a:lnTo>
                    <a:pt x="25876" y="877"/>
                  </a:lnTo>
                  <a:lnTo>
                    <a:pt x="25371" y="710"/>
                  </a:lnTo>
                  <a:lnTo>
                    <a:pt x="25637" y="527"/>
                  </a:lnTo>
                  <a:cubicBezTo>
                    <a:pt x="25274" y="312"/>
                    <a:pt x="24942" y="182"/>
                    <a:pt x="24626" y="182"/>
                  </a:cubicBezTo>
                  <a:cubicBezTo>
                    <a:pt x="24502" y="182"/>
                    <a:pt x="24381" y="202"/>
                    <a:pt x="24261" y="244"/>
                  </a:cubicBezTo>
                  <a:lnTo>
                    <a:pt x="23761" y="782"/>
                  </a:lnTo>
                  <a:lnTo>
                    <a:pt x="23079" y="782"/>
                  </a:lnTo>
                  <a:lnTo>
                    <a:pt x="23234" y="466"/>
                  </a:lnTo>
                  <a:lnTo>
                    <a:pt x="23761" y="560"/>
                  </a:lnTo>
                  <a:lnTo>
                    <a:pt x="24094" y="78"/>
                  </a:lnTo>
                  <a:lnTo>
                    <a:pt x="24200"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29" name="Google Shape;1029;p60"/>
            <p:cNvSpPr/>
            <p:nvPr/>
          </p:nvSpPr>
          <p:spPr>
            <a:xfrm>
              <a:off x="4641375" y="1104450"/>
              <a:ext cx="117800" cy="184925"/>
            </a:xfrm>
            <a:custGeom>
              <a:avLst/>
              <a:gdLst/>
              <a:ahLst/>
              <a:cxnLst/>
              <a:rect l="l" t="t" r="r" b="b"/>
              <a:pathLst>
                <a:path w="4712" h="7397" extrusionOk="0">
                  <a:moveTo>
                    <a:pt x="2319" y="0"/>
                  </a:moveTo>
                  <a:cubicBezTo>
                    <a:pt x="2292" y="94"/>
                    <a:pt x="2258" y="183"/>
                    <a:pt x="2231" y="283"/>
                  </a:cubicBezTo>
                  <a:lnTo>
                    <a:pt x="2503" y="283"/>
                  </a:lnTo>
                  <a:cubicBezTo>
                    <a:pt x="2336" y="610"/>
                    <a:pt x="2014" y="516"/>
                    <a:pt x="1748" y="588"/>
                  </a:cubicBezTo>
                  <a:lnTo>
                    <a:pt x="1409" y="1049"/>
                  </a:lnTo>
                  <a:lnTo>
                    <a:pt x="1409" y="1587"/>
                  </a:lnTo>
                  <a:cubicBezTo>
                    <a:pt x="1171" y="1631"/>
                    <a:pt x="916" y="1648"/>
                    <a:pt x="916" y="1981"/>
                  </a:cubicBezTo>
                  <a:cubicBezTo>
                    <a:pt x="1015" y="2142"/>
                    <a:pt x="1121" y="2319"/>
                    <a:pt x="1232" y="2486"/>
                  </a:cubicBezTo>
                  <a:cubicBezTo>
                    <a:pt x="1065" y="2885"/>
                    <a:pt x="1004" y="3307"/>
                    <a:pt x="744" y="3668"/>
                  </a:cubicBezTo>
                  <a:cubicBezTo>
                    <a:pt x="646" y="3640"/>
                    <a:pt x="548" y="3608"/>
                    <a:pt x="452" y="3608"/>
                  </a:cubicBezTo>
                  <a:cubicBezTo>
                    <a:pt x="342" y="3608"/>
                    <a:pt x="234" y="3650"/>
                    <a:pt x="133" y="3790"/>
                  </a:cubicBezTo>
                  <a:cubicBezTo>
                    <a:pt x="94" y="3984"/>
                    <a:pt x="50" y="4234"/>
                    <a:pt x="0" y="4472"/>
                  </a:cubicBezTo>
                  <a:cubicBezTo>
                    <a:pt x="67" y="4683"/>
                    <a:pt x="122" y="4883"/>
                    <a:pt x="172" y="5061"/>
                  </a:cubicBezTo>
                  <a:cubicBezTo>
                    <a:pt x="255" y="5116"/>
                    <a:pt x="305" y="5177"/>
                    <a:pt x="366" y="5194"/>
                  </a:cubicBezTo>
                  <a:cubicBezTo>
                    <a:pt x="477" y="5216"/>
                    <a:pt x="594" y="5205"/>
                    <a:pt x="705" y="5222"/>
                  </a:cubicBezTo>
                  <a:cubicBezTo>
                    <a:pt x="744" y="5227"/>
                    <a:pt x="782" y="5266"/>
                    <a:pt x="843" y="5305"/>
                  </a:cubicBezTo>
                  <a:lnTo>
                    <a:pt x="766" y="5677"/>
                  </a:lnTo>
                  <a:lnTo>
                    <a:pt x="1254" y="6309"/>
                  </a:lnTo>
                  <a:cubicBezTo>
                    <a:pt x="1537" y="5987"/>
                    <a:pt x="1160" y="5699"/>
                    <a:pt x="1215" y="5382"/>
                  </a:cubicBezTo>
                  <a:lnTo>
                    <a:pt x="1543" y="5177"/>
                  </a:lnTo>
                  <a:cubicBezTo>
                    <a:pt x="1576" y="5388"/>
                    <a:pt x="1598" y="5549"/>
                    <a:pt x="1615" y="5693"/>
                  </a:cubicBezTo>
                  <a:lnTo>
                    <a:pt x="2092" y="6104"/>
                  </a:lnTo>
                  <a:lnTo>
                    <a:pt x="1742" y="6398"/>
                  </a:lnTo>
                  <a:cubicBezTo>
                    <a:pt x="1765" y="6548"/>
                    <a:pt x="1781" y="6686"/>
                    <a:pt x="1792" y="6748"/>
                  </a:cubicBezTo>
                  <a:cubicBezTo>
                    <a:pt x="2009" y="7069"/>
                    <a:pt x="2286" y="6992"/>
                    <a:pt x="2514" y="7031"/>
                  </a:cubicBezTo>
                  <a:lnTo>
                    <a:pt x="2869" y="7297"/>
                  </a:lnTo>
                  <a:cubicBezTo>
                    <a:pt x="3012" y="7158"/>
                    <a:pt x="3172" y="7131"/>
                    <a:pt x="3334" y="7131"/>
                  </a:cubicBezTo>
                  <a:cubicBezTo>
                    <a:pt x="3439" y="7131"/>
                    <a:pt x="3545" y="7142"/>
                    <a:pt x="3646" y="7142"/>
                  </a:cubicBezTo>
                  <a:cubicBezTo>
                    <a:pt x="3751" y="7142"/>
                    <a:pt x="3853" y="7130"/>
                    <a:pt x="3945" y="7080"/>
                  </a:cubicBezTo>
                  <a:lnTo>
                    <a:pt x="4445" y="7397"/>
                  </a:lnTo>
                  <a:lnTo>
                    <a:pt x="4711" y="7247"/>
                  </a:lnTo>
                  <a:cubicBezTo>
                    <a:pt x="4672" y="7014"/>
                    <a:pt x="4550" y="6803"/>
                    <a:pt x="4373" y="6642"/>
                  </a:cubicBezTo>
                  <a:cubicBezTo>
                    <a:pt x="3906" y="6226"/>
                    <a:pt x="3673" y="5682"/>
                    <a:pt x="3446" y="5122"/>
                  </a:cubicBezTo>
                  <a:cubicBezTo>
                    <a:pt x="3235" y="4628"/>
                    <a:pt x="3085" y="4123"/>
                    <a:pt x="3168" y="3574"/>
                  </a:cubicBezTo>
                  <a:cubicBezTo>
                    <a:pt x="3180" y="3463"/>
                    <a:pt x="3180" y="3346"/>
                    <a:pt x="3157" y="3235"/>
                  </a:cubicBezTo>
                  <a:cubicBezTo>
                    <a:pt x="3069" y="2591"/>
                    <a:pt x="3202" y="2042"/>
                    <a:pt x="3757" y="1654"/>
                  </a:cubicBezTo>
                  <a:lnTo>
                    <a:pt x="3696" y="1110"/>
                  </a:lnTo>
                  <a:lnTo>
                    <a:pt x="3945" y="954"/>
                  </a:lnTo>
                  <a:cubicBezTo>
                    <a:pt x="3934" y="843"/>
                    <a:pt x="3923" y="777"/>
                    <a:pt x="3906" y="683"/>
                  </a:cubicBezTo>
                  <a:cubicBezTo>
                    <a:pt x="4178" y="544"/>
                    <a:pt x="4356" y="300"/>
                    <a:pt x="4472"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30" name="Google Shape;1030;p60"/>
            <p:cNvSpPr/>
            <p:nvPr/>
          </p:nvSpPr>
          <p:spPr>
            <a:xfrm>
              <a:off x="3287975" y="1104450"/>
              <a:ext cx="4089600" cy="2913475"/>
            </a:xfrm>
            <a:custGeom>
              <a:avLst/>
              <a:gdLst/>
              <a:ahLst/>
              <a:cxnLst/>
              <a:rect l="l" t="t" r="r" b="b"/>
              <a:pathLst>
                <a:path w="163584" h="116539" extrusionOk="0">
                  <a:moveTo>
                    <a:pt x="128648" y="3457"/>
                  </a:moveTo>
                  <a:cubicBezTo>
                    <a:pt x="129003" y="3479"/>
                    <a:pt x="128831" y="3740"/>
                    <a:pt x="128914" y="3895"/>
                  </a:cubicBezTo>
                  <a:cubicBezTo>
                    <a:pt x="128969" y="3884"/>
                    <a:pt x="129025" y="3868"/>
                    <a:pt x="129075" y="3845"/>
                  </a:cubicBezTo>
                  <a:cubicBezTo>
                    <a:pt x="129142" y="3801"/>
                    <a:pt x="129203" y="3751"/>
                    <a:pt x="129258" y="3701"/>
                  </a:cubicBezTo>
                  <a:lnTo>
                    <a:pt x="129258" y="3701"/>
                  </a:lnTo>
                  <a:cubicBezTo>
                    <a:pt x="129103" y="4212"/>
                    <a:pt x="128825" y="4611"/>
                    <a:pt x="128254" y="4789"/>
                  </a:cubicBezTo>
                  <a:lnTo>
                    <a:pt x="128071" y="4661"/>
                  </a:lnTo>
                  <a:cubicBezTo>
                    <a:pt x="128043" y="4267"/>
                    <a:pt x="128403" y="4234"/>
                    <a:pt x="128559" y="4045"/>
                  </a:cubicBezTo>
                  <a:cubicBezTo>
                    <a:pt x="128587" y="3840"/>
                    <a:pt x="128620" y="3651"/>
                    <a:pt x="128648" y="3457"/>
                  </a:cubicBezTo>
                  <a:close/>
                  <a:moveTo>
                    <a:pt x="83562" y="12385"/>
                  </a:moveTo>
                  <a:lnTo>
                    <a:pt x="83562" y="12385"/>
                  </a:lnTo>
                  <a:cubicBezTo>
                    <a:pt x="83407" y="12568"/>
                    <a:pt x="83357" y="12646"/>
                    <a:pt x="83285" y="12713"/>
                  </a:cubicBezTo>
                  <a:cubicBezTo>
                    <a:pt x="83207" y="12790"/>
                    <a:pt x="83113" y="12857"/>
                    <a:pt x="83018" y="12935"/>
                  </a:cubicBezTo>
                  <a:cubicBezTo>
                    <a:pt x="82946" y="13367"/>
                    <a:pt x="82819" y="13778"/>
                    <a:pt x="82530" y="14133"/>
                  </a:cubicBezTo>
                  <a:cubicBezTo>
                    <a:pt x="82386" y="13839"/>
                    <a:pt x="82386" y="13839"/>
                    <a:pt x="82369" y="13484"/>
                  </a:cubicBezTo>
                  <a:lnTo>
                    <a:pt x="82752" y="13062"/>
                  </a:lnTo>
                  <a:cubicBezTo>
                    <a:pt x="82724" y="12907"/>
                    <a:pt x="82697" y="12785"/>
                    <a:pt x="82669" y="12635"/>
                  </a:cubicBezTo>
                  <a:lnTo>
                    <a:pt x="83562" y="12385"/>
                  </a:lnTo>
                  <a:close/>
                  <a:moveTo>
                    <a:pt x="110675" y="14588"/>
                  </a:moveTo>
                  <a:cubicBezTo>
                    <a:pt x="111007" y="14849"/>
                    <a:pt x="111074" y="14921"/>
                    <a:pt x="111146" y="15154"/>
                  </a:cubicBezTo>
                  <a:cubicBezTo>
                    <a:pt x="111185" y="15282"/>
                    <a:pt x="111218" y="15421"/>
                    <a:pt x="111229" y="15559"/>
                  </a:cubicBezTo>
                  <a:cubicBezTo>
                    <a:pt x="111296" y="16480"/>
                    <a:pt x="111557" y="17363"/>
                    <a:pt x="111773" y="18256"/>
                  </a:cubicBezTo>
                  <a:cubicBezTo>
                    <a:pt x="111840" y="18572"/>
                    <a:pt x="111984" y="18866"/>
                    <a:pt x="112184" y="19116"/>
                  </a:cubicBezTo>
                  <a:cubicBezTo>
                    <a:pt x="112411" y="19399"/>
                    <a:pt x="112628" y="19699"/>
                    <a:pt x="112850" y="19993"/>
                  </a:cubicBezTo>
                  <a:cubicBezTo>
                    <a:pt x="112798" y="20019"/>
                    <a:pt x="112750" y="20030"/>
                    <a:pt x="112706" y="20030"/>
                  </a:cubicBezTo>
                  <a:cubicBezTo>
                    <a:pt x="112548" y="20030"/>
                    <a:pt x="112433" y="19894"/>
                    <a:pt x="112311" y="19876"/>
                  </a:cubicBezTo>
                  <a:cubicBezTo>
                    <a:pt x="111884" y="19288"/>
                    <a:pt x="111596" y="18611"/>
                    <a:pt x="111451" y="17895"/>
                  </a:cubicBezTo>
                  <a:cubicBezTo>
                    <a:pt x="111252" y="16930"/>
                    <a:pt x="110980" y="15981"/>
                    <a:pt x="110747" y="15021"/>
                  </a:cubicBezTo>
                  <a:cubicBezTo>
                    <a:pt x="110713" y="14893"/>
                    <a:pt x="110702" y="14760"/>
                    <a:pt x="110675" y="14588"/>
                  </a:cubicBezTo>
                  <a:close/>
                  <a:moveTo>
                    <a:pt x="40974" y="23023"/>
                  </a:moveTo>
                  <a:cubicBezTo>
                    <a:pt x="41296" y="23167"/>
                    <a:pt x="41529" y="23411"/>
                    <a:pt x="41834" y="23594"/>
                  </a:cubicBezTo>
                  <a:cubicBezTo>
                    <a:pt x="41806" y="23866"/>
                    <a:pt x="41778" y="24110"/>
                    <a:pt x="41756" y="24360"/>
                  </a:cubicBezTo>
                  <a:cubicBezTo>
                    <a:pt x="41923" y="24870"/>
                    <a:pt x="42450" y="25275"/>
                    <a:pt x="42172" y="25947"/>
                  </a:cubicBezTo>
                  <a:lnTo>
                    <a:pt x="41784" y="26208"/>
                  </a:lnTo>
                  <a:lnTo>
                    <a:pt x="41518" y="25492"/>
                  </a:lnTo>
                  <a:lnTo>
                    <a:pt x="40702" y="24787"/>
                  </a:lnTo>
                  <a:lnTo>
                    <a:pt x="40885" y="23949"/>
                  </a:lnTo>
                  <a:cubicBezTo>
                    <a:pt x="41021" y="24004"/>
                    <a:pt x="41156" y="24088"/>
                    <a:pt x="41302" y="24088"/>
                  </a:cubicBezTo>
                  <a:cubicBezTo>
                    <a:pt x="41394" y="24088"/>
                    <a:pt x="41490" y="24055"/>
                    <a:pt x="41595" y="23960"/>
                  </a:cubicBezTo>
                  <a:cubicBezTo>
                    <a:pt x="41551" y="23822"/>
                    <a:pt x="41507" y="23677"/>
                    <a:pt x="41457" y="23511"/>
                  </a:cubicBezTo>
                  <a:lnTo>
                    <a:pt x="41090" y="23439"/>
                  </a:lnTo>
                  <a:cubicBezTo>
                    <a:pt x="40990" y="23344"/>
                    <a:pt x="40857" y="23245"/>
                    <a:pt x="40974" y="23023"/>
                  </a:cubicBezTo>
                  <a:close/>
                  <a:moveTo>
                    <a:pt x="37839" y="24815"/>
                  </a:moveTo>
                  <a:cubicBezTo>
                    <a:pt x="38366" y="25087"/>
                    <a:pt x="38771" y="25464"/>
                    <a:pt x="39159" y="25841"/>
                  </a:cubicBezTo>
                  <a:cubicBezTo>
                    <a:pt x="39348" y="26025"/>
                    <a:pt x="39442" y="26302"/>
                    <a:pt x="39592" y="26568"/>
                  </a:cubicBezTo>
                  <a:lnTo>
                    <a:pt x="39182" y="27406"/>
                  </a:lnTo>
                  <a:lnTo>
                    <a:pt x="38665" y="27356"/>
                  </a:lnTo>
                  <a:lnTo>
                    <a:pt x="38405" y="27772"/>
                  </a:lnTo>
                  <a:lnTo>
                    <a:pt x="38099" y="27772"/>
                  </a:lnTo>
                  <a:cubicBezTo>
                    <a:pt x="37767" y="27095"/>
                    <a:pt x="37789" y="26269"/>
                    <a:pt x="37195" y="25758"/>
                  </a:cubicBezTo>
                  <a:cubicBezTo>
                    <a:pt x="37300" y="25547"/>
                    <a:pt x="37361" y="25381"/>
                    <a:pt x="37456" y="25242"/>
                  </a:cubicBezTo>
                  <a:cubicBezTo>
                    <a:pt x="37578" y="25092"/>
                    <a:pt x="37705" y="24948"/>
                    <a:pt x="37839" y="24815"/>
                  </a:cubicBezTo>
                  <a:close/>
                  <a:moveTo>
                    <a:pt x="24182" y="28669"/>
                  </a:moveTo>
                  <a:cubicBezTo>
                    <a:pt x="24325" y="28669"/>
                    <a:pt x="24470" y="28702"/>
                    <a:pt x="24621" y="28755"/>
                  </a:cubicBezTo>
                  <a:cubicBezTo>
                    <a:pt x="24682" y="29021"/>
                    <a:pt x="24538" y="29248"/>
                    <a:pt x="24510" y="29504"/>
                  </a:cubicBezTo>
                  <a:lnTo>
                    <a:pt x="24155" y="29881"/>
                  </a:lnTo>
                  <a:cubicBezTo>
                    <a:pt x="23988" y="29914"/>
                    <a:pt x="23850" y="29925"/>
                    <a:pt x="23733" y="29975"/>
                  </a:cubicBezTo>
                  <a:cubicBezTo>
                    <a:pt x="23611" y="30025"/>
                    <a:pt x="23511" y="30114"/>
                    <a:pt x="23389" y="30203"/>
                  </a:cubicBezTo>
                  <a:cubicBezTo>
                    <a:pt x="23311" y="29648"/>
                    <a:pt x="23428" y="29393"/>
                    <a:pt x="23866" y="29088"/>
                  </a:cubicBezTo>
                  <a:cubicBezTo>
                    <a:pt x="23872" y="28977"/>
                    <a:pt x="23877" y="28860"/>
                    <a:pt x="23883" y="28721"/>
                  </a:cubicBezTo>
                  <a:cubicBezTo>
                    <a:pt x="23983" y="28685"/>
                    <a:pt x="24082" y="28669"/>
                    <a:pt x="24182" y="28669"/>
                  </a:cubicBezTo>
                  <a:close/>
                  <a:moveTo>
                    <a:pt x="43396" y="29165"/>
                  </a:moveTo>
                  <a:cubicBezTo>
                    <a:pt x="43586" y="29165"/>
                    <a:pt x="43843" y="29407"/>
                    <a:pt x="44359" y="30025"/>
                  </a:cubicBezTo>
                  <a:cubicBezTo>
                    <a:pt x="44275" y="30186"/>
                    <a:pt x="44187" y="30364"/>
                    <a:pt x="44092" y="30541"/>
                  </a:cubicBezTo>
                  <a:lnTo>
                    <a:pt x="43765" y="30602"/>
                  </a:lnTo>
                  <a:lnTo>
                    <a:pt x="43377" y="30147"/>
                  </a:lnTo>
                  <a:cubicBezTo>
                    <a:pt x="43471" y="29959"/>
                    <a:pt x="43648" y="29814"/>
                    <a:pt x="43537" y="29565"/>
                  </a:cubicBezTo>
                  <a:lnTo>
                    <a:pt x="43266" y="29359"/>
                  </a:lnTo>
                  <a:lnTo>
                    <a:pt x="43349" y="29171"/>
                  </a:lnTo>
                  <a:cubicBezTo>
                    <a:pt x="43364" y="29167"/>
                    <a:pt x="43380" y="29165"/>
                    <a:pt x="43396" y="29165"/>
                  </a:cubicBezTo>
                  <a:close/>
                  <a:moveTo>
                    <a:pt x="35103" y="29226"/>
                  </a:moveTo>
                  <a:lnTo>
                    <a:pt x="35453" y="29409"/>
                  </a:lnTo>
                  <a:cubicBezTo>
                    <a:pt x="35558" y="29731"/>
                    <a:pt x="35414" y="30014"/>
                    <a:pt x="35403" y="30325"/>
                  </a:cubicBezTo>
                  <a:cubicBezTo>
                    <a:pt x="35442" y="30497"/>
                    <a:pt x="35780" y="30569"/>
                    <a:pt x="35652" y="30869"/>
                  </a:cubicBezTo>
                  <a:lnTo>
                    <a:pt x="35386" y="30774"/>
                  </a:lnTo>
                  <a:lnTo>
                    <a:pt x="34837" y="29554"/>
                  </a:lnTo>
                  <a:lnTo>
                    <a:pt x="35103" y="29226"/>
                  </a:lnTo>
                  <a:close/>
                  <a:moveTo>
                    <a:pt x="100215" y="33932"/>
                  </a:moveTo>
                  <a:cubicBezTo>
                    <a:pt x="100242" y="34015"/>
                    <a:pt x="100281" y="34082"/>
                    <a:pt x="100270" y="34137"/>
                  </a:cubicBezTo>
                  <a:cubicBezTo>
                    <a:pt x="100120" y="34953"/>
                    <a:pt x="99959" y="35763"/>
                    <a:pt x="99810" y="36556"/>
                  </a:cubicBezTo>
                  <a:lnTo>
                    <a:pt x="99377" y="36801"/>
                  </a:lnTo>
                  <a:cubicBezTo>
                    <a:pt x="99443" y="36956"/>
                    <a:pt x="99493" y="37056"/>
                    <a:pt x="99543" y="37156"/>
                  </a:cubicBezTo>
                  <a:lnTo>
                    <a:pt x="98650" y="38071"/>
                  </a:lnTo>
                  <a:lnTo>
                    <a:pt x="97479" y="38654"/>
                  </a:lnTo>
                  <a:lnTo>
                    <a:pt x="97185" y="39325"/>
                  </a:lnTo>
                  <a:cubicBezTo>
                    <a:pt x="96819" y="39603"/>
                    <a:pt x="96380" y="39647"/>
                    <a:pt x="95942" y="39647"/>
                  </a:cubicBezTo>
                  <a:cubicBezTo>
                    <a:pt x="95803" y="39647"/>
                    <a:pt x="95665" y="39531"/>
                    <a:pt x="95409" y="39414"/>
                  </a:cubicBezTo>
                  <a:cubicBezTo>
                    <a:pt x="95720" y="39320"/>
                    <a:pt x="95903" y="39242"/>
                    <a:pt x="96103" y="39203"/>
                  </a:cubicBezTo>
                  <a:cubicBezTo>
                    <a:pt x="96441" y="39137"/>
                    <a:pt x="96747" y="38954"/>
                    <a:pt x="96969" y="38682"/>
                  </a:cubicBezTo>
                  <a:cubicBezTo>
                    <a:pt x="97535" y="38016"/>
                    <a:pt x="98128" y="37367"/>
                    <a:pt x="98694" y="36701"/>
                  </a:cubicBezTo>
                  <a:cubicBezTo>
                    <a:pt x="98833" y="36523"/>
                    <a:pt x="98955" y="36329"/>
                    <a:pt x="99055" y="36124"/>
                  </a:cubicBezTo>
                  <a:cubicBezTo>
                    <a:pt x="99183" y="35902"/>
                    <a:pt x="99288" y="35674"/>
                    <a:pt x="99382" y="35436"/>
                  </a:cubicBezTo>
                  <a:cubicBezTo>
                    <a:pt x="99521" y="35097"/>
                    <a:pt x="99632" y="34747"/>
                    <a:pt x="99799" y="34259"/>
                  </a:cubicBezTo>
                  <a:cubicBezTo>
                    <a:pt x="99893" y="34104"/>
                    <a:pt x="100043" y="33987"/>
                    <a:pt x="100215" y="33932"/>
                  </a:cubicBezTo>
                  <a:close/>
                  <a:moveTo>
                    <a:pt x="73190" y="45286"/>
                  </a:moveTo>
                  <a:cubicBezTo>
                    <a:pt x="73591" y="45286"/>
                    <a:pt x="73970" y="45349"/>
                    <a:pt x="74307" y="45601"/>
                  </a:cubicBezTo>
                  <a:lnTo>
                    <a:pt x="74878" y="45496"/>
                  </a:lnTo>
                  <a:lnTo>
                    <a:pt x="75294" y="45668"/>
                  </a:lnTo>
                  <a:lnTo>
                    <a:pt x="75616" y="45390"/>
                  </a:lnTo>
                  <a:lnTo>
                    <a:pt x="75921" y="45429"/>
                  </a:lnTo>
                  <a:cubicBezTo>
                    <a:pt x="75921" y="45496"/>
                    <a:pt x="75938" y="45551"/>
                    <a:pt x="75921" y="45573"/>
                  </a:cubicBezTo>
                  <a:cubicBezTo>
                    <a:pt x="75783" y="45690"/>
                    <a:pt x="75644" y="45801"/>
                    <a:pt x="75522" y="45901"/>
                  </a:cubicBezTo>
                  <a:cubicBezTo>
                    <a:pt x="75017" y="45884"/>
                    <a:pt x="74562" y="45862"/>
                    <a:pt x="74112" y="45723"/>
                  </a:cubicBezTo>
                  <a:cubicBezTo>
                    <a:pt x="73835" y="45635"/>
                    <a:pt x="73530" y="45629"/>
                    <a:pt x="73297" y="45590"/>
                  </a:cubicBezTo>
                  <a:cubicBezTo>
                    <a:pt x="72941" y="45784"/>
                    <a:pt x="72631" y="46045"/>
                    <a:pt x="72375" y="46356"/>
                  </a:cubicBezTo>
                  <a:lnTo>
                    <a:pt x="72703" y="46794"/>
                  </a:lnTo>
                  <a:lnTo>
                    <a:pt x="72154" y="46861"/>
                  </a:lnTo>
                  <a:cubicBezTo>
                    <a:pt x="72115" y="46983"/>
                    <a:pt x="72070" y="47122"/>
                    <a:pt x="72004" y="47321"/>
                  </a:cubicBezTo>
                  <a:cubicBezTo>
                    <a:pt x="71776" y="47083"/>
                    <a:pt x="71599" y="46794"/>
                    <a:pt x="71488" y="46478"/>
                  </a:cubicBezTo>
                  <a:lnTo>
                    <a:pt x="72636" y="45313"/>
                  </a:lnTo>
                  <a:cubicBezTo>
                    <a:pt x="72824" y="45299"/>
                    <a:pt x="73009" y="45286"/>
                    <a:pt x="73190" y="45286"/>
                  </a:cubicBezTo>
                  <a:close/>
                  <a:moveTo>
                    <a:pt x="60717" y="46489"/>
                  </a:moveTo>
                  <a:cubicBezTo>
                    <a:pt x="60784" y="46822"/>
                    <a:pt x="60839" y="47116"/>
                    <a:pt x="60900" y="47443"/>
                  </a:cubicBezTo>
                  <a:cubicBezTo>
                    <a:pt x="60856" y="47588"/>
                    <a:pt x="60806" y="47765"/>
                    <a:pt x="60745" y="47937"/>
                  </a:cubicBezTo>
                  <a:lnTo>
                    <a:pt x="60739" y="47937"/>
                  </a:lnTo>
                  <a:cubicBezTo>
                    <a:pt x="60723" y="47993"/>
                    <a:pt x="60662" y="48037"/>
                    <a:pt x="60584" y="48120"/>
                  </a:cubicBezTo>
                  <a:lnTo>
                    <a:pt x="60318" y="47910"/>
                  </a:lnTo>
                  <a:cubicBezTo>
                    <a:pt x="60362" y="47493"/>
                    <a:pt x="60401" y="47083"/>
                    <a:pt x="60456" y="46628"/>
                  </a:cubicBezTo>
                  <a:lnTo>
                    <a:pt x="60717" y="46489"/>
                  </a:lnTo>
                  <a:close/>
                  <a:moveTo>
                    <a:pt x="75030" y="49936"/>
                  </a:moveTo>
                  <a:cubicBezTo>
                    <a:pt x="75085" y="49936"/>
                    <a:pt x="75140" y="49937"/>
                    <a:pt x="75194" y="49940"/>
                  </a:cubicBezTo>
                  <a:lnTo>
                    <a:pt x="74934" y="50362"/>
                  </a:lnTo>
                  <a:cubicBezTo>
                    <a:pt x="74807" y="50420"/>
                    <a:pt x="74700" y="50451"/>
                    <a:pt x="74585" y="50451"/>
                  </a:cubicBezTo>
                  <a:cubicBezTo>
                    <a:pt x="74401" y="50451"/>
                    <a:pt x="74195" y="50374"/>
                    <a:pt x="73852" y="50207"/>
                  </a:cubicBezTo>
                  <a:cubicBezTo>
                    <a:pt x="74218" y="50026"/>
                    <a:pt x="74624" y="49936"/>
                    <a:pt x="75030" y="49936"/>
                  </a:cubicBezTo>
                  <a:close/>
                  <a:moveTo>
                    <a:pt x="44338" y="44895"/>
                  </a:moveTo>
                  <a:cubicBezTo>
                    <a:pt x="44427" y="44895"/>
                    <a:pt x="44518" y="44898"/>
                    <a:pt x="44614" y="44908"/>
                  </a:cubicBezTo>
                  <a:cubicBezTo>
                    <a:pt x="44226" y="45213"/>
                    <a:pt x="43893" y="45413"/>
                    <a:pt x="43560" y="45635"/>
                  </a:cubicBezTo>
                  <a:lnTo>
                    <a:pt x="43693" y="46023"/>
                  </a:lnTo>
                  <a:cubicBezTo>
                    <a:pt x="43460" y="46406"/>
                    <a:pt x="43277" y="46828"/>
                    <a:pt x="42849" y="47111"/>
                  </a:cubicBezTo>
                  <a:cubicBezTo>
                    <a:pt x="42938" y="47288"/>
                    <a:pt x="43021" y="47449"/>
                    <a:pt x="43088" y="47588"/>
                  </a:cubicBezTo>
                  <a:cubicBezTo>
                    <a:pt x="43660" y="47887"/>
                    <a:pt x="44209" y="48154"/>
                    <a:pt x="44636" y="48625"/>
                  </a:cubicBezTo>
                  <a:cubicBezTo>
                    <a:pt x="44869" y="48881"/>
                    <a:pt x="45169" y="49069"/>
                    <a:pt x="45446" y="49280"/>
                  </a:cubicBezTo>
                  <a:cubicBezTo>
                    <a:pt x="45724" y="49485"/>
                    <a:pt x="46012" y="49674"/>
                    <a:pt x="46301" y="49874"/>
                  </a:cubicBezTo>
                  <a:cubicBezTo>
                    <a:pt x="46367" y="50223"/>
                    <a:pt x="46440" y="50568"/>
                    <a:pt x="46506" y="50928"/>
                  </a:cubicBezTo>
                  <a:cubicBezTo>
                    <a:pt x="46340" y="51100"/>
                    <a:pt x="46195" y="51294"/>
                    <a:pt x="46007" y="51411"/>
                  </a:cubicBezTo>
                  <a:cubicBezTo>
                    <a:pt x="45803" y="51539"/>
                    <a:pt x="45559" y="51683"/>
                    <a:pt x="45337" y="51683"/>
                  </a:cubicBezTo>
                  <a:cubicBezTo>
                    <a:pt x="45329" y="51683"/>
                    <a:pt x="45321" y="51683"/>
                    <a:pt x="45313" y="51683"/>
                  </a:cubicBezTo>
                  <a:cubicBezTo>
                    <a:pt x="45236" y="51680"/>
                    <a:pt x="45159" y="51679"/>
                    <a:pt x="45082" y="51679"/>
                  </a:cubicBezTo>
                  <a:cubicBezTo>
                    <a:pt x="44736" y="51679"/>
                    <a:pt x="44388" y="51701"/>
                    <a:pt x="44042" y="51701"/>
                  </a:cubicBezTo>
                  <a:cubicBezTo>
                    <a:pt x="43527" y="51701"/>
                    <a:pt x="43017" y="51652"/>
                    <a:pt x="42528" y="51405"/>
                  </a:cubicBezTo>
                  <a:cubicBezTo>
                    <a:pt x="42461" y="51383"/>
                    <a:pt x="42383" y="51372"/>
                    <a:pt x="42311" y="51367"/>
                  </a:cubicBezTo>
                  <a:lnTo>
                    <a:pt x="41984" y="51006"/>
                  </a:lnTo>
                  <a:lnTo>
                    <a:pt x="41568" y="51006"/>
                  </a:lnTo>
                  <a:lnTo>
                    <a:pt x="41135" y="50623"/>
                  </a:lnTo>
                  <a:cubicBezTo>
                    <a:pt x="40881" y="50642"/>
                    <a:pt x="40661" y="50682"/>
                    <a:pt x="40445" y="50682"/>
                  </a:cubicBezTo>
                  <a:cubicBezTo>
                    <a:pt x="40410" y="50682"/>
                    <a:pt x="40376" y="50681"/>
                    <a:pt x="40341" y="50679"/>
                  </a:cubicBezTo>
                  <a:cubicBezTo>
                    <a:pt x="40275" y="50673"/>
                    <a:pt x="40210" y="50671"/>
                    <a:pt x="40145" y="50671"/>
                  </a:cubicBezTo>
                  <a:cubicBezTo>
                    <a:pt x="39388" y="50671"/>
                    <a:pt x="38776" y="51026"/>
                    <a:pt x="38188" y="51589"/>
                  </a:cubicBezTo>
                  <a:cubicBezTo>
                    <a:pt x="38083" y="51585"/>
                    <a:pt x="37976" y="51584"/>
                    <a:pt x="37868" y="51584"/>
                  </a:cubicBezTo>
                  <a:cubicBezTo>
                    <a:pt x="37788" y="51584"/>
                    <a:pt x="37707" y="51585"/>
                    <a:pt x="37626" y="51585"/>
                  </a:cubicBezTo>
                  <a:cubicBezTo>
                    <a:pt x="36961" y="51585"/>
                    <a:pt x="36284" y="51556"/>
                    <a:pt x="35736" y="51034"/>
                  </a:cubicBezTo>
                  <a:cubicBezTo>
                    <a:pt x="35636" y="50712"/>
                    <a:pt x="35558" y="50451"/>
                    <a:pt x="35453" y="50118"/>
                  </a:cubicBezTo>
                  <a:cubicBezTo>
                    <a:pt x="35525" y="49852"/>
                    <a:pt x="35602" y="49519"/>
                    <a:pt x="35680" y="49214"/>
                  </a:cubicBezTo>
                  <a:lnTo>
                    <a:pt x="36069" y="48936"/>
                  </a:lnTo>
                  <a:cubicBezTo>
                    <a:pt x="36091" y="48670"/>
                    <a:pt x="36113" y="48398"/>
                    <a:pt x="36130" y="48148"/>
                  </a:cubicBezTo>
                  <a:cubicBezTo>
                    <a:pt x="36252" y="47821"/>
                    <a:pt x="36546" y="47582"/>
                    <a:pt x="36890" y="47527"/>
                  </a:cubicBezTo>
                  <a:cubicBezTo>
                    <a:pt x="36945" y="47260"/>
                    <a:pt x="37006" y="46994"/>
                    <a:pt x="37056" y="46744"/>
                  </a:cubicBezTo>
                  <a:lnTo>
                    <a:pt x="37900" y="45618"/>
                  </a:lnTo>
                  <a:cubicBezTo>
                    <a:pt x="38093" y="45610"/>
                    <a:pt x="38318" y="45449"/>
                    <a:pt x="38567" y="45449"/>
                  </a:cubicBezTo>
                  <a:cubicBezTo>
                    <a:pt x="38690" y="45449"/>
                    <a:pt x="38820" y="45489"/>
                    <a:pt x="38954" y="45607"/>
                  </a:cubicBezTo>
                  <a:lnTo>
                    <a:pt x="38793" y="45923"/>
                  </a:lnTo>
                  <a:cubicBezTo>
                    <a:pt x="38982" y="46080"/>
                    <a:pt x="39188" y="46117"/>
                    <a:pt x="39402" y="46117"/>
                  </a:cubicBezTo>
                  <a:cubicBezTo>
                    <a:pt x="39588" y="46117"/>
                    <a:pt x="39780" y="46089"/>
                    <a:pt x="39972" y="46089"/>
                  </a:cubicBezTo>
                  <a:cubicBezTo>
                    <a:pt x="39988" y="46089"/>
                    <a:pt x="40004" y="46089"/>
                    <a:pt x="40019" y="46090"/>
                  </a:cubicBezTo>
                  <a:lnTo>
                    <a:pt x="40125" y="46373"/>
                  </a:lnTo>
                  <a:lnTo>
                    <a:pt x="39459" y="46778"/>
                  </a:lnTo>
                  <a:cubicBezTo>
                    <a:pt x="39498" y="47027"/>
                    <a:pt x="39809" y="46983"/>
                    <a:pt x="39864" y="47116"/>
                  </a:cubicBezTo>
                  <a:cubicBezTo>
                    <a:pt x="40075" y="47427"/>
                    <a:pt x="39992" y="47810"/>
                    <a:pt x="40291" y="48026"/>
                  </a:cubicBezTo>
                  <a:lnTo>
                    <a:pt x="41429" y="47244"/>
                  </a:lnTo>
                  <a:cubicBezTo>
                    <a:pt x="41595" y="47269"/>
                    <a:pt x="41758" y="47330"/>
                    <a:pt x="41915" y="47330"/>
                  </a:cubicBezTo>
                  <a:cubicBezTo>
                    <a:pt x="42030" y="47330"/>
                    <a:pt x="42142" y="47297"/>
                    <a:pt x="42250" y="47194"/>
                  </a:cubicBezTo>
                  <a:cubicBezTo>
                    <a:pt x="42250" y="47144"/>
                    <a:pt x="42261" y="47083"/>
                    <a:pt x="42267" y="47022"/>
                  </a:cubicBezTo>
                  <a:cubicBezTo>
                    <a:pt x="42198" y="46982"/>
                    <a:pt x="42132" y="46967"/>
                    <a:pt x="42067" y="46967"/>
                  </a:cubicBezTo>
                  <a:cubicBezTo>
                    <a:pt x="41888" y="46967"/>
                    <a:pt x="41717" y="47079"/>
                    <a:pt x="41520" y="47079"/>
                  </a:cubicBezTo>
                  <a:cubicBezTo>
                    <a:pt x="41483" y="47079"/>
                    <a:pt x="41446" y="47076"/>
                    <a:pt x="41407" y="47066"/>
                  </a:cubicBezTo>
                  <a:cubicBezTo>
                    <a:pt x="41251" y="46872"/>
                    <a:pt x="41079" y="46639"/>
                    <a:pt x="40874" y="46373"/>
                  </a:cubicBezTo>
                  <a:cubicBezTo>
                    <a:pt x="40880" y="46300"/>
                    <a:pt x="40891" y="46189"/>
                    <a:pt x="40902" y="46112"/>
                  </a:cubicBezTo>
                  <a:cubicBezTo>
                    <a:pt x="41201" y="45918"/>
                    <a:pt x="41468" y="45740"/>
                    <a:pt x="41740" y="45579"/>
                  </a:cubicBezTo>
                  <a:cubicBezTo>
                    <a:pt x="41834" y="45512"/>
                    <a:pt x="41945" y="45474"/>
                    <a:pt x="42061" y="45457"/>
                  </a:cubicBezTo>
                  <a:cubicBezTo>
                    <a:pt x="42472" y="45424"/>
                    <a:pt x="42799" y="45213"/>
                    <a:pt x="43155" y="45002"/>
                  </a:cubicBezTo>
                  <a:cubicBezTo>
                    <a:pt x="43520" y="44993"/>
                    <a:pt x="43890" y="44895"/>
                    <a:pt x="44338" y="44895"/>
                  </a:cubicBezTo>
                  <a:close/>
                  <a:moveTo>
                    <a:pt x="35823" y="51635"/>
                  </a:moveTo>
                  <a:cubicBezTo>
                    <a:pt x="36170" y="51635"/>
                    <a:pt x="36516" y="51739"/>
                    <a:pt x="36895" y="51888"/>
                  </a:cubicBezTo>
                  <a:lnTo>
                    <a:pt x="36191" y="52360"/>
                  </a:lnTo>
                  <a:cubicBezTo>
                    <a:pt x="36184" y="52360"/>
                    <a:pt x="36177" y="52360"/>
                    <a:pt x="36170" y="52360"/>
                  </a:cubicBezTo>
                  <a:cubicBezTo>
                    <a:pt x="35970" y="52360"/>
                    <a:pt x="35756" y="52398"/>
                    <a:pt x="35538" y="52398"/>
                  </a:cubicBezTo>
                  <a:cubicBezTo>
                    <a:pt x="35309" y="52398"/>
                    <a:pt x="35077" y="52356"/>
                    <a:pt x="34853" y="52182"/>
                  </a:cubicBezTo>
                  <a:lnTo>
                    <a:pt x="35275" y="51727"/>
                  </a:lnTo>
                  <a:cubicBezTo>
                    <a:pt x="35461" y="51663"/>
                    <a:pt x="35642" y="51635"/>
                    <a:pt x="35823" y="51635"/>
                  </a:cubicBezTo>
                  <a:close/>
                  <a:moveTo>
                    <a:pt x="53886" y="44969"/>
                  </a:moveTo>
                  <a:lnTo>
                    <a:pt x="54536" y="45279"/>
                  </a:lnTo>
                  <a:lnTo>
                    <a:pt x="55046" y="45130"/>
                  </a:lnTo>
                  <a:lnTo>
                    <a:pt x="55401" y="45235"/>
                  </a:lnTo>
                  <a:cubicBezTo>
                    <a:pt x="55679" y="45596"/>
                    <a:pt x="55640" y="45951"/>
                    <a:pt x="55490" y="46284"/>
                  </a:cubicBezTo>
                  <a:cubicBezTo>
                    <a:pt x="55602" y="46499"/>
                    <a:pt x="55755" y="46542"/>
                    <a:pt x="55922" y="46542"/>
                  </a:cubicBezTo>
                  <a:cubicBezTo>
                    <a:pt x="56035" y="46542"/>
                    <a:pt x="56154" y="46522"/>
                    <a:pt x="56271" y="46522"/>
                  </a:cubicBezTo>
                  <a:cubicBezTo>
                    <a:pt x="56316" y="46522"/>
                    <a:pt x="56361" y="46525"/>
                    <a:pt x="56406" y="46533"/>
                  </a:cubicBezTo>
                  <a:lnTo>
                    <a:pt x="56866" y="47088"/>
                  </a:lnTo>
                  <a:cubicBezTo>
                    <a:pt x="56611" y="47360"/>
                    <a:pt x="56611" y="47360"/>
                    <a:pt x="55984" y="47493"/>
                  </a:cubicBezTo>
                  <a:lnTo>
                    <a:pt x="55978" y="47493"/>
                  </a:lnTo>
                  <a:cubicBezTo>
                    <a:pt x="55939" y="47554"/>
                    <a:pt x="55889" y="47627"/>
                    <a:pt x="55834" y="47704"/>
                  </a:cubicBezTo>
                  <a:cubicBezTo>
                    <a:pt x="55784" y="47776"/>
                    <a:pt x="55740" y="47832"/>
                    <a:pt x="55662" y="47943"/>
                  </a:cubicBezTo>
                  <a:cubicBezTo>
                    <a:pt x="55557" y="47638"/>
                    <a:pt x="55812" y="47455"/>
                    <a:pt x="55756" y="47172"/>
                  </a:cubicBezTo>
                  <a:cubicBezTo>
                    <a:pt x="55357" y="47172"/>
                    <a:pt x="54963" y="47099"/>
                    <a:pt x="54591" y="46972"/>
                  </a:cubicBezTo>
                  <a:cubicBezTo>
                    <a:pt x="54549" y="46962"/>
                    <a:pt x="54507" y="46957"/>
                    <a:pt x="54465" y="46957"/>
                  </a:cubicBezTo>
                  <a:cubicBezTo>
                    <a:pt x="54369" y="46957"/>
                    <a:pt x="54276" y="46983"/>
                    <a:pt x="54192" y="47033"/>
                  </a:cubicBezTo>
                  <a:cubicBezTo>
                    <a:pt x="54064" y="47105"/>
                    <a:pt x="53970" y="47244"/>
                    <a:pt x="53853" y="47366"/>
                  </a:cubicBezTo>
                  <a:lnTo>
                    <a:pt x="54108" y="47860"/>
                  </a:lnTo>
                  <a:cubicBezTo>
                    <a:pt x="54058" y="47888"/>
                    <a:pt x="54008" y="47899"/>
                    <a:pt x="53960" y="47899"/>
                  </a:cubicBezTo>
                  <a:cubicBezTo>
                    <a:pt x="53807" y="47899"/>
                    <a:pt x="53665" y="47793"/>
                    <a:pt x="53521" y="47793"/>
                  </a:cubicBezTo>
                  <a:cubicBezTo>
                    <a:pt x="53440" y="47793"/>
                    <a:pt x="53359" y="47827"/>
                    <a:pt x="53276" y="47932"/>
                  </a:cubicBezTo>
                  <a:cubicBezTo>
                    <a:pt x="53437" y="48104"/>
                    <a:pt x="53631" y="48276"/>
                    <a:pt x="53775" y="48492"/>
                  </a:cubicBezTo>
                  <a:cubicBezTo>
                    <a:pt x="53925" y="48720"/>
                    <a:pt x="54036" y="48975"/>
                    <a:pt x="54103" y="49247"/>
                  </a:cubicBezTo>
                  <a:cubicBezTo>
                    <a:pt x="54253" y="49386"/>
                    <a:pt x="54402" y="49524"/>
                    <a:pt x="54580" y="49691"/>
                  </a:cubicBezTo>
                  <a:cubicBezTo>
                    <a:pt x="54735" y="49780"/>
                    <a:pt x="55035" y="49635"/>
                    <a:pt x="55163" y="49985"/>
                  </a:cubicBezTo>
                  <a:lnTo>
                    <a:pt x="54941" y="50556"/>
                  </a:lnTo>
                  <a:cubicBezTo>
                    <a:pt x="54991" y="50734"/>
                    <a:pt x="55046" y="50950"/>
                    <a:pt x="55129" y="51278"/>
                  </a:cubicBezTo>
                  <a:lnTo>
                    <a:pt x="55296" y="50751"/>
                  </a:lnTo>
                  <a:lnTo>
                    <a:pt x="55862" y="50506"/>
                  </a:lnTo>
                  <a:cubicBezTo>
                    <a:pt x="56139" y="50656"/>
                    <a:pt x="56239" y="50900"/>
                    <a:pt x="56383" y="51106"/>
                  </a:cubicBezTo>
                  <a:cubicBezTo>
                    <a:pt x="56511" y="51289"/>
                    <a:pt x="56628" y="51489"/>
                    <a:pt x="56755" y="51694"/>
                  </a:cubicBezTo>
                  <a:cubicBezTo>
                    <a:pt x="56550" y="51910"/>
                    <a:pt x="56295" y="51955"/>
                    <a:pt x="56050" y="52055"/>
                  </a:cubicBezTo>
                  <a:lnTo>
                    <a:pt x="55756" y="51949"/>
                  </a:lnTo>
                  <a:lnTo>
                    <a:pt x="55235" y="52193"/>
                  </a:lnTo>
                  <a:cubicBezTo>
                    <a:pt x="55224" y="52327"/>
                    <a:pt x="55213" y="52438"/>
                    <a:pt x="55201" y="52587"/>
                  </a:cubicBezTo>
                  <a:lnTo>
                    <a:pt x="55834" y="52754"/>
                  </a:lnTo>
                  <a:cubicBezTo>
                    <a:pt x="55828" y="52898"/>
                    <a:pt x="55817" y="53053"/>
                    <a:pt x="55812" y="53225"/>
                  </a:cubicBezTo>
                  <a:cubicBezTo>
                    <a:pt x="55895" y="53392"/>
                    <a:pt x="55989" y="53575"/>
                    <a:pt x="56062" y="53708"/>
                  </a:cubicBezTo>
                  <a:cubicBezTo>
                    <a:pt x="56062" y="54130"/>
                    <a:pt x="56050" y="54496"/>
                    <a:pt x="56067" y="54868"/>
                  </a:cubicBezTo>
                  <a:cubicBezTo>
                    <a:pt x="56084" y="55206"/>
                    <a:pt x="56128" y="55545"/>
                    <a:pt x="56161" y="55867"/>
                  </a:cubicBezTo>
                  <a:cubicBezTo>
                    <a:pt x="55656" y="55967"/>
                    <a:pt x="55190" y="56094"/>
                    <a:pt x="54713" y="56144"/>
                  </a:cubicBezTo>
                  <a:cubicBezTo>
                    <a:pt x="54641" y="56151"/>
                    <a:pt x="54569" y="56155"/>
                    <a:pt x="54499" y="56155"/>
                  </a:cubicBezTo>
                  <a:cubicBezTo>
                    <a:pt x="53957" y="56155"/>
                    <a:pt x="53487" y="55941"/>
                    <a:pt x="53148" y="55439"/>
                  </a:cubicBezTo>
                  <a:lnTo>
                    <a:pt x="52499" y="55273"/>
                  </a:lnTo>
                  <a:cubicBezTo>
                    <a:pt x="52011" y="54946"/>
                    <a:pt x="52149" y="54452"/>
                    <a:pt x="52133" y="54147"/>
                  </a:cubicBezTo>
                  <a:cubicBezTo>
                    <a:pt x="52310" y="53553"/>
                    <a:pt x="52449" y="53092"/>
                    <a:pt x="52599" y="52598"/>
                  </a:cubicBezTo>
                  <a:lnTo>
                    <a:pt x="52887" y="52266"/>
                  </a:lnTo>
                  <a:cubicBezTo>
                    <a:pt x="52865" y="52216"/>
                    <a:pt x="52860" y="52160"/>
                    <a:pt x="52832" y="52143"/>
                  </a:cubicBezTo>
                  <a:cubicBezTo>
                    <a:pt x="52616" y="52049"/>
                    <a:pt x="52449" y="51866"/>
                    <a:pt x="52383" y="51644"/>
                  </a:cubicBezTo>
                  <a:cubicBezTo>
                    <a:pt x="52249" y="51178"/>
                    <a:pt x="51939" y="50839"/>
                    <a:pt x="51667" y="50462"/>
                  </a:cubicBezTo>
                  <a:cubicBezTo>
                    <a:pt x="51467" y="50185"/>
                    <a:pt x="51251" y="49907"/>
                    <a:pt x="51056" y="49641"/>
                  </a:cubicBezTo>
                  <a:cubicBezTo>
                    <a:pt x="50979" y="49275"/>
                    <a:pt x="51023" y="48936"/>
                    <a:pt x="51201" y="48542"/>
                  </a:cubicBezTo>
                  <a:lnTo>
                    <a:pt x="50518" y="48009"/>
                  </a:lnTo>
                  <a:cubicBezTo>
                    <a:pt x="50640" y="47821"/>
                    <a:pt x="50757" y="47627"/>
                    <a:pt x="50862" y="47427"/>
                  </a:cubicBezTo>
                  <a:cubicBezTo>
                    <a:pt x="50929" y="47277"/>
                    <a:pt x="50979" y="47116"/>
                    <a:pt x="51023" y="46955"/>
                  </a:cubicBezTo>
                  <a:cubicBezTo>
                    <a:pt x="51300" y="46606"/>
                    <a:pt x="51667" y="46628"/>
                    <a:pt x="51977" y="46539"/>
                  </a:cubicBezTo>
                  <a:cubicBezTo>
                    <a:pt x="52266" y="46406"/>
                    <a:pt x="52399" y="46173"/>
                    <a:pt x="52455" y="45906"/>
                  </a:cubicBezTo>
                  <a:lnTo>
                    <a:pt x="52843" y="45823"/>
                  </a:lnTo>
                  <a:lnTo>
                    <a:pt x="53309" y="45257"/>
                  </a:lnTo>
                  <a:lnTo>
                    <a:pt x="53886" y="44969"/>
                  </a:lnTo>
                  <a:close/>
                  <a:moveTo>
                    <a:pt x="13640" y="80981"/>
                  </a:moveTo>
                  <a:lnTo>
                    <a:pt x="13640" y="80981"/>
                  </a:lnTo>
                  <a:cubicBezTo>
                    <a:pt x="13839" y="81736"/>
                    <a:pt x="13834" y="81825"/>
                    <a:pt x="13523" y="82285"/>
                  </a:cubicBezTo>
                  <a:lnTo>
                    <a:pt x="13146" y="81980"/>
                  </a:lnTo>
                  <a:cubicBezTo>
                    <a:pt x="13135" y="81758"/>
                    <a:pt x="13307" y="81841"/>
                    <a:pt x="13384" y="81780"/>
                  </a:cubicBezTo>
                  <a:cubicBezTo>
                    <a:pt x="13590" y="81531"/>
                    <a:pt x="13484" y="81275"/>
                    <a:pt x="13368" y="80998"/>
                  </a:cubicBezTo>
                  <a:lnTo>
                    <a:pt x="13640" y="80981"/>
                  </a:lnTo>
                  <a:close/>
                  <a:moveTo>
                    <a:pt x="39886" y="86847"/>
                  </a:moveTo>
                  <a:lnTo>
                    <a:pt x="39881" y="86852"/>
                  </a:lnTo>
                  <a:lnTo>
                    <a:pt x="40558" y="87451"/>
                  </a:lnTo>
                  <a:cubicBezTo>
                    <a:pt x="40613" y="88023"/>
                    <a:pt x="40252" y="88300"/>
                    <a:pt x="40053" y="88650"/>
                  </a:cubicBezTo>
                  <a:lnTo>
                    <a:pt x="40153" y="88994"/>
                  </a:lnTo>
                  <a:cubicBezTo>
                    <a:pt x="40046" y="89147"/>
                    <a:pt x="39905" y="89186"/>
                    <a:pt x="39749" y="89186"/>
                  </a:cubicBezTo>
                  <a:cubicBezTo>
                    <a:pt x="39702" y="89186"/>
                    <a:pt x="39653" y="89182"/>
                    <a:pt x="39603" y="89177"/>
                  </a:cubicBezTo>
                  <a:cubicBezTo>
                    <a:pt x="39458" y="89163"/>
                    <a:pt x="39313" y="89135"/>
                    <a:pt x="39168" y="89135"/>
                  </a:cubicBezTo>
                  <a:cubicBezTo>
                    <a:pt x="39020" y="89135"/>
                    <a:pt x="38872" y="89165"/>
                    <a:pt x="38727" y="89271"/>
                  </a:cubicBezTo>
                  <a:cubicBezTo>
                    <a:pt x="38310" y="88600"/>
                    <a:pt x="38765" y="87990"/>
                    <a:pt x="38710" y="87390"/>
                  </a:cubicBezTo>
                  <a:cubicBezTo>
                    <a:pt x="39087" y="87091"/>
                    <a:pt x="39492" y="87002"/>
                    <a:pt x="39886" y="86847"/>
                  </a:cubicBezTo>
                  <a:close/>
                  <a:moveTo>
                    <a:pt x="36740" y="90015"/>
                  </a:moveTo>
                  <a:cubicBezTo>
                    <a:pt x="36934" y="90697"/>
                    <a:pt x="37156" y="91363"/>
                    <a:pt x="37184" y="92162"/>
                  </a:cubicBezTo>
                  <a:lnTo>
                    <a:pt x="37711" y="92773"/>
                  </a:lnTo>
                  <a:cubicBezTo>
                    <a:pt x="37839" y="93150"/>
                    <a:pt x="37988" y="93583"/>
                    <a:pt x="38133" y="94005"/>
                  </a:cubicBezTo>
                  <a:cubicBezTo>
                    <a:pt x="38066" y="94065"/>
                    <a:pt x="38009" y="94087"/>
                    <a:pt x="37955" y="94087"/>
                  </a:cubicBezTo>
                  <a:cubicBezTo>
                    <a:pt x="37851" y="94087"/>
                    <a:pt x="37763" y="94006"/>
                    <a:pt x="37661" y="93966"/>
                  </a:cubicBezTo>
                  <a:cubicBezTo>
                    <a:pt x="37644" y="93411"/>
                    <a:pt x="37312" y="93011"/>
                    <a:pt x="36923" y="92612"/>
                  </a:cubicBezTo>
                  <a:cubicBezTo>
                    <a:pt x="36712" y="91907"/>
                    <a:pt x="36468" y="91186"/>
                    <a:pt x="36490" y="90414"/>
                  </a:cubicBezTo>
                  <a:cubicBezTo>
                    <a:pt x="36496" y="90254"/>
                    <a:pt x="36490" y="90093"/>
                    <a:pt x="36740" y="90015"/>
                  </a:cubicBezTo>
                  <a:close/>
                  <a:moveTo>
                    <a:pt x="40449" y="94927"/>
                  </a:moveTo>
                  <a:cubicBezTo>
                    <a:pt x="40566" y="94927"/>
                    <a:pt x="40603" y="95017"/>
                    <a:pt x="40635" y="95092"/>
                  </a:cubicBezTo>
                  <a:cubicBezTo>
                    <a:pt x="40835" y="95553"/>
                    <a:pt x="41024" y="96024"/>
                    <a:pt x="41179" y="96402"/>
                  </a:cubicBezTo>
                  <a:lnTo>
                    <a:pt x="41174" y="96402"/>
                  </a:lnTo>
                  <a:cubicBezTo>
                    <a:pt x="41124" y="96923"/>
                    <a:pt x="41079" y="97334"/>
                    <a:pt x="41040" y="97722"/>
                  </a:cubicBezTo>
                  <a:lnTo>
                    <a:pt x="41323" y="98533"/>
                  </a:lnTo>
                  <a:cubicBezTo>
                    <a:pt x="41007" y="98405"/>
                    <a:pt x="40868" y="98205"/>
                    <a:pt x="40691" y="98022"/>
                  </a:cubicBezTo>
                  <a:cubicBezTo>
                    <a:pt x="40591" y="97706"/>
                    <a:pt x="40491" y="97373"/>
                    <a:pt x="40380" y="96990"/>
                  </a:cubicBezTo>
                  <a:cubicBezTo>
                    <a:pt x="40663" y="96346"/>
                    <a:pt x="40619" y="95647"/>
                    <a:pt x="40375" y="94937"/>
                  </a:cubicBezTo>
                  <a:cubicBezTo>
                    <a:pt x="40402" y="94930"/>
                    <a:pt x="40427" y="94927"/>
                    <a:pt x="40449" y="94927"/>
                  </a:cubicBezTo>
                  <a:close/>
                  <a:moveTo>
                    <a:pt x="77214" y="0"/>
                  </a:moveTo>
                  <a:lnTo>
                    <a:pt x="77231" y="133"/>
                  </a:lnTo>
                  <a:cubicBezTo>
                    <a:pt x="77164" y="272"/>
                    <a:pt x="77092" y="416"/>
                    <a:pt x="77031" y="538"/>
                  </a:cubicBezTo>
                  <a:cubicBezTo>
                    <a:pt x="77164" y="871"/>
                    <a:pt x="77286" y="1171"/>
                    <a:pt x="77420" y="1504"/>
                  </a:cubicBezTo>
                  <a:cubicBezTo>
                    <a:pt x="77231" y="1931"/>
                    <a:pt x="77192" y="2375"/>
                    <a:pt x="77486" y="2869"/>
                  </a:cubicBezTo>
                  <a:lnTo>
                    <a:pt x="78402" y="3241"/>
                  </a:lnTo>
                  <a:cubicBezTo>
                    <a:pt x="78524" y="3535"/>
                    <a:pt x="78629" y="3790"/>
                    <a:pt x="78712" y="3995"/>
                  </a:cubicBezTo>
                  <a:lnTo>
                    <a:pt x="79434" y="4400"/>
                  </a:lnTo>
                  <a:cubicBezTo>
                    <a:pt x="79500" y="4578"/>
                    <a:pt x="79561" y="4750"/>
                    <a:pt x="79617" y="4900"/>
                  </a:cubicBezTo>
                  <a:cubicBezTo>
                    <a:pt x="79462" y="5227"/>
                    <a:pt x="79328" y="5521"/>
                    <a:pt x="79212" y="5771"/>
                  </a:cubicBezTo>
                  <a:cubicBezTo>
                    <a:pt x="79212" y="5910"/>
                    <a:pt x="79190" y="6010"/>
                    <a:pt x="79212" y="6093"/>
                  </a:cubicBezTo>
                  <a:cubicBezTo>
                    <a:pt x="79256" y="6226"/>
                    <a:pt x="79306" y="6354"/>
                    <a:pt x="79367" y="6481"/>
                  </a:cubicBezTo>
                  <a:cubicBezTo>
                    <a:pt x="79556" y="6908"/>
                    <a:pt x="79695" y="7341"/>
                    <a:pt x="79550" y="7835"/>
                  </a:cubicBezTo>
                  <a:lnTo>
                    <a:pt x="79101" y="8224"/>
                  </a:lnTo>
                  <a:cubicBezTo>
                    <a:pt x="79123" y="8418"/>
                    <a:pt x="79228" y="8590"/>
                    <a:pt x="79384" y="8701"/>
                  </a:cubicBezTo>
                  <a:cubicBezTo>
                    <a:pt x="79528" y="8812"/>
                    <a:pt x="79650" y="8978"/>
                    <a:pt x="79550" y="9250"/>
                  </a:cubicBezTo>
                  <a:lnTo>
                    <a:pt x="78674" y="8340"/>
                  </a:lnTo>
                  <a:cubicBezTo>
                    <a:pt x="78840" y="7880"/>
                    <a:pt x="78990" y="7447"/>
                    <a:pt x="79145" y="7008"/>
                  </a:cubicBezTo>
                  <a:lnTo>
                    <a:pt x="78968" y="6703"/>
                  </a:lnTo>
                  <a:lnTo>
                    <a:pt x="78535" y="6908"/>
                  </a:lnTo>
                  <a:cubicBezTo>
                    <a:pt x="78468" y="6492"/>
                    <a:pt x="78435" y="6132"/>
                    <a:pt x="78524" y="5776"/>
                  </a:cubicBezTo>
                  <a:lnTo>
                    <a:pt x="78968" y="5432"/>
                  </a:lnTo>
                  <a:lnTo>
                    <a:pt x="79195" y="4650"/>
                  </a:lnTo>
                  <a:cubicBezTo>
                    <a:pt x="79082" y="4590"/>
                    <a:pt x="78970" y="4569"/>
                    <a:pt x="78858" y="4569"/>
                  </a:cubicBezTo>
                  <a:cubicBezTo>
                    <a:pt x="78622" y="4569"/>
                    <a:pt x="78389" y="4660"/>
                    <a:pt x="78150" y="4660"/>
                  </a:cubicBezTo>
                  <a:cubicBezTo>
                    <a:pt x="78043" y="4660"/>
                    <a:pt x="77935" y="4642"/>
                    <a:pt x="77825" y="4589"/>
                  </a:cubicBezTo>
                  <a:cubicBezTo>
                    <a:pt x="77675" y="4334"/>
                    <a:pt x="77497" y="4040"/>
                    <a:pt x="77375" y="3845"/>
                  </a:cubicBezTo>
                  <a:lnTo>
                    <a:pt x="76182" y="3008"/>
                  </a:lnTo>
                  <a:cubicBezTo>
                    <a:pt x="75899" y="3030"/>
                    <a:pt x="75577" y="3063"/>
                    <a:pt x="75255" y="3085"/>
                  </a:cubicBezTo>
                  <a:cubicBezTo>
                    <a:pt x="75222" y="3085"/>
                    <a:pt x="75189" y="3041"/>
                    <a:pt x="75150" y="3019"/>
                  </a:cubicBezTo>
                  <a:lnTo>
                    <a:pt x="75283" y="2619"/>
                  </a:lnTo>
                  <a:cubicBezTo>
                    <a:pt x="75222" y="2553"/>
                    <a:pt x="75156" y="2486"/>
                    <a:pt x="75078" y="2436"/>
                  </a:cubicBezTo>
                  <a:cubicBezTo>
                    <a:pt x="74995" y="2408"/>
                    <a:pt x="74900" y="2386"/>
                    <a:pt x="74811" y="2380"/>
                  </a:cubicBezTo>
                  <a:cubicBezTo>
                    <a:pt x="74612" y="2591"/>
                    <a:pt x="74423" y="2786"/>
                    <a:pt x="74312" y="3069"/>
                  </a:cubicBezTo>
                  <a:lnTo>
                    <a:pt x="74873" y="3157"/>
                  </a:lnTo>
                  <a:cubicBezTo>
                    <a:pt x="74850" y="3296"/>
                    <a:pt x="74828" y="3402"/>
                    <a:pt x="74806" y="3540"/>
                  </a:cubicBezTo>
                  <a:cubicBezTo>
                    <a:pt x="75011" y="3601"/>
                    <a:pt x="75211" y="3673"/>
                    <a:pt x="75261" y="3945"/>
                  </a:cubicBezTo>
                  <a:cubicBezTo>
                    <a:pt x="75222" y="4045"/>
                    <a:pt x="75178" y="4173"/>
                    <a:pt x="75122" y="4312"/>
                  </a:cubicBezTo>
                  <a:lnTo>
                    <a:pt x="74773" y="4378"/>
                  </a:lnTo>
                  <a:cubicBezTo>
                    <a:pt x="74567" y="4201"/>
                    <a:pt x="74379" y="4029"/>
                    <a:pt x="74184" y="3873"/>
                  </a:cubicBezTo>
                  <a:cubicBezTo>
                    <a:pt x="74151" y="3845"/>
                    <a:pt x="74096" y="3851"/>
                    <a:pt x="74018" y="3834"/>
                  </a:cubicBezTo>
                  <a:cubicBezTo>
                    <a:pt x="73890" y="3929"/>
                    <a:pt x="73752" y="4034"/>
                    <a:pt x="73596" y="4151"/>
                  </a:cubicBezTo>
                  <a:lnTo>
                    <a:pt x="73718" y="4822"/>
                  </a:lnTo>
                  <a:cubicBezTo>
                    <a:pt x="74157" y="5360"/>
                    <a:pt x="74667" y="5727"/>
                    <a:pt x="75344" y="5826"/>
                  </a:cubicBezTo>
                  <a:cubicBezTo>
                    <a:pt x="75377" y="6082"/>
                    <a:pt x="75516" y="6293"/>
                    <a:pt x="75377" y="6520"/>
                  </a:cubicBezTo>
                  <a:cubicBezTo>
                    <a:pt x="75349" y="6525"/>
                    <a:pt x="75322" y="6527"/>
                    <a:pt x="75297" y="6527"/>
                  </a:cubicBezTo>
                  <a:cubicBezTo>
                    <a:pt x="74996" y="6527"/>
                    <a:pt x="74961" y="6177"/>
                    <a:pt x="74750" y="6054"/>
                  </a:cubicBezTo>
                  <a:cubicBezTo>
                    <a:pt x="74379" y="6004"/>
                    <a:pt x="74012" y="5954"/>
                    <a:pt x="73646" y="5904"/>
                  </a:cubicBezTo>
                  <a:cubicBezTo>
                    <a:pt x="73380" y="5871"/>
                    <a:pt x="73175" y="5738"/>
                    <a:pt x="72997" y="5543"/>
                  </a:cubicBezTo>
                  <a:cubicBezTo>
                    <a:pt x="73036" y="5377"/>
                    <a:pt x="73075" y="5222"/>
                    <a:pt x="73108" y="5072"/>
                  </a:cubicBezTo>
                  <a:cubicBezTo>
                    <a:pt x="73036" y="4866"/>
                    <a:pt x="72969" y="4672"/>
                    <a:pt x="72892" y="4434"/>
                  </a:cubicBezTo>
                  <a:cubicBezTo>
                    <a:pt x="72991" y="4017"/>
                    <a:pt x="73097" y="3568"/>
                    <a:pt x="73219" y="3085"/>
                  </a:cubicBezTo>
                  <a:cubicBezTo>
                    <a:pt x="73147" y="2652"/>
                    <a:pt x="73041" y="2231"/>
                    <a:pt x="72903" y="1820"/>
                  </a:cubicBezTo>
                  <a:lnTo>
                    <a:pt x="72359" y="1088"/>
                  </a:lnTo>
                  <a:lnTo>
                    <a:pt x="72104" y="1276"/>
                  </a:lnTo>
                  <a:lnTo>
                    <a:pt x="72653" y="2014"/>
                  </a:lnTo>
                  <a:cubicBezTo>
                    <a:pt x="72842" y="2469"/>
                    <a:pt x="72880" y="2974"/>
                    <a:pt x="72758" y="3451"/>
                  </a:cubicBezTo>
                  <a:cubicBezTo>
                    <a:pt x="72503" y="3956"/>
                    <a:pt x="72009" y="4106"/>
                    <a:pt x="71671" y="4361"/>
                  </a:cubicBezTo>
                  <a:lnTo>
                    <a:pt x="71321" y="5310"/>
                  </a:lnTo>
                  <a:cubicBezTo>
                    <a:pt x="71515" y="5715"/>
                    <a:pt x="71776" y="6071"/>
                    <a:pt x="71854" y="6459"/>
                  </a:cubicBezTo>
                  <a:cubicBezTo>
                    <a:pt x="71937" y="6858"/>
                    <a:pt x="72326" y="7180"/>
                    <a:pt x="72126" y="7724"/>
                  </a:cubicBezTo>
                  <a:cubicBezTo>
                    <a:pt x="71748" y="8212"/>
                    <a:pt x="71737" y="8889"/>
                    <a:pt x="71721" y="9555"/>
                  </a:cubicBezTo>
                  <a:cubicBezTo>
                    <a:pt x="71787" y="9822"/>
                    <a:pt x="71826" y="10094"/>
                    <a:pt x="71871" y="10360"/>
                  </a:cubicBezTo>
                  <a:cubicBezTo>
                    <a:pt x="71893" y="10493"/>
                    <a:pt x="71920" y="10615"/>
                    <a:pt x="71943" y="10737"/>
                  </a:cubicBezTo>
                  <a:lnTo>
                    <a:pt x="72786" y="10737"/>
                  </a:lnTo>
                  <a:cubicBezTo>
                    <a:pt x="72987" y="10557"/>
                    <a:pt x="73194" y="10472"/>
                    <a:pt x="73391" y="10472"/>
                  </a:cubicBezTo>
                  <a:cubicBezTo>
                    <a:pt x="73455" y="10472"/>
                    <a:pt x="73518" y="10481"/>
                    <a:pt x="73580" y="10499"/>
                  </a:cubicBezTo>
                  <a:lnTo>
                    <a:pt x="74806" y="11264"/>
                  </a:lnTo>
                  <a:cubicBezTo>
                    <a:pt x="74945" y="11758"/>
                    <a:pt x="75061" y="12197"/>
                    <a:pt x="75189" y="12652"/>
                  </a:cubicBezTo>
                  <a:lnTo>
                    <a:pt x="74778" y="12951"/>
                  </a:lnTo>
                  <a:cubicBezTo>
                    <a:pt x="74767" y="13184"/>
                    <a:pt x="74678" y="13428"/>
                    <a:pt x="74767" y="13589"/>
                  </a:cubicBezTo>
                  <a:cubicBezTo>
                    <a:pt x="74978" y="13861"/>
                    <a:pt x="75294" y="13839"/>
                    <a:pt x="75433" y="14144"/>
                  </a:cubicBezTo>
                  <a:lnTo>
                    <a:pt x="74939" y="14261"/>
                  </a:lnTo>
                  <a:lnTo>
                    <a:pt x="74490" y="13767"/>
                  </a:lnTo>
                  <a:lnTo>
                    <a:pt x="74490" y="12313"/>
                  </a:lnTo>
                  <a:lnTo>
                    <a:pt x="73846" y="11081"/>
                  </a:lnTo>
                  <a:cubicBezTo>
                    <a:pt x="73297" y="11092"/>
                    <a:pt x="72814" y="11331"/>
                    <a:pt x="72342" y="11686"/>
                  </a:cubicBezTo>
                  <a:cubicBezTo>
                    <a:pt x="72309" y="11925"/>
                    <a:pt x="72270" y="12174"/>
                    <a:pt x="72242" y="12402"/>
                  </a:cubicBezTo>
                  <a:lnTo>
                    <a:pt x="72564" y="13068"/>
                  </a:lnTo>
                  <a:lnTo>
                    <a:pt x="72564" y="13800"/>
                  </a:lnTo>
                  <a:lnTo>
                    <a:pt x="71932" y="14605"/>
                  </a:lnTo>
                  <a:cubicBezTo>
                    <a:pt x="71887" y="14866"/>
                    <a:pt x="71854" y="15088"/>
                    <a:pt x="71821" y="15326"/>
                  </a:cubicBezTo>
                  <a:lnTo>
                    <a:pt x="70666" y="16275"/>
                  </a:lnTo>
                  <a:cubicBezTo>
                    <a:pt x="70628" y="16386"/>
                    <a:pt x="70578" y="16536"/>
                    <a:pt x="70522" y="16719"/>
                  </a:cubicBezTo>
                  <a:cubicBezTo>
                    <a:pt x="70448" y="16719"/>
                    <a:pt x="70369" y="16733"/>
                    <a:pt x="70301" y="16733"/>
                  </a:cubicBezTo>
                  <a:cubicBezTo>
                    <a:pt x="70256" y="16733"/>
                    <a:pt x="70216" y="16727"/>
                    <a:pt x="70184" y="16708"/>
                  </a:cubicBezTo>
                  <a:cubicBezTo>
                    <a:pt x="69974" y="16590"/>
                    <a:pt x="69757" y="16553"/>
                    <a:pt x="69530" y="16553"/>
                  </a:cubicBezTo>
                  <a:cubicBezTo>
                    <a:pt x="69480" y="16553"/>
                    <a:pt x="69430" y="16555"/>
                    <a:pt x="69379" y="16558"/>
                  </a:cubicBezTo>
                  <a:cubicBezTo>
                    <a:pt x="69352" y="16560"/>
                    <a:pt x="69325" y="16561"/>
                    <a:pt x="69298" y="16561"/>
                  </a:cubicBezTo>
                  <a:cubicBezTo>
                    <a:pt x="68895" y="16561"/>
                    <a:pt x="68554" y="16370"/>
                    <a:pt x="68242" y="16125"/>
                  </a:cubicBezTo>
                  <a:cubicBezTo>
                    <a:pt x="68153" y="16059"/>
                    <a:pt x="68069" y="15964"/>
                    <a:pt x="68208" y="15814"/>
                  </a:cubicBezTo>
                  <a:lnTo>
                    <a:pt x="68208" y="15814"/>
                  </a:lnTo>
                  <a:lnTo>
                    <a:pt x="68708" y="16136"/>
                  </a:lnTo>
                  <a:cubicBezTo>
                    <a:pt x="68724" y="16009"/>
                    <a:pt x="68741" y="15914"/>
                    <a:pt x="68763" y="15765"/>
                  </a:cubicBezTo>
                  <a:lnTo>
                    <a:pt x="69484" y="16136"/>
                  </a:lnTo>
                  <a:lnTo>
                    <a:pt x="69795" y="15964"/>
                  </a:lnTo>
                  <a:cubicBezTo>
                    <a:pt x="70017" y="15620"/>
                    <a:pt x="70178" y="15343"/>
                    <a:pt x="70361" y="15088"/>
                  </a:cubicBezTo>
                  <a:cubicBezTo>
                    <a:pt x="70561" y="14799"/>
                    <a:pt x="70766" y="14522"/>
                    <a:pt x="70777" y="14150"/>
                  </a:cubicBezTo>
                  <a:cubicBezTo>
                    <a:pt x="70788" y="14100"/>
                    <a:pt x="70811" y="14050"/>
                    <a:pt x="70838" y="14006"/>
                  </a:cubicBezTo>
                  <a:cubicBezTo>
                    <a:pt x="70966" y="13906"/>
                    <a:pt x="71105" y="13789"/>
                    <a:pt x="71266" y="13662"/>
                  </a:cubicBezTo>
                  <a:lnTo>
                    <a:pt x="71266" y="12713"/>
                  </a:lnTo>
                  <a:cubicBezTo>
                    <a:pt x="71382" y="12457"/>
                    <a:pt x="71626" y="12252"/>
                    <a:pt x="71488" y="11869"/>
                  </a:cubicBezTo>
                  <a:lnTo>
                    <a:pt x="70994" y="11447"/>
                  </a:lnTo>
                  <a:cubicBezTo>
                    <a:pt x="70805" y="11065"/>
                    <a:pt x="70727" y="10793"/>
                    <a:pt x="70766" y="10476"/>
                  </a:cubicBezTo>
                  <a:cubicBezTo>
                    <a:pt x="70827" y="10021"/>
                    <a:pt x="70850" y="9566"/>
                    <a:pt x="70877" y="9111"/>
                  </a:cubicBezTo>
                  <a:cubicBezTo>
                    <a:pt x="70872" y="8995"/>
                    <a:pt x="70850" y="8884"/>
                    <a:pt x="70816" y="8773"/>
                  </a:cubicBezTo>
                  <a:cubicBezTo>
                    <a:pt x="70777" y="8595"/>
                    <a:pt x="70733" y="8412"/>
                    <a:pt x="70700" y="8246"/>
                  </a:cubicBezTo>
                  <a:cubicBezTo>
                    <a:pt x="71060" y="7552"/>
                    <a:pt x="71055" y="6858"/>
                    <a:pt x="70833" y="6137"/>
                  </a:cubicBezTo>
                  <a:cubicBezTo>
                    <a:pt x="70550" y="5926"/>
                    <a:pt x="70350" y="5632"/>
                    <a:pt x="70261" y="5294"/>
                  </a:cubicBezTo>
                  <a:cubicBezTo>
                    <a:pt x="70422" y="4950"/>
                    <a:pt x="70594" y="4672"/>
                    <a:pt x="70689" y="4367"/>
                  </a:cubicBezTo>
                  <a:cubicBezTo>
                    <a:pt x="70811" y="3973"/>
                    <a:pt x="70899" y="3562"/>
                    <a:pt x="70955" y="3152"/>
                  </a:cubicBezTo>
                  <a:cubicBezTo>
                    <a:pt x="71016" y="2747"/>
                    <a:pt x="71077" y="2319"/>
                    <a:pt x="70750" y="1925"/>
                  </a:cubicBezTo>
                  <a:lnTo>
                    <a:pt x="70117" y="1587"/>
                  </a:lnTo>
                  <a:cubicBezTo>
                    <a:pt x="70046" y="1583"/>
                    <a:pt x="69977" y="1581"/>
                    <a:pt x="69908" y="1581"/>
                  </a:cubicBezTo>
                  <a:cubicBezTo>
                    <a:pt x="69520" y="1581"/>
                    <a:pt x="69155" y="1636"/>
                    <a:pt x="68790" y="1636"/>
                  </a:cubicBezTo>
                  <a:cubicBezTo>
                    <a:pt x="68608" y="1636"/>
                    <a:pt x="68426" y="1623"/>
                    <a:pt x="68242" y="1581"/>
                  </a:cubicBezTo>
                  <a:cubicBezTo>
                    <a:pt x="68153" y="1870"/>
                    <a:pt x="68053" y="2125"/>
                    <a:pt x="67997" y="2397"/>
                  </a:cubicBezTo>
                  <a:cubicBezTo>
                    <a:pt x="67892" y="2891"/>
                    <a:pt x="67798" y="3390"/>
                    <a:pt x="67725" y="3895"/>
                  </a:cubicBezTo>
                  <a:cubicBezTo>
                    <a:pt x="67642" y="4522"/>
                    <a:pt x="67309" y="5083"/>
                    <a:pt x="66799" y="5455"/>
                  </a:cubicBezTo>
                  <a:cubicBezTo>
                    <a:pt x="66649" y="5566"/>
                    <a:pt x="66521" y="5693"/>
                    <a:pt x="66377" y="5821"/>
                  </a:cubicBezTo>
                  <a:cubicBezTo>
                    <a:pt x="66338" y="6148"/>
                    <a:pt x="66299" y="6465"/>
                    <a:pt x="66261" y="6803"/>
                  </a:cubicBezTo>
                  <a:lnTo>
                    <a:pt x="66666" y="6908"/>
                  </a:lnTo>
                  <a:cubicBezTo>
                    <a:pt x="66854" y="7269"/>
                    <a:pt x="66643" y="7597"/>
                    <a:pt x="66616" y="7941"/>
                  </a:cubicBezTo>
                  <a:cubicBezTo>
                    <a:pt x="66654" y="8179"/>
                    <a:pt x="66693" y="8429"/>
                    <a:pt x="66738" y="8690"/>
                  </a:cubicBezTo>
                  <a:lnTo>
                    <a:pt x="66333" y="8995"/>
                  </a:lnTo>
                  <a:lnTo>
                    <a:pt x="66333" y="9616"/>
                  </a:lnTo>
                  <a:lnTo>
                    <a:pt x="66599" y="9539"/>
                  </a:lnTo>
                  <a:lnTo>
                    <a:pt x="67259" y="10016"/>
                  </a:lnTo>
                  <a:cubicBezTo>
                    <a:pt x="67293" y="10227"/>
                    <a:pt x="67331" y="10426"/>
                    <a:pt x="67370" y="10671"/>
                  </a:cubicBezTo>
                  <a:lnTo>
                    <a:pt x="68031" y="11342"/>
                  </a:lnTo>
                  <a:cubicBezTo>
                    <a:pt x="68008" y="11819"/>
                    <a:pt x="67903" y="12296"/>
                    <a:pt x="67515" y="12718"/>
                  </a:cubicBezTo>
                  <a:cubicBezTo>
                    <a:pt x="67237" y="12174"/>
                    <a:pt x="66582" y="11986"/>
                    <a:pt x="66488" y="11386"/>
                  </a:cubicBezTo>
                  <a:cubicBezTo>
                    <a:pt x="65756" y="11076"/>
                    <a:pt x="65084" y="10632"/>
                    <a:pt x="64507" y="10088"/>
                  </a:cubicBezTo>
                  <a:cubicBezTo>
                    <a:pt x="64368" y="9971"/>
                    <a:pt x="64213" y="9872"/>
                    <a:pt x="64046" y="9788"/>
                  </a:cubicBezTo>
                  <a:cubicBezTo>
                    <a:pt x="63331" y="9367"/>
                    <a:pt x="62493" y="9405"/>
                    <a:pt x="61716" y="9211"/>
                  </a:cubicBezTo>
                  <a:cubicBezTo>
                    <a:pt x="61712" y="9211"/>
                    <a:pt x="61707" y="9210"/>
                    <a:pt x="61703" y="9210"/>
                  </a:cubicBezTo>
                  <a:cubicBezTo>
                    <a:pt x="61666" y="9210"/>
                    <a:pt x="61622" y="9229"/>
                    <a:pt x="61577" y="9239"/>
                  </a:cubicBezTo>
                  <a:cubicBezTo>
                    <a:pt x="61449" y="9335"/>
                    <a:pt x="61388" y="9534"/>
                    <a:pt x="61195" y="9534"/>
                  </a:cubicBezTo>
                  <a:cubicBezTo>
                    <a:pt x="61188" y="9534"/>
                    <a:pt x="61180" y="9534"/>
                    <a:pt x="61172" y="9533"/>
                  </a:cubicBezTo>
                  <a:cubicBezTo>
                    <a:pt x="61155" y="9661"/>
                    <a:pt x="61139" y="9788"/>
                    <a:pt x="61122" y="9899"/>
                  </a:cubicBezTo>
                  <a:cubicBezTo>
                    <a:pt x="61344" y="10349"/>
                    <a:pt x="61721" y="10704"/>
                    <a:pt x="61705" y="11231"/>
                  </a:cubicBezTo>
                  <a:cubicBezTo>
                    <a:pt x="61538" y="11603"/>
                    <a:pt x="61161" y="11697"/>
                    <a:pt x="60850" y="11841"/>
                  </a:cubicBezTo>
                  <a:lnTo>
                    <a:pt x="60850" y="12263"/>
                  </a:lnTo>
                  <a:cubicBezTo>
                    <a:pt x="60754" y="12384"/>
                    <a:pt x="60659" y="12440"/>
                    <a:pt x="60558" y="12440"/>
                  </a:cubicBezTo>
                  <a:cubicBezTo>
                    <a:pt x="60450" y="12440"/>
                    <a:pt x="60336" y="12375"/>
                    <a:pt x="60207" y="12258"/>
                  </a:cubicBezTo>
                  <a:cubicBezTo>
                    <a:pt x="60240" y="12047"/>
                    <a:pt x="60273" y="11803"/>
                    <a:pt x="60312" y="11531"/>
                  </a:cubicBezTo>
                  <a:lnTo>
                    <a:pt x="59929" y="11120"/>
                  </a:lnTo>
                  <a:lnTo>
                    <a:pt x="59186" y="11503"/>
                  </a:lnTo>
                  <a:cubicBezTo>
                    <a:pt x="58975" y="11708"/>
                    <a:pt x="58936" y="11991"/>
                    <a:pt x="58586" y="12025"/>
                  </a:cubicBezTo>
                  <a:cubicBezTo>
                    <a:pt x="58381" y="11930"/>
                    <a:pt x="58136" y="11836"/>
                    <a:pt x="57872" y="11836"/>
                  </a:cubicBezTo>
                  <a:cubicBezTo>
                    <a:pt x="57779" y="11836"/>
                    <a:pt x="57684" y="11847"/>
                    <a:pt x="57587" y="11875"/>
                  </a:cubicBezTo>
                  <a:cubicBezTo>
                    <a:pt x="57171" y="11986"/>
                    <a:pt x="57021" y="12374"/>
                    <a:pt x="56777" y="12663"/>
                  </a:cubicBezTo>
                  <a:cubicBezTo>
                    <a:pt x="56743" y="12656"/>
                    <a:pt x="56709" y="12653"/>
                    <a:pt x="56675" y="12653"/>
                  </a:cubicBezTo>
                  <a:cubicBezTo>
                    <a:pt x="56462" y="12653"/>
                    <a:pt x="56243" y="12760"/>
                    <a:pt x="56021" y="12760"/>
                  </a:cubicBezTo>
                  <a:cubicBezTo>
                    <a:pt x="55882" y="12760"/>
                    <a:pt x="55741" y="12718"/>
                    <a:pt x="55601" y="12579"/>
                  </a:cubicBezTo>
                  <a:lnTo>
                    <a:pt x="55978" y="12291"/>
                  </a:lnTo>
                  <a:cubicBezTo>
                    <a:pt x="55995" y="11986"/>
                    <a:pt x="56017" y="11692"/>
                    <a:pt x="56028" y="11392"/>
                  </a:cubicBezTo>
                  <a:cubicBezTo>
                    <a:pt x="56028" y="11353"/>
                    <a:pt x="55989" y="11314"/>
                    <a:pt x="55951" y="11237"/>
                  </a:cubicBezTo>
                  <a:lnTo>
                    <a:pt x="55557" y="11364"/>
                  </a:lnTo>
                  <a:lnTo>
                    <a:pt x="55457" y="11642"/>
                  </a:lnTo>
                  <a:lnTo>
                    <a:pt x="54974" y="11769"/>
                  </a:lnTo>
                  <a:cubicBezTo>
                    <a:pt x="55029" y="11958"/>
                    <a:pt x="55068" y="12102"/>
                    <a:pt x="55113" y="12252"/>
                  </a:cubicBezTo>
                  <a:lnTo>
                    <a:pt x="54902" y="12335"/>
                  </a:lnTo>
                  <a:lnTo>
                    <a:pt x="54658" y="11991"/>
                  </a:lnTo>
                  <a:cubicBezTo>
                    <a:pt x="54214" y="12208"/>
                    <a:pt x="53736" y="12285"/>
                    <a:pt x="53415" y="12640"/>
                  </a:cubicBezTo>
                  <a:cubicBezTo>
                    <a:pt x="53065" y="13023"/>
                    <a:pt x="52660" y="13317"/>
                    <a:pt x="52155" y="13467"/>
                  </a:cubicBezTo>
                  <a:cubicBezTo>
                    <a:pt x="52088" y="13600"/>
                    <a:pt x="52027" y="13717"/>
                    <a:pt x="51961" y="13850"/>
                  </a:cubicBezTo>
                  <a:lnTo>
                    <a:pt x="51411" y="14006"/>
                  </a:lnTo>
                  <a:cubicBezTo>
                    <a:pt x="51300" y="14455"/>
                    <a:pt x="51195" y="14899"/>
                    <a:pt x="51090" y="15343"/>
                  </a:cubicBezTo>
                  <a:lnTo>
                    <a:pt x="50257" y="15620"/>
                  </a:lnTo>
                  <a:lnTo>
                    <a:pt x="49713" y="15426"/>
                  </a:lnTo>
                  <a:cubicBezTo>
                    <a:pt x="49641" y="15248"/>
                    <a:pt x="49575" y="15099"/>
                    <a:pt x="49530" y="14988"/>
                  </a:cubicBezTo>
                  <a:cubicBezTo>
                    <a:pt x="49353" y="14766"/>
                    <a:pt x="49025" y="14738"/>
                    <a:pt x="48992" y="14350"/>
                  </a:cubicBezTo>
                  <a:cubicBezTo>
                    <a:pt x="49125" y="14161"/>
                    <a:pt x="49292" y="13917"/>
                    <a:pt x="49414" y="13734"/>
                  </a:cubicBezTo>
                  <a:cubicBezTo>
                    <a:pt x="49763" y="13589"/>
                    <a:pt x="50102" y="13689"/>
                    <a:pt x="50318" y="13451"/>
                  </a:cubicBezTo>
                  <a:cubicBezTo>
                    <a:pt x="50374" y="12874"/>
                    <a:pt x="49985" y="12552"/>
                    <a:pt x="49763" y="12285"/>
                  </a:cubicBezTo>
                  <a:cubicBezTo>
                    <a:pt x="49125" y="11853"/>
                    <a:pt x="48482" y="12152"/>
                    <a:pt x="47905" y="11941"/>
                  </a:cubicBezTo>
                  <a:lnTo>
                    <a:pt x="47905" y="11941"/>
                  </a:lnTo>
                  <a:lnTo>
                    <a:pt x="48398" y="12474"/>
                  </a:lnTo>
                  <a:cubicBezTo>
                    <a:pt x="48532" y="13218"/>
                    <a:pt x="48354" y="13906"/>
                    <a:pt x="48126" y="14555"/>
                  </a:cubicBezTo>
                  <a:cubicBezTo>
                    <a:pt x="48332" y="14871"/>
                    <a:pt x="48509" y="15138"/>
                    <a:pt x="48659" y="15359"/>
                  </a:cubicBezTo>
                  <a:cubicBezTo>
                    <a:pt x="48759" y="15970"/>
                    <a:pt x="48382" y="16425"/>
                    <a:pt x="48371" y="17030"/>
                  </a:cubicBezTo>
                  <a:lnTo>
                    <a:pt x="47721" y="16475"/>
                  </a:lnTo>
                  <a:lnTo>
                    <a:pt x="46895" y="16308"/>
                  </a:lnTo>
                  <a:lnTo>
                    <a:pt x="46279" y="17002"/>
                  </a:lnTo>
                  <a:lnTo>
                    <a:pt x="45774" y="17224"/>
                  </a:lnTo>
                  <a:lnTo>
                    <a:pt x="45896" y="17346"/>
                  </a:lnTo>
                  <a:lnTo>
                    <a:pt x="44975" y="18073"/>
                  </a:lnTo>
                  <a:cubicBezTo>
                    <a:pt x="44964" y="18439"/>
                    <a:pt x="44964" y="18439"/>
                    <a:pt x="45063" y="18672"/>
                  </a:cubicBezTo>
                  <a:cubicBezTo>
                    <a:pt x="45213" y="19005"/>
                    <a:pt x="45363" y="19344"/>
                    <a:pt x="45502" y="19682"/>
                  </a:cubicBezTo>
                  <a:cubicBezTo>
                    <a:pt x="45518" y="19715"/>
                    <a:pt x="45474" y="19765"/>
                    <a:pt x="45452" y="19832"/>
                  </a:cubicBezTo>
                  <a:lnTo>
                    <a:pt x="45141" y="19765"/>
                  </a:lnTo>
                  <a:lnTo>
                    <a:pt x="44786" y="19926"/>
                  </a:lnTo>
                  <a:lnTo>
                    <a:pt x="44198" y="19610"/>
                  </a:lnTo>
                  <a:lnTo>
                    <a:pt x="43582" y="19610"/>
                  </a:lnTo>
                  <a:lnTo>
                    <a:pt x="43249" y="19050"/>
                  </a:lnTo>
                  <a:lnTo>
                    <a:pt x="42733" y="18911"/>
                  </a:lnTo>
                  <a:lnTo>
                    <a:pt x="42400" y="19360"/>
                  </a:lnTo>
                  <a:lnTo>
                    <a:pt x="42977" y="20204"/>
                  </a:lnTo>
                  <a:lnTo>
                    <a:pt x="43365" y="20204"/>
                  </a:lnTo>
                  <a:cubicBezTo>
                    <a:pt x="43621" y="20420"/>
                    <a:pt x="43587" y="20692"/>
                    <a:pt x="43549" y="20986"/>
                  </a:cubicBezTo>
                  <a:lnTo>
                    <a:pt x="43188" y="21286"/>
                  </a:lnTo>
                  <a:lnTo>
                    <a:pt x="42195" y="20964"/>
                  </a:lnTo>
                  <a:lnTo>
                    <a:pt x="41828" y="20403"/>
                  </a:lnTo>
                  <a:cubicBezTo>
                    <a:pt x="41534" y="20320"/>
                    <a:pt x="41185" y="20315"/>
                    <a:pt x="41035" y="19937"/>
                  </a:cubicBezTo>
                  <a:cubicBezTo>
                    <a:pt x="41246" y="19371"/>
                    <a:pt x="40929" y="18878"/>
                    <a:pt x="40746" y="18350"/>
                  </a:cubicBezTo>
                  <a:cubicBezTo>
                    <a:pt x="40846" y="18117"/>
                    <a:pt x="40946" y="17884"/>
                    <a:pt x="41068" y="17618"/>
                  </a:cubicBezTo>
                  <a:cubicBezTo>
                    <a:pt x="40990" y="17457"/>
                    <a:pt x="40907" y="17274"/>
                    <a:pt x="40841" y="17135"/>
                  </a:cubicBezTo>
                  <a:lnTo>
                    <a:pt x="40036" y="16564"/>
                  </a:lnTo>
                  <a:lnTo>
                    <a:pt x="39748" y="15914"/>
                  </a:lnTo>
                  <a:lnTo>
                    <a:pt x="39204" y="15432"/>
                  </a:lnTo>
                  <a:cubicBezTo>
                    <a:pt x="39215" y="15343"/>
                    <a:pt x="39231" y="15254"/>
                    <a:pt x="39248" y="15149"/>
                  </a:cubicBezTo>
                  <a:cubicBezTo>
                    <a:pt x="39548" y="15376"/>
                    <a:pt x="39792" y="15681"/>
                    <a:pt x="40097" y="15759"/>
                  </a:cubicBezTo>
                  <a:cubicBezTo>
                    <a:pt x="40422" y="15843"/>
                    <a:pt x="40693" y="16100"/>
                    <a:pt x="41068" y="16100"/>
                  </a:cubicBezTo>
                  <a:cubicBezTo>
                    <a:pt x="41090" y="16100"/>
                    <a:pt x="41112" y="16099"/>
                    <a:pt x="41135" y="16097"/>
                  </a:cubicBezTo>
                  <a:lnTo>
                    <a:pt x="41545" y="16425"/>
                  </a:lnTo>
                  <a:cubicBezTo>
                    <a:pt x="42333" y="16525"/>
                    <a:pt x="43060" y="16808"/>
                    <a:pt x="43687" y="17080"/>
                  </a:cubicBezTo>
                  <a:cubicBezTo>
                    <a:pt x="45075" y="16980"/>
                    <a:pt x="45874" y="16303"/>
                    <a:pt x="46190" y="15154"/>
                  </a:cubicBezTo>
                  <a:cubicBezTo>
                    <a:pt x="46057" y="14671"/>
                    <a:pt x="45951" y="14272"/>
                    <a:pt x="45840" y="13856"/>
                  </a:cubicBezTo>
                  <a:lnTo>
                    <a:pt x="45363" y="13556"/>
                  </a:lnTo>
                  <a:lnTo>
                    <a:pt x="45097" y="13162"/>
                  </a:lnTo>
                  <a:cubicBezTo>
                    <a:pt x="44775" y="12973"/>
                    <a:pt x="44520" y="12868"/>
                    <a:pt x="44309" y="12702"/>
                  </a:cubicBezTo>
                  <a:cubicBezTo>
                    <a:pt x="43959" y="12430"/>
                    <a:pt x="43632" y="12141"/>
                    <a:pt x="43327" y="11830"/>
                  </a:cubicBezTo>
                  <a:cubicBezTo>
                    <a:pt x="42872" y="11359"/>
                    <a:pt x="42367" y="10948"/>
                    <a:pt x="41812" y="10604"/>
                  </a:cubicBezTo>
                  <a:lnTo>
                    <a:pt x="40014" y="10282"/>
                  </a:lnTo>
                  <a:lnTo>
                    <a:pt x="39853" y="10116"/>
                  </a:lnTo>
                  <a:cubicBezTo>
                    <a:pt x="39592" y="9988"/>
                    <a:pt x="39198" y="10088"/>
                    <a:pt x="39048" y="9639"/>
                  </a:cubicBezTo>
                  <a:lnTo>
                    <a:pt x="39048" y="9639"/>
                  </a:lnTo>
                  <a:cubicBezTo>
                    <a:pt x="39109" y="9641"/>
                    <a:pt x="39170" y="9643"/>
                    <a:pt x="39231" y="9643"/>
                  </a:cubicBezTo>
                  <a:cubicBezTo>
                    <a:pt x="39293" y="9643"/>
                    <a:pt x="39354" y="9641"/>
                    <a:pt x="39415" y="9639"/>
                  </a:cubicBezTo>
                  <a:cubicBezTo>
                    <a:pt x="39537" y="9622"/>
                    <a:pt x="39620" y="9555"/>
                    <a:pt x="39576" y="9372"/>
                  </a:cubicBezTo>
                  <a:lnTo>
                    <a:pt x="38932" y="9045"/>
                  </a:lnTo>
                  <a:lnTo>
                    <a:pt x="38449" y="9461"/>
                  </a:lnTo>
                  <a:cubicBezTo>
                    <a:pt x="37755" y="9172"/>
                    <a:pt x="37040" y="9017"/>
                    <a:pt x="36418" y="8551"/>
                  </a:cubicBezTo>
                  <a:cubicBezTo>
                    <a:pt x="36501" y="8498"/>
                    <a:pt x="36584" y="8481"/>
                    <a:pt x="36669" y="8481"/>
                  </a:cubicBezTo>
                  <a:cubicBezTo>
                    <a:pt x="36820" y="8481"/>
                    <a:pt x="36974" y="8534"/>
                    <a:pt x="37138" y="8534"/>
                  </a:cubicBezTo>
                  <a:cubicBezTo>
                    <a:pt x="37209" y="8534"/>
                    <a:pt x="37281" y="8524"/>
                    <a:pt x="37356" y="8495"/>
                  </a:cubicBezTo>
                  <a:cubicBezTo>
                    <a:pt x="37522" y="8318"/>
                    <a:pt x="37822" y="8185"/>
                    <a:pt x="37988" y="7885"/>
                  </a:cubicBezTo>
                  <a:cubicBezTo>
                    <a:pt x="37733" y="7608"/>
                    <a:pt x="37506" y="7352"/>
                    <a:pt x="37156" y="7241"/>
                  </a:cubicBezTo>
                  <a:cubicBezTo>
                    <a:pt x="36951" y="7186"/>
                    <a:pt x="36779" y="7058"/>
                    <a:pt x="36662" y="6886"/>
                  </a:cubicBezTo>
                  <a:cubicBezTo>
                    <a:pt x="36601" y="6803"/>
                    <a:pt x="36435" y="6792"/>
                    <a:pt x="36340" y="6759"/>
                  </a:cubicBezTo>
                  <a:cubicBezTo>
                    <a:pt x="36091" y="7003"/>
                    <a:pt x="36135" y="7375"/>
                    <a:pt x="35830" y="7558"/>
                  </a:cubicBezTo>
                  <a:cubicBezTo>
                    <a:pt x="35763" y="7369"/>
                    <a:pt x="35708" y="7214"/>
                    <a:pt x="35663" y="7069"/>
                  </a:cubicBezTo>
                  <a:lnTo>
                    <a:pt x="36041" y="6481"/>
                  </a:lnTo>
                  <a:cubicBezTo>
                    <a:pt x="35885" y="6165"/>
                    <a:pt x="35636" y="6148"/>
                    <a:pt x="35369" y="6143"/>
                  </a:cubicBezTo>
                  <a:lnTo>
                    <a:pt x="35081" y="6514"/>
                  </a:lnTo>
                  <a:lnTo>
                    <a:pt x="35208" y="6786"/>
                  </a:lnTo>
                  <a:cubicBezTo>
                    <a:pt x="34909" y="7358"/>
                    <a:pt x="34909" y="7358"/>
                    <a:pt x="34587" y="7597"/>
                  </a:cubicBezTo>
                  <a:cubicBezTo>
                    <a:pt x="34487" y="7363"/>
                    <a:pt x="34604" y="7141"/>
                    <a:pt x="34626" y="6920"/>
                  </a:cubicBezTo>
                  <a:cubicBezTo>
                    <a:pt x="34637" y="6803"/>
                    <a:pt x="34637" y="6686"/>
                    <a:pt x="34415" y="6659"/>
                  </a:cubicBezTo>
                  <a:cubicBezTo>
                    <a:pt x="34104" y="7264"/>
                    <a:pt x="33749" y="7852"/>
                    <a:pt x="33355" y="8407"/>
                  </a:cubicBezTo>
                  <a:cubicBezTo>
                    <a:pt x="33316" y="8229"/>
                    <a:pt x="33277" y="8146"/>
                    <a:pt x="33283" y="8074"/>
                  </a:cubicBezTo>
                  <a:cubicBezTo>
                    <a:pt x="33322" y="7774"/>
                    <a:pt x="33405" y="7486"/>
                    <a:pt x="33594" y="7241"/>
                  </a:cubicBezTo>
                  <a:cubicBezTo>
                    <a:pt x="33721" y="7103"/>
                    <a:pt x="33744" y="6903"/>
                    <a:pt x="33649" y="6742"/>
                  </a:cubicBezTo>
                  <a:cubicBezTo>
                    <a:pt x="33483" y="6698"/>
                    <a:pt x="33327" y="6631"/>
                    <a:pt x="33172" y="6625"/>
                  </a:cubicBezTo>
                  <a:cubicBezTo>
                    <a:pt x="33168" y="6625"/>
                    <a:pt x="33164" y="6625"/>
                    <a:pt x="33160" y="6625"/>
                  </a:cubicBezTo>
                  <a:cubicBezTo>
                    <a:pt x="33052" y="6625"/>
                    <a:pt x="32934" y="6693"/>
                    <a:pt x="32811" y="6731"/>
                  </a:cubicBezTo>
                  <a:lnTo>
                    <a:pt x="32983" y="7264"/>
                  </a:lnTo>
                  <a:lnTo>
                    <a:pt x="32489" y="7363"/>
                  </a:lnTo>
                  <a:cubicBezTo>
                    <a:pt x="32374" y="7474"/>
                    <a:pt x="32393" y="7743"/>
                    <a:pt x="32150" y="7743"/>
                  </a:cubicBezTo>
                  <a:cubicBezTo>
                    <a:pt x="32136" y="7743"/>
                    <a:pt x="32122" y="7743"/>
                    <a:pt x="32107" y="7741"/>
                  </a:cubicBezTo>
                  <a:cubicBezTo>
                    <a:pt x="32062" y="7658"/>
                    <a:pt x="32023" y="7580"/>
                    <a:pt x="31968" y="7469"/>
                  </a:cubicBezTo>
                  <a:lnTo>
                    <a:pt x="31640" y="7796"/>
                  </a:lnTo>
                  <a:lnTo>
                    <a:pt x="31940" y="8007"/>
                  </a:lnTo>
                  <a:cubicBezTo>
                    <a:pt x="31951" y="8262"/>
                    <a:pt x="31962" y="8501"/>
                    <a:pt x="31985" y="8901"/>
                  </a:cubicBezTo>
                  <a:cubicBezTo>
                    <a:pt x="31652" y="8579"/>
                    <a:pt x="31485" y="8218"/>
                    <a:pt x="31025" y="8157"/>
                  </a:cubicBezTo>
                  <a:lnTo>
                    <a:pt x="30409" y="8323"/>
                  </a:lnTo>
                  <a:lnTo>
                    <a:pt x="30742" y="8784"/>
                  </a:lnTo>
                  <a:lnTo>
                    <a:pt x="30087" y="8950"/>
                  </a:lnTo>
                  <a:cubicBezTo>
                    <a:pt x="29815" y="9306"/>
                    <a:pt x="29804" y="9711"/>
                    <a:pt x="29482" y="10038"/>
                  </a:cubicBezTo>
                  <a:cubicBezTo>
                    <a:pt x="29510" y="9661"/>
                    <a:pt x="29526" y="9361"/>
                    <a:pt x="29554" y="8973"/>
                  </a:cubicBezTo>
                  <a:lnTo>
                    <a:pt x="29554" y="8973"/>
                  </a:lnTo>
                  <a:lnTo>
                    <a:pt x="29105" y="9361"/>
                  </a:lnTo>
                  <a:lnTo>
                    <a:pt x="28761" y="9189"/>
                  </a:lnTo>
                  <a:cubicBezTo>
                    <a:pt x="28938" y="9061"/>
                    <a:pt x="29199" y="9061"/>
                    <a:pt x="29105" y="8773"/>
                  </a:cubicBezTo>
                  <a:cubicBezTo>
                    <a:pt x="28995" y="8688"/>
                    <a:pt x="28883" y="8632"/>
                    <a:pt x="28765" y="8632"/>
                  </a:cubicBezTo>
                  <a:cubicBezTo>
                    <a:pt x="28674" y="8632"/>
                    <a:pt x="28579" y="8665"/>
                    <a:pt x="28478" y="8745"/>
                  </a:cubicBezTo>
                  <a:lnTo>
                    <a:pt x="28478" y="9073"/>
                  </a:lnTo>
                  <a:cubicBezTo>
                    <a:pt x="28300" y="9233"/>
                    <a:pt x="28134" y="9389"/>
                    <a:pt x="27973" y="9544"/>
                  </a:cubicBezTo>
                  <a:cubicBezTo>
                    <a:pt x="27945" y="9572"/>
                    <a:pt x="27956" y="9627"/>
                    <a:pt x="27945" y="9672"/>
                  </a:cubicBezTo>
                  <a:lnTo>
                    <a:pt x="28328" y="9894"/>
                  </a:lnTo>
                  <a:lnTo>
                    <a:pt x="27984" y="10260"/>
                  </a:lnTo>
                  <a:lnTo>
                    <a:pt x="27590" y="9805"/>
                  </a:lnTo>
                  <a:lnTo>
                    <a:pt x="27251" y="10005"/>
                  </a:lnTo>
                  <a:cubicBezTo>
                    <a:pt x="27240" y="10260"/>
                    <a:pt x="26913" y="10471"/>
                    <a:pt x="27096" y="10804"/>
                  </a:cubicBezTo>
                  <a:lnTo>
                    <a:pt x="27656" y="10615"/>
                  </a:lnTo>
                  <a:lnTo>
                    <a:pt x="27656" y="10615"/>
                  </a:lnTo>
                  <a:cubicBezTo>
                    <a:pt x="27512" y="10854"/>
                    <a:pt x="27468" y="11031"/>
                    <a:pt x="27351" y="11103"/>
                  </a:cubicBezTo>
                  <a:cubicBezTo>
                    <a:pt x="27190" y="11209"/>
                    <a:pt x="27212" y="11381"/>
                    <a:pt x="27118" y="11492"/>
                  </a:cubicBezTo>
                  <a:cubicBezTo>
                    <a:pt x="27024" y="11603"/>
                    <a:pt x="26863" y="11664"/>
                    <a:pt x="26735" y="11736"/>
                  </a:cubicBezTo>
                  <a:cubicBezTo>
                    <a:pt x="26452" y="11503"/>
                    <a:pt x="26064" y="11431"/>
                    <a:pt x="25969" y="11053"/>
                  </a:cubicBezTo>
                  <a:cubicBezTo>
                    <a:pt x="25992" y="10904"/>
                    <a:pt x="26169" y="10815"/>
                    <a:pt x="26136" y="10604"/>
                  </a:cubicBezTo>
                  <a:lnTo>
                    <a:pt x="26136" y="10604"/>
                  </a:lnTo>
                  <a:cubicBezTo>
                    <a:pt x="25714" y="10737"/>
                    <a:pt x="25919" y="11098"/>
                    <a:pt x="25781" y="11331"/>
                  </a:cubicBezTo>
                  <a:cubicBezTo>
                    <a:pt x="25700" y="11305"/>
                    <a:pt x="25622" y="11291"/>
                    <a:pt x="25546" y="11291"/>
                  </a:cubicBezTo>
                  <a:cubicBezTo>
                    <a:pt x="25392" y="11291"/>
                    <a:pt x="25249" y="11352"/>
                    <a:pt x="25126" y="11509"/>
                  </a:cubicBezTo>
                  <a:lnTo>
                    <a:pt x="25126" y="11819"/>
                  </a:lnTo>
                  <a:lnTo>
                    <a:pt x="25648" y="11925"/>
                  </a:lnTo>
                  <a:cubicBezTo>
                    <a:pt x="25548" y="12208"/>
                    <a:pt x="25331" y="12247"/>
                    <a:pt x="25143" y="12319"/>
                  </a:cubicBezTo>
                  <a:cubicBezTo>
                    <a:pt x="25026" y="12363"/>
                    <a:pt x="25026" y="12374"/>
                    <a:pt x="24926" y="12679"/>
                  </a:cubicBezTo>
                  <a:cubicBezTo>
                    <a:pt x="25172" y="12592"/>
                    <a:pt x="25401" y="12435"/>
                    <a:pt x="25625" y="12435"/>
                  </a:cubicBezTo>
                  <a:cubicBezTo>
                    <a:pt x="25629" y="12435"/>
                    <a:pt x="25633" y="12435"/>
                    <a:pt x="25636" y="12435"/>
                  </a:cubicBezTo>
                  <a:cubicBezTo>
                    <a:pt x="25640" y="12435"/>
                    <a:pt x="25643" y="12435"/>
                    <a:pt x="25645" y="12435"/>
                  </a:cubicBezTo>
                  <a:cubicBezTo>
                    <a:pt x="25939" y="12435"/>
                    <a:pt x="26067" y="12168"/>
                    <a:pt x="26358" y="12124"/>
                  </a:cubicBezTo>
                  <a:cubicBezTo>
                    <a:pt x="26547" y="12174"/>
                    <a:pt x="26807" y="12097"/>
                    <a:pt x="27118" y="12330"/>
                  </a:cubicBezTo>
                  <a:lnTo>
                    <a:pt x="26563" y="12330"/>
                  </a:lnTo>
                  <a:lnTo>
                    <a:pt x="26408" y="12513"/>
                  </a:lnTo>
                  <a:cubicBezTo>
                    <a:pt x="26374" y="12674"/>
                    <a:pt x="26580" y="12790"/>
                    <a:pt x="26391" y="12940"/>
                  </a:cubicBezTo>
                  <a:cubicBezTo>
                    <a:pt x="26352" y="12929"/>
                    <a:pt x="26291" y="12918"/>
                    <a:pt x="26236" y="12901"/>
                  </a:cubicBezTo>
                  <a:cubicBezTo>
                    <a:pt x="26175" y="12885"/>
                    <a:pt x="26114" y="12862"/>
                    <a:pt x="26058" y="12846"/>
                  </a:cubicBezTo>
                  <a:lnTo>
                    <a:pt x="25337" y="13589"/>
                  </a:lnTo>
                  <a:cubicBezTo>
                    <a:pt x="25459" y="13717"/>
                    <a:pt x="25553" y="13834"/>
                    <a:pt x="25625" y="13911"/>
                  </a:cubicBezTo>
                  <a:lnTo>
                    <a:pt x="24388" y="15321"/>
                  </a:lnTo>
                  <a:cubicBezTo>
                    <a:pt x="24332" y="15742"/>
                    <a:pt x="23966" y="16048"/>
                    <a:pt x="23916" y="16436"/>
                  </a:cubicBezTo>
                  <a:lnTo>
                    <a:pt x="23966" y="16713"/>
                  </a:lnTo>
                  <a:lnTo>
                    <a:pt x="23528" y="17329"/>
                  </a:lnTo>
                  <a:cubicBezTo>
                    <a:pt x="23350" y="17890"/>
                    <a:pt x="23178" y="18411"/>
                    <a:pt x="23006" y="18950"/>
                  </a:cubicBezTo>
                  <a:lnTo>
                    <a:pt x="22407" y="19299"/>
                  </a:lnTo>
                  <a:lnTo>
                    <a:pt x="22729" y="19604"/>
                  </a:lnTo>
                  <a:cubicBezTo>
                    <a:pt x="21919" y="19998"/>
                    <a:pt x="21502" y="20681"/>
                    <a:pt x="21236" y="21513"/>
                  </a:cubicBezTo>
                  <a:lnTo>
                    <a:pt x="21419" y="21752"/>
                  </a:lnTo>
                  <a:cubicBezTo>
                    <a:pt x="21767" y="21706"/>
                    <a:pt x="21941" y="21312"/>
                    <a:pt x="22354" y="21312"/>
                  </a:cubicBezTo>
                  <a:cubicBezTo>
                    <a:pt x="22395" y="21312"/>
                    <a:pt x="22438" y="21316"/>
                    <a:pt x="22485" y="21325"/>
                  </a:cubicBezTo>
                  <a:cubicBezTo>
                    <a:pt x="22368" y="21424"/>
                    <a:pt x="22257" y="21530"/>
                    <a:pt x="22157" y="21641"/>
                  </a:cubicBezTo>
                  <a:cubicBezTo>
                    <a:pt x="22085" y="21735"/>
                    <a:pt x="22019" y="21841"/>
                    <a:pt x="21963" y="21952"/>
                  </a:cubicBezTo>
                  <a:cubicBezTo>
                    <a:pt x="21860" y="21987"/>
                    <a:pt x="21763" y="22001"/>
                    <a:pt x="21671" y="22001"/>
                  </a:cubicBezTo>
                  <a:cubicBezTo>
                    <a:pt x="21434" y="22001"/>
                    <a:pt x="21232" y="21909"/>
                    <a:pt x="21064" y="21857"/>
                  </a:cubicBezTo>
                  <a:lnTo>
                    <a:pt x="20426" y="22079"/>
                  </a:lnTo>
                  <a:cubicBezTo>
                    <a:pt x="20293" y="22224"/>
                    <a:pt x="20165" y="22357"/>
                    <a:pt x="20093" y="22434"/>
                  </a:cubicBezTo>
                  <a:lnTo>
                    <a:pt x="19294" y="22773"/>
                  </a:lnTo>
                  <a:cubicBezTo>
                    <a:pt x="19216" y="22989"/>
                    <a:pt x="19161" y="23156"/>
                    <a:pt x="19105" y="23311"/>
                  </a:cubicBezTo>
                  <a:lnTo>
                    <a:pt x="18711" y="23267"/>
                  </a:lnTo>
                  <a:cubicBezTo>
                    <a:pt x="18617" y="23444"/>
                    <a:pt x="18528" y="23600"/>
                    <a:pt x="18445" y="23755"/>
                  </a:cubicBezTo>
                  <a:lnTo>
                    <a:pt x="18129" y="23822"/>
                  </a:lnTo>
                  <a:cubicBezTo>
                    <a:pt x="18134" y="23955"/>
                    <a:pt x="18145" y="24055"/>
                    <a:pt x="18151" y="24166"/>
                  </a:cubicBezTo>
                  <a:lnTo>
                    <a:pt x="17840" y="24166"/>
                  </a:lnTo>
                  <a:lnTo>
                    <a:pt x="17524" y="24837"/>
                  </a:lnTo>
                  <a:lnTo>
                    <a:pt x="17718" y="25242"/>
                  </a:lnTo>
                  <a:lnTo>
                    <a:pt x="17590" y="25570"/>
                  </a:lnTo>
                  <a:lnTo>
                    <a:pt x="17779" y="25936"/>
                  </a:lnTo>
                  <a:lnTo>
                    <a:pt x="17479" y="26152"/>
                  </a:lnTo>
                  <a:cubicBezTo>
                    <a:pt x="17524" y="26585"/>
                    <a:pt x="17552" y="26896"/>
                    <a:pt x="17585" y="27234"/>
                  </a:cubicBezTo>
                  <a:lnTo>
                    <a:pt x="18040" y="27401"/>
                  </a:lnTo>
                  <a:lnTo>
                    <a:pt x="17774" y="27817"/>
                  </a:lnTo>
                  <a:lnTo>
                    <a:pt x="18073" y="28100"/>
                  </a:lnTo>
                  <a:lnTo>
                    <a:pt x="17757" y="28449"/>
                  </a:lnTo>
                  <a:cubicBezTo>
                    <a:pt x="17801" y="28555"/>
                    <a:pt x="17851" y="28655"/>
                    <a:pt x="17890" y="28732"/>
                  </a:cubicBezTo>
                  <a:lnTo>
                    <a:pt x="18306" y="28871"/>
                  </a:lnTo>
                  <a:cubicBezTo>
                    <a:pt x="18223" y="28999"/>
                    <a:pt x="18151" y="29138"/>
                    <a:pt x="18084" y="29276"/>
                  </a:cubicBezTo>
                  <a:cubicBezTo>
                    <a:pt x="18034" y="29437"/>
                    <a:pt x="17996" y="29604"/>
                    <a:pt x="17968" y="29770"/>
                  </a:cubicBezTo>
                  <a:lnTo>
                    <a:pt x="19105" y="30708"/>
                  </a:lnTo>
                  <a:cubicBezTo>
                    <a:pt x="19172" y="30718"/>
                    <a:pt x="19236" y="30722"/>
                    <a:pt x="19298" y="30722"/>
                  </a:cubicBezTo>
                  <a:cubicBezTo>
                    <a:pt x="19766" y="30722"/>
                    <a:pt x="20119" y="30459"/>
                    <a:pt x="20443" y="30131"/>
                  </a:cubicBezTo>
                  <a:cubicBezTo>
                    <a:pt x="20665" y="29898"/>
                    <a:pt x="20859" y="29637"/>
                    <a:pt x="21042" y="29415"/>
                  </a:cubicBezTo>
                  <a:lnTo>
                    <a:pt x="21691" y="29076"/>
                  </a:lnTo>
                  <a:cubicBezTo>
                    <a:pt x="21802" y="28843"/>
                    <a:pt x="21647" y="28610"/>
                    <a:pt x="21869" y="28422"/>
                  </a:cubicBezTo>
                  <a:lnTo>
                    <a:pt x="22346" y="29282"/>
                  </a:lnTo>
                  <a:cubicBezTo>
                    <a:pt x="22385" y="29504"/>
                    <a:pt x="22401" y="29759"/>
                    <a:pt x="22474" y="30003"/>
                  </a:cubicBezTo>
                  <a:cubicBezTo>
                    <a:pt x="22607" y="30469"/>
                    <a:pt x="22757" y="30930"/>
                    <a:pt x="22929" y="31379"/>
                  </a:cubicBezTo>
                  <a:cubicBezTo>
                    <a:pt x="23051" y="31696"/>
                    <a:pt x="23228" y="31995"/>
                    <a:pt x="23378" y="32300"/>
                  </a:cubicBezTo>
                  <a:lnTo>
                    <a:pt x="23345" y="32317"/>
                  </a:lnTo>
                  <a:lnTo>
                    <a:pt x="23783" y="32866"/>
                  </a:lnTo>
                  <a:cubicBezTo>
                    <a:pt x="23717" y="33094"/>
                    <a:pt x="23650" y="33310"/>
                    <a:pt x="23594" y="33499"/>
                  </a:cubicBezTo>
                  <a:cubicBezTo>
                    <a:pt x="23705" y="33821"/>
                    <a:pt x="23816" y="34120"/>
                    <a:pt x="23933" y="34453"/>
                  </a:cubicBezTo>
                  <a:cubicBezTo>
                    <a:pt x="24067" y="34472"/>
                    <a:pt x="24203" y="34492"/>
                    <a:pt x="24344" y="34492"/>
                  </a:cubicBezTo>
                  <a:cubicBezTo>
                    <a:pt x="24490" y="34492"/>
                    <a:pt x="24641" y="34471"/>
                    <a:pt x="24799" y="34409"/>
                  </a:cubicBezTo>
                  <a:lnTo>
                    <a:pt x="24799" y="33832"/>
                  </a:lnTo>
                  <a:lnTo>
                    <a:pt x="25176" y="33405"/>
                  </a:lnTo>
                  <a:lnTo>
                    <a:pt x="26053" y="33471"/>
                  </a:lnTo>
                  <a:cubicBezTo>
                    <a:pt x="26297" y="32889"/>
                    <a:pt x="26646" y="32384"/>
                    <a:pt x="26602" y="31746"/>
                  </a:cubicBezTo>
                  <a:cubicBezTo>
                    <a:pt x="26913" y="31168"/>
                    <a:pt x="26746" y="30519"/>
                    <a:pt x="26846" y="29992"/>
                  </a:cubicBezTo>
                  <a:lnTo>
                    <a:pt x="28283" y="28771"/>
                  </a:lnTo>
                  <a:cubicBezTo>
                    <a:pt x="28156" y="28383"/>
                    <a:pt x="28561" y="28216"/>
                    <a:pt x="28544" y="27834"/>
                  </a:cubicBezTo>
                  <a:lnTo>
                    <a:pt x="28084" y="26923"/>
                  </a:lnTo>
                  <a:cubicBezTo>
                    <a:pt x="27756" y="26835"/>
                    <a:pt x="27373" y="26951"/>
                    <a:pt x="27179" y="26518"/>
                  </a:cubicBezTo>
                  <a:cubicBezTo>
                    <a:pt x="27146" y="26113"/>
                    <a:pt x="27107" y="25653"/>
                    <a:pt x="27074" y="25226"/>
                  </a:cubicBezTo>
                  <a:cubicBezTo>
                    <a:pt x="27162" y="25103"/>
                    <a:pt x="27235" y="25015"/>
                    <a:pt x="27262" y="24981"/>
                  </a:cubicBezTo>
                  <a:cubicBezTo>
                    <a:pt x="27285" y="24532"/>
                    <a:pt x="27301" y="24143"/>
                    <a:pt x="27318" y="23766"/>
                  </a:cubicBezTo>
                  <a:lnTo>
                    <a:pt x="27662" y="23494"/>
                  </a:lnTo>
                  <a:lnTo>
                    <a:pt x="27923" y="22873"/>
                  </a:lnTo>
                  <a:cubicBezTo>
                    <a:pt x="28306" y="22595"/>
                    <a:pt x="28644" y="22318"/>
                    <a:pt x="28783" y="21846"/>
                  </a:cubicBezTo>
                  <a:lnTo>
                    <a:pt x="29721" y="21413"/>
                  </a:lnTo>
                  <a:cubicBezTo>
                    <a:pt x="29948" y="21030"/>
                    <a:pt x="30220" y="20575"/>
                    <a:pt x="30486" y="20120"/>
                  </a:cubicBezTo>
                  <a:cubicBezTo>
                    <a:pt x="30431" y="19998"/>
                    <a:pt x="30386" y="19876"/>
                    <a:pt x="30348" y="19743"/>
                  </a:cubicBezTo>
                  <a:cubicBezTo>
                    <a:pt x="30331" y="19638"/>
                    <a:pt x="30320" y="19527"/>
                    <a:pt x="30320" y="19416"/>
                  </a:cubicBezTo>
                  <a:cubicBezTo>
                    <a:pt x="30481" y="18977"/>
                    <a:pt x="30592" y="18683"/>
                    <a:pt x="30708" y="18373"/>
                  </a:cubicBezTo>
                  <a:lnTo>
                    <a:pt x="31141" y="18095"/>
                  </a:lnTo>
                  <a:cubicBezTo>
                    <a:pt x="31191" y="17940"/>
                    <a:pt x="31230" y="17818"/>
                    <a:pt x="31274" y="17679"/>
                  </a:cubicBezTo>
                  <a:lnTo>
                    <a:pt x="31646" y="17757"/>
                  </a:lnTo>
                  <a:lnTo>
                    <a:pt x="32661" y="17557"/>
                  </a:lnTo>
                  <a:lnTo>
                    <a:pt x="33427" y="18006"/>
                  </a:lnTo>
                  <a:cubicBezTo>
                    <a:pt x="33533" y="18422"/>
                    <a:pt x="33572" y="18855"/>
                    <a:pt x="33544" y="19283"/>
                  </a:cubicBezTo>
                  <a:lnTo>
                    <a:pt x="33144" y="19405"/>
                  </a:lnTo>
                  <a:lnTo>
                    <a:pt x="31935" y="21103"/>
                  </a:lnTo>
                  <a:lnTo>
                    <a:pt x="31391" y="21347"/>
                  </a:lnTo>
                  <a:cubicBezTo>
                    <a:pt x="31296" y="21596"/>
                    <a:pt x="31208" y="21835"/>
                    <a:pt x="31119" y="22068"/>
                  </a:cubicBezTo>
                  <a:lnTo>
                    <a:pt x="30680" y="22262"/>
                  </a:lnTo>
                  <a:cubicBezTo>
                    <a:pt x="30531" y="22617"/>
                    <a:pt x="30386" y="22956"/>
                    <a:pt x="30220" y="23339"/>
                  </a:cubicBezTo>
                  <a:cubicBezTo>
                    <a:pt x="30298" y="23683"/>
                    <a:pt x="30370" y="24071"/>
                    <a:pt x="30470" y="24449"/>
                  </a:cubicBezTo>
                  <a:cubicBezTo>
                    <a:pt x="30575" y="24848"/>
                    <a:pt x="30586" y="25270"/>
                    <a:pt x="30492" y="25681"/>
                  </a:cubicBezTo>
                  <a:cubicBezTo>
                    <a:pt x="30442" y="25897"/>
                    <a:pt x="30375" y="26108"/>
                    <a:pt x="30298" y="26313"/>
                  </a:cubicBezTo>
                  <a:cubicBezTo>
                    <a:pt x="30336" y="26480"/>
                    <a:pt x="30364" y="26613"/>
                    <a:pt x="30409" y="26768"/>
                  </a:cubicBezTo>
                  <a:cubicBezTo>
                    <a:pt x="30764" y="26779"/>
                    <a:pt x="30814" y="27162"/>
                    <a:pt x="31058" y="27317"/>
                  </a:cubicBezTo>
                  <a:cubicBezTo>
                    <a:pt x="31324" y="27484"/>
                    <a:pt x="31596" y="27639"/>
                    <a:pt x="31785" y="27750"/>
                  </a:cubicBezTo>
                  <a:cubicBezTo>
                    <a:pt x="31839" y="27755"/>
                    <a:pt x="31892" y="27757"/>
                    <a:pt x="31945" y="27757"/>
                  </a:cubicBezTo>
                  <a:cubicBezTo>
                    <a:pt x="32758" y="27757"/>
                    <a:pt x="33380" y="27262"/>
                    <a:pt x="34115" y="27184"/>
                  </a:cubicBezTo>
                  <a:cubicBezTo>
                    <a:pt x="34748" y="26851"/>
                    <a:pt x="35453" y="26923"/>
                    <a:pt x="36124" y="26812"/>
                  </a:cubicBezTo>
                  <a:lnTo>
                    <a:pt x="36496" y="27340"/>
                  </a:lnTo>
                  <a:lnTo>
                    <a:pt x="37145" y="27440"/>
                  </a:lnTo>
                  <a:lnTo>
                    <a:pt x="37306" y="27795"/>
                  </a:lnTo>
                  <a:lnTo>
                    <a:pt x="36712" y="27795"/>
                  </a:lnTo>
                  <a:lnTo>
                    <a:pt x="35719" y="28183"/>
                  </a:lnTo>
                  <a:lnTo>
                    <a:pt x="35525" y="28638"/>
                  </a:lnTo>
                  <a:lnTo>
                    <a:pt x="34076" y="28355"/>
                  </a:lnTo>
                  <a:cubicBezTo>
                    <a:pt x="33361" y="28388"/>
                    <a:pt x="32667" y="28610"/>
                    <a:pt x="32068" y="29004"/>
                  </a:cubicBezTo>
                  <a:cubicBezTo>
                    <a:pt x="32046" y="29459"/>
                    <a:pt x="32162" y="29909"/>
                    <a:pt x="32395" y="30303"/>
                  </a:cubicBezTo>
                  <a:lnTo>
                    <a:pt x="32845" y="30303"/>
                  </a:lnTo>
                  <a:cubicBezTo>
                    <a:pt x="32817" y="30863"/>
                    <a:pt x="32789" y="31385"/>
                    <a:pt x="32767" y="31940"/>
                  </a:cubicBezTo>
                  <a:lnTo>
                    <a:pt x="32123" y="32262"/>
                  </a:lnTo>
                  <a:lnTo>
                    <a:pt x="31274" y="31168"/>
                  </a:lnTo>
                  <a:lnTo>
                    <a:pt x="30658" y="31429"/>
                  </a:lnTo>
                  <a:cubicBezTo>
                    <a:pt x="30486" y="31851"/>
                    <a:pt x="30336" y="32228"/>
                    <a:pt x="30126" y="32755"/>
                  </a:cubicBezTo>
                  <a:cubicBezTo>
                    <a:pt x="30137" y="32950"/>
                    <a:pt x="30153" y="33294"/>
                    <a:pt x="30192" y="33632"/>
                  </a:cubicBezTo>
                  <a:cubicBezTo>
                    <a:pt x="30225" y="33932"/>
                    <a:pt x="30287" y="34226"/>
                    <a:pt x="30331" y="34526"/>
                  </a:cubicBezTo>
                  <a:cubicBezTo>
                    <a:pt x="30364" y="34731"/>
                    <a:pt x="30403" y="34942"/>
                    <a:pt x="30220" y="35141"/>
                  </a:cubicBezTo>
                  <a:lnTo>
                    <a:pt x="29404" y="35186"/>
                  </a:lnTo>
                  <a:cubicBezTo>
                    <a:pt x="29438" y="35663"/>
                    <a:pt x="29166" y="35879"/>
                    <a:pt x="28749" y="36024"/>
                  </a:cubicBezTo>
                  <a:lnTo>
                    <a:pt x="28239" y="35818"/>
                  </a:lnTo>
                  <a:lnTo>
                    <a:pt x="28017" y="35347"/>
                  </a:lnTo>
                  <a:cubicBezTo>
                    <a:pt x="27915" y="35338"/>
                    <a:pt x="27822" y="35310"/>
                    <a:pt x="27737" y="35310"/>
                  </a:cubicBezTo>
                  <a:cubicBezTo>
                    <a:pt x="27711" y="35310"/>
                    <a:pt x="27686" y="35313"/>
                    <a:pt x="27662" y="35319"/>
                  </a:cubicBezTo>
                  <a:cubicBezTo>
                    <a:pt x="27257" y="35419"/>
                    <a:pt x="26857" y="35524"/>
                    <a:pt x="26524" y="35802"/>
                  </a:cubicBezTo>
                  <a:cubicBezTo>
                    <a:pt x="26408" y="35907"/>
                    <a:pt x="26269" y="35996"/>
                    <a:pt x="26125" y="36057"/>
                  </a:cubicBezTo>
                  <a:cubicBezTo>
                    <a:pt x="25698" y="36229"/>
                    <a:pt x="25265" y="36379"/>
                    <a:pt x="24815" y="36545"/>
                  </a:cubicBezTo>
                  <a:cubicBezTo>
                    <a:pt x="24560" y="36484"/>
                    <a:pt x="24310" y="36373"/>
                    <a:pt x="24160" y="36118"/>
                  </a:cubicBezTo>
                  <a:cubicBezTo>
                    <a:pt x="24166" y="36029"/>
                    <a:pt x="24177" y="35952"/>
                    <a:pt x="24183" y="35879"/>
                  </a:cubicBezTo>
                  <a:cubicBezTo>
                    <a:pt x="24122" y="35841"/>
                    <a:pt x="24083" y="35796"/>
                    <a:pt x="24044" y="35791"/>
                  </a:cubicBezTo>
                  <a:cubicBezTo>
                    <a:pt x="24025" y="35790"/>
                    <a:pt x="24007" y="35789"/>
                    <a:pt x="23989" y="35789"/>
                  </a:cubicBezTo>
                  <a:cubicBezTo>
                    <a:pt x="23439" y="35789"/>
                    <a:pt x="23099" y="36263"/>
                    <a:pt x="22562" y="36445"/>
                  </a:cubicBezTo>
                  <a:lnTo>
                    <a:pt x="22118" y="36362"/>
                  </a:lnTo>
                  <a:lnTo>
                    <a:pt x="22118" y="36046"/>
                  </a:lnTo>
                  <a:lnTo>
                    <a:pt x="21447" y="35691"/>
                  </a:lnTo>
                  <a:cubicBezTo>
                    <a:pt x="21319" y="35419"/>
                    <a:pt x="21192" y="35147"/>
                    <a:pt x="21059" y="34870"/>
                  </a:cubicBezTo>
                  <a:cubicBezTo>
                    <a:pt x="21125" y="34736"/>
                    <a:pt x="21181" y="34620"/>
                    <a:pt x="21242" y="34498"/>
                  </a:cubicBezTo>
                  <a:cubicBezTo>
                    <a:pt x="21497" y="34637"/>
                    <a:pt x="21536" y="34969"/>
                    <a:pt x="21847" y="34986"/>
                  </a:cubicBezTo>
                  <a:cubicBezTo>
                    <a:pt x="22124" y="34797"/>
                    <a:pt x="22068" y="34570"/>
                    <a:pt x="21908" y="34304"/>
                  </a:cubicBezTo>
                  <a:lnTo>
                    <a:pt x="21314" y="34132"/>
                  </a:lnTo>
                  <a:cubicBezTo>
                    <a:pt x="21414" y="33882"/>
                    <a:pt x="21508" y="33649"/>
                    <a:pt x="21591" y="33443"/>
                  </a:cubicBezTo>
                  <a:lnTo>
                    <a:pt x="22163" y="33077"/>
                  </a:lnTo>
                  <a:lnTo>
                    <a:pt x="21785" y="32822"/>
                  </a:lnTo>
                  <a:cubicBezTo>
                    <a:pt x="21680" y="32450"/>
                    <a:pt x="21719" y="32084"/>
                    <a:pt x="21819" y="31723"/>
                  </a:cubicBezTo>
                  <a:cubicBezTo>
                    <a:pt x="21869" y="31557"/>
                    <a:pt x="21863" y="31401"/>
                    <a:pt x="21669" y="31318"/>
                  </a:cubicBezTo>
                  <a:cubicBezTo>
                    <a:pt x="21253" y="31346"/>
                    <a:pt x="21197" y="31790"/>
                    <a:pt x="20881" y="31984"/>
                  </a:cubicBezTo>
                  <a:lnTo>
                    <a:pt x="20365" y="32062"/>
                  </a:lnTo>
                  <a:lnTo>
                    <a:pt x="20182" y="32406"/>
                  </a:lnTo>
                  <a:lnTo>
                    <a:pt x="20443" y="32744"/>
                  </a:lnTo>
                  <a:lnTo>
                    <a:pt x="20043" y="32905"/>
                  </a:lnTo>
                  <a:cubicBezTo>
                    <a:pt x="19893" y="33360"/>
                    <a:pt x="20221" y="33793"/>
                    <a:pt x="19977" y="34209"/>
                  </a:cubicBezTo>
                  <a:cubicBezTo>
                    <a:pt x="20054" y="34276"/>
                    <a:pt x="20132" y="34342"/>
                    <a:pt x="20210" y="34403"/>
                  </a:cubicBezTo>
                  <a:cubicBezTo>
                    <a:pt x="20248" y="34431"/>
                    <a:pt x="20293" y="34453"/>
                    <a:pt x="20337" y="34470"/>
                  </a:cubicBezTo>
                  <a:cubicBezTo>
                    <a:pt x="20415" y="35203"/>
                    <a:pt x="20481" y="35785"/>
                    <a:pt x="20554" y="36457"/>
                  </a:cubicBezTo>
                  <a:lnTo>
                    <a:pt x="20026" y="37056"/>
                  </a:lnTo>
                  <a:lnTo>
                    <a:pt x="19871" y="36817"/>
                  </a:lnTo>
                  <a:lnTo>
                    <a:pt x="19355" y="36851"/>
                  </a:lnTo>
                  <a:lnTo>
                    <a:pt x="18989" y="37139"/>
                  </a:lnTo>
                  <a:cubicBezTo>
                    <a:pt x="18756" y="37167"/>
                    <a:pt x="18567" y="37161"/>
                    <a:pt x="18390" y="37211"/>
                  </a:cubicBezTo>
                  <a:cubicBezTo>
                    <a:pt x="18217" y="37272"/>
                    <a:pt x="18051" y="37355"/>
                    <a:pt x="17907" y="37461"/>
                  </a:cubicBezTo>
                  <a:cubicBezTo>
                    <a:pt x="17846" y="37505"/>
                    <a:pt x="17835" y="37622"/>
                    <a:pt x="17801" y="37705"/>
                  </a:cubicBezTo>
                  <a:cubicBezTo>
                    <a:pt x="17840" y="37777"/>
                    <a:pt x="17873" y="37838"/>
                    <a:pt x="17912" y="37894"/>
                  </a:cubicBezTo>
                  <a:cubicBezTo>
                    <a:pt x="17957" y="37966"/>
                    <a:pt x="18001" y="38032"/>
                    <a:pt x="18073" y="38138"/>
                  </a:cubicBezTo>
                  <a:lnTo>
                    <a:pt x="17652" y="38465"/>
                  </a:lnTo>
                  <a:cubicBezTo>
                    <a:pt x="17407" y="38293"/>
                    <a:pt x="17640" y="37971"/>
                    <a:pt x="17319" y="37833"/>
                  </a:cubicBezTo>
                  <a:cubicBezTo>
                    <a:pt x="17191" y="38204"/>
                    <a:pt x="17113" y="38593"/>
                    <a:pt x="16930" y="38915"/>
                  </a:cubicBezTo>
                  <a:cubicBezTo>
                    <a:pt x="16741" y="39237"/>
                    <a:pt x="16431" y="39508"/>
                    <a:pt x="16131" y="39858"/>
                  </a:cubicBezTo>
                  <a:lnTo>
                    <a:pt x="14838" y="40502"/>
                  </a:lnTo>
                  <a:cubicBezTo>
                    <a:pt x="14822" y="40846"/>
                    <a:pt x="14855" y="41184"/>
                    <a:pt x="14588" y="41489"/>
                  </a:cubicBezTo>
                  <a:lnTo>
                    <a:pt x="13795" y="41872"/>
                  </a:lnTo>
                  <a:cubicBezTo>
                    <a:pt x="13678" y="42055"/>
                    <a:pt x="13584" y="42211"/>
                    <a:pt x="13468" y="42399"/>
                  </a:cubicBezTo>
                  <a:lnTo>
                    <a:pt x="12746" y="42300"/>
                  </a:lnTo>
                  <a:lnTo>
                    <a:pt x="12441" y="41944"/>
                  </a:lnTo>
                  <a:lnTo>
                    <a:pt x="12191" y="42050"/>
                  </a:lnTo>
                  <a:cubicBezTo>
                    <a:pt x="12291" y="42427"/>
                    <a:pt x="12419" y="42777"/>
                    <a:pt x="12263" y="43165"/>
                  </a:cubicBezTo>
                  <a:lnTo>
                    <a:pt x="11381" y="43226"/>
                  </a:lnTo>
                  <a:lnTo>
                    <a:pt x="11043" y="42949"/>
                  </a:lnTo>
                  <a:lnTo>
                    <a:pt x="10099" y="43165"/>
                  </a:lnTo>
                  <a:lnTo>
                    <a:pt x="9877" y="43448"/>
                  </a:lnTo>
                  <a:cubicBezTo>
                    <a:pt x="9927" y="43548"/>
                    <a:pt x="9977" y="43648"/>
                    <a:pt x="10016" y="43753"/>
                  </a:cubicBezTo>
                  <a:cubicBezTo>
                    <a:pt x="10044" y="43881"/>
                    <a:pt x="10066" y="44003"/>
                    <a:pt x="10077" y="44131"/>
                  </a:cubicBezTo>
                  <a:lnTo>
                    <a:pt x="11043" y="44319"/>
                  </a:lnTo>
                  <a:lnTo>
                    <a:pt x="11908" y="44958"/>
                  </a:lnTo>
                  <a:cubicBezTo>
                    <a:pt x="11925" y="45118"/>
                    <a:pt x="11936" y="45279"/>
                    <a:pt x="11958" y="45474"/>
                  </a:cubicBezTo>
                  <a:lnTo>
                    <a:pt x="12635" y="46017"/>
                  </a:lnTo>
                  <a:cubicBezTo>
                    <a:pt x="12879" y="47011"/>
                    <a:pt x="12552" y="47948"/>
                    <a:pt x="12430" y="48908"/>
                  </a:cubicBezTo>
                  <a:lnTo>
                    <a:pt x="11886" y="49258"/>
                  </a:lnTo>
                  <a:cubicBezTo>
                    <a:pt x="11437" y="49161"/>
                    <a:pt x="10995" y="49045"/>
                    <a:pt x="10591" y="49045"/>
                  </a:cubicBezTo>
                  <a:cubicBezTo>
                    <a:pt x="10391" y="49045"/>
                    <a:pt x="10200" y="49074"/>
                    <a:pt x="10022" y="49147"/>
                  </a:cubicBezTo>
                  <a:cubicBezTo>
                    <a:pt x="9622" y="49086"/>
                    <a:pt x="9350" y="49019"/>
                    <a:pt x="9073" y="49008"/>
                  </a:cubicBezTo>
                  <a:cubicBezTo>
                    <a:pt x="8954" y="49003"/>
                    <a:pt x="8835" y="49002"/>
                    <a:pt x="8716" y="49002"/>
                  </a:cubicBezTo>
                  <a:cubicBezTo>
                    <a:pt x="8678" y="49002"/>
                    <a:pt x="8641" y="49002"/>
                    <a:pt x="8603" y="49002"/>
                  </a:cubicBezTo>
                  <a:cubicBezTo>
                    <a:pt x="8166" y="49002"/>
                    <a:pt x="7737" y="48993"/>
                    <a:pt x="7353" y="48764"/>
                  </a:cubicBezTo>
                  <a:lnTo>
                    <a:pt x="6243" y="49541"/>
                  </a:lnTo>
                  <a:cubicBezTo>
                    <a:pt x="6387" y="49802"/>
                    <a:pt x="6520" y="50035"/>
                    <a:pt x="6653" y="50268"/>
                  </a:cubicBezTo>
                  <a:cubicBezTo>
                    <a:pt x="6626" y="50512"/>
                    <a:pt x="6598" y="50740"/>
                    <a:pt x="6565" y="51006"/>
                  </a:cubicBezTo>
                  <a:cubicBezTo>
                    <a:pt x="6837" y="51561"/>
                    <a:pt x="6759" y="52149"/>
                    <a:pt x="6531" y="52726"/>
                  </a:cubicBezTo>
                  <a:cubicBezTo>
                    <a:pt x="6465" y="52920"/>
                    <a:pt x="6382" y="53109"/>
                    <a:pt x="6287" y="53292"/>
                  </a:cubicBezTo>
                  <a:cubicBezTo>
                    <a:pt x="6148" y="53503"/>
                    <a:pt x="6099" y="53764"/>
                    <a:pt x="6154" y="54008"/>
                  </a:cubicBezTo>
                  <a:lnTo>
                    <a:pt x="6615" y="54391"/>
                  </a:lnTo>
                  <a:lnTo>
                    <a:pt x="6615" y="55584"/>
                  </a:lnTo>
                  <a:lnTo>
                    <a:pt x="7319" y="55750"/>
                  </a:lnTo>
                  <a:lnTo>
                    <a:pt x="7797" y="55600"/>
                  </a:lnTo>
                  <a:lnTo>
                    <a:pt x="8385" y="55756"/>
                  </a:lnTo>
                  <a:lnTo>
                    <a:pt x="8707" y="56361"/>
                  </a:lnTo>
                  <a:lnTo>
                    <a:pt x="9200" y="56649"/>
                  </a:lnTo>
                  <a:cubicBezTo>
                    <a:pt x="9555" y="56179"/>
                    <a:pt x="10020" y="56015"/>
                    <a:pt x="10576" y="56015"/>
                  </a:cubicBezTo>
                  <a:cubicBezTo>
                    <a:pt x="10604" y="56015"/>
                    <a:pt x="10632" y="56016"/>
                    <a:pt x="10660" y="56017"/>
                  </a:cubicBezTo>
                  <a:cubicBezTo>
                    <a:pt x="10708" y="56019"/>
                    <a:pt x="10756" y="56019"/>
                    <a:pt x="10804" y="56019"/>
                  </a:cubicBezTo>
                  <a:cubicBezTo>
                    <a:pt x="11167" y="56019"/>
                    <a:pt x="11532" y="55969"/>
                    <a:pt x="11919" y="55944"/>
                  </a:cubicBezTo>
                  <a:cubicBezTo>
                    <a:pt x="12069" y="55434"/>
                    <a:pt x="12552" y="55273"/>
                    <a:pt x="12752" y="55090"/>
                  </a:cubicBezTo>
                  <a:lnTo>
                    <a:pt x="13567" y="53941"/>
                  </a:lnTo>
                  <a:cubicBezTo>
                    <a:pt x="13407" y="53725"/>
                    <a:pt x="13284" y="53481"/>
                    <a:pt x="13340" y="53126"/>
                  </a:cubicBezTo>
                  <a:lnTo>
                    <a:pt x="14289" y="51650"/>
                  </a:lnTo>
                  <a:cubicBezTo>
                    <a:pt x="14988" y="51577"/>
                    <a:pt x="15471" y="51139"/>
                    <a:pt x="15998" y="50778"/>
                  </a:cubicBezTo>
                  <a:cubicBezTo>
                    <a:pt x="16264" y="50368"/>
                    <a:pt x="15754" y="49979"/>
                    <a:pt x="16009" y="49497"/>
                  </a:cubicBezTo>
                  <a:lnTo>
                    <a:pt x="16542" y="49025"/>
                  </a:lnTo>
                  <a:lnTo>
                    <a:pt x="16980" y="48942"/>
                  </a:lnTo>
                  <a:cubicBezTo>
                    <a:pt x="17235" y="49047"/>
                    <a:pt x="17424" y="49119"/>
                    <a:pt x="17607" y="49202"/>
                  </a:cubicBezTo>
                  <a:cubicBezTo>
                    <a:pt x="17790" y="49286"/>
                    <a:pt x="17979" y="49380"/>
                    <a:pt x="18123" y="49452"/>
                  </a:cubicBezTo>
                  <a:cubicBezTo>
                    <a:pt x="18177" y="49461"/>
                    <a:pt x="18227" y="49465"/>
                    <a:pt x="18275" y="49465"/>
                  </a:cubicBezTo>
                  <a:cubicBezTo>
                    <a:pt x="18740" y="49465"/>
                    <a:pt x="18964" y="49078"/>
                    <a:pt x="19266" y="48836"/>
                  </a:cubicBezTo>
                  <a:lnTo>
                    <a:pt x="19805" y="48631"/>
                  </a:lnTo>
                  <a:cubicBezTo>
                    <a:pt x="19960" y="48464"/>
                    <a:pt x="20082" y="48326"/>
                    <a:pt x="20154" y="48248"/>
                  </a:cubicBezTo>
                  <a:cubicBezTo>
                    <a:pt x="20321" y="48186"/>
                    <a:pt x="20475" y="48159"/>
                    <a:pt x="20619" y="48159"/>
                  </a:cubicBezTo>
                  <a:cubicBezTo>
                    <a:pt x="20962" y="48159"/>
                    <a:pt x="21255" y="48312"/>
                    <a:pt x="21564" y="48503"/>
                  </a:cubicBezTo>
                  <a:cubicBezTo>
                    <a:pt x="21636" y="49147"/>
                    <a:pt x="22107" y="49591"/>
                    <a:pt x="22313" y="49946"/>
                  </a:cubicBezTo>
                  <a:lnTo>
                    <a:pt x="23839" y="51405"/>
                  </a:lnTo>
                  <a:lnTo>
                    <a:pt x="24416" y="51455"/>
                  </a:lnTo>
                  <a:lnTo>
                    <a:pt x="24882" y="51999"/>
                  </a:lnTo>
                  <a:lnTo>
                    <a:pt x="25198" y="52116"/>
                  </a:lnTo>
                  <a:lnTo>
                    <a:pt x="25403" y="52438"/>
                  </a:lnTo>
                  <a:lnTo>
                    <a:pt x="25858" y="52693"/>
                  </a:lnTo>
                  <a:cubicBezTo>
                    <a:pt x="26136" y="53109"/>
                    <a:pt x="26313" y="53503"/>
                    <a:pt x="26297" y="53847"/>
                  </a:cubicBezTo>
                  <a:cubicBezTo>
                    <a:pt x="26158" y="54147"/>
                    <a:pt x="26047" y="54341"/>
                    <a:pt x="25969" y="54552"/>
                  </a:cubicBezTo>
                  <a:cubicBezTo>
                    <a:pt x="25925" y="54674"/>
                    <a:pt x="25992" y="54774"/>
                    <a:pt x="26136" y="54790"/>
                  </a:cubicBezTo>
                  <a:cubicBezTo>
                    <a:pt x="26524" y="54468"/>
                    <a:pt x="26524" y="54468"/>
                    <a:pt x="26702" y="53975"/>
                  </a:cubicBezTo>
                  <a:lnTo>
                    <a:pt x="27035" y="53780"/>
                  </a:lnTo>
                  <a:lnTo>
                    <a:pt x="27035" y="53414"/>
                  </a:lnTo>
                  <a:lnTo>
                    <a:pt x="26574" y="52998"/>
                  </a:lnTo>
                  <a:cubicBezTo>
                    <a:pt x="26619" y="52721"/>
                    <a:pt x="26707" y="52493"/>
                    <a:pt x="26918" y="52282"/>
                  </a:cubicBezTo>
                  <a:lnTo>
                    <a:pt x="27601" y="52410"/>
                  </a:lnTo>
                  <a:lnTo>
                    <a:pt x="27995" y="52782"/>
                  </a:lnTo>
                  <a:lnTo>
                    <a:pt x="28128" y="52593"/>
                  </a:lnTo>
                  <a:cubicBezTo>
                    <a:pt x="27728" y="51805"/>
                    <a:pt x="26924" y="51633"/>
                    <a:pt x="26247" y="51300"/>
                  </a:cubicBezTo>
                  <a:cubicBezTo>
                    <a:pt x="26214" y="51100"/>
                    <a:pt x="26186" y="50923"/>
                    <a:pt x="26153" y="50745"/>
                  </a:cubicBezTo>
                  <a:lnTo>
                    <a:pt x="25553" y="50706"/>
                  </a:lnTo>
                  <a:cubicBezTo>
                    <a:pt x="24726" y="50329"/>
                    <a:pt x="24477" y="49657"/>
                    <a:pt x="24271" y="49030"/>
                  </a:cubicBezTo>
                  <a:lnTo>
                    <a:pt x="23323" y="48281"/>
                  </a:lnTo>
                  <a:cubicBezTo>
                    <a:pt x="23267" y="47788"/>
                    <a:pt x="23012" y="47349"/>
                    <a:pt x="23323" y="46839"/>
                  </a:cubicBezTo>
                  <a:lnTo>
                    <a:pt x="24205" y="46545"/>
                  </a:lnTo>
                  <a:cubicBezTo>
                    <a:pt x="24305" y="46850"/>
                    <a:pt x="24238" y="47188"/>
                    <a:pt x="24566" y="47382"/>
                  </a:cubicBezTo>
                  <a:lnTo>
                    <a:pt x="24926" y="47072"/>
                  </a:lnTo>
                  <a:lnTo>
                    <a:pt x="25292" y="47377"/>
                  </a:lnTo>
                  <a:cubicBezTo>
                    <a:pt x="25415" y="47788"/>
                    <a:pt x="25514" y="48115"/>
                    <a:pt x="25598" y="48392"/>
                  </a:cubicBezTo>
                  <a:cubicBezTo>
                    <a:pt x="25997" y="48709"/>
                    <a:pt x="26319" y="49003"/>
                    <a:pt x="26768" y="49103"/>
                  </a:cubicBezTo>
                  <a:cubicBezTo>
                    <a:pt x="26907" y="49141"/>
                    <a:pt x="27024" y="49214"/>
                    <a:pt x="27118" y="49319"/>
                  </a:cubicBezTo>
                  <a:cubicBezTo>
                    <a:pt x="27218" y="49430"/>
                    <a:pt x="27273" y="49580"/>
                    <a:pt x="27351" y="49713"/>
                  </a:cubicBezTo>
                  <a:cubicBezTo>
                    <a:pt x="28011" y="49929"/>
                    <a:pt x="28505" y="50384"/>
                    <a:pt x="28999" y="50845"/>
                  </a:cubicBezTo>
                  <a:cubicBezTo>
                    <a:pt x="28955" y="51339"/>
                    <a:pt x="28910" y="51816"/>
                    <a:pt x="28872" y="52243"/>
                  </a:cubicBezTo>
                  <a:cubicBezTo>
                    <a:pt x="29049" y="52487"/>
                    <a:pt x="29227" y="52654"/>
                    <a:pt x="29304" y="52859"/>
                  </a:cubicBezTo>
                  <a:cubicBezTo>
                    <a:pt x="29449" y="53242"/>
                    <a:pt x="29715" y="53564"/>
                    <a:pt x="30065" y="53775"/>
                  </a:cubicBezTo>
                  <a:cubicBezTo>
                    <a:pt x="29937" y="54191"/>
                    <a:pt x="30225" y="54341"/>
                    <a:pt x="30447" y="54518"/>
                  </a:cubicBezTo>
                  <a:lnTo>
                    <a:pt x="30253" y="54946"/>
                  </a:lnTo>
                  <a:lnTo>
                    <a:pt x="30625" y="55373"/>
                  </a:lnTo>
                  <a:cubicBezTo>
                    <a:pt x="30658" y="55545"/>
                    <a:pt x="30686" y="55700"/>
                    <a:pt x="30719" y="55883"/>
                  </a:cubicBezTo>
                  <a:lnTo>
                    <a:pt x="31069" y="55850"/>
                  </a:lnTo>
                  <a:lnTo>
                    <a:pt x="31413" y="56055"/>
                  </a:lnTo>
                  <a:lnTo>
                    <a:pt x="31690" y="55850"/>
                  </a:lnTo>
                  <a:lnTo>
                    <a:pt x="31585" y="55351"/>
                  </a:lnTo>
                  <a:lnTo>
                    <a:pt x="32001" y="55279"/>
                  </a:lnTo>
                  <a:lnTo>
                    <a:pt x="31824" y="54896"/>
                  </a:lnTo>
                  <a:cubicBezTo>
                    <a:pt x="31891" y="54820"/>
                    <a:pt x="31954" y="54794"/>
                    <a:pt x="32015" y="54794"/>
                  </a:cubicBezTo>
                  <a:cubicBezTo>
                    <a:pt x="32156" y="54794"/>
                    <a:pt x="32285" y="54936"/>
                    <a:pt x="32424" y="54936"/>
                  </a:cubicBezTo>
                  <a:cubicBezTo>
                    <a:pt x="32458" y="54936"/>
                    <a:pt x="32493" y="54928"/>
                    <a:pt x="32528" y="54907"/>
                  </a:cubicBezTo>
                  <a:lnTo>
                    <a:pt x="32528" y="54174"/>
                  </a:lnTo>
                  <a:cubicBezTo>
                    <a:pt x="32212" y="53986"/>
                    <a:pt x="31857" y="53902"/>
                    <a:pt x="31679" y="53581"/>
                  </a:cubicBezTo>
                  <a:lnTo>
                    <a:pt x="31824" y="53336"/>
                  </a:lnTo>
                  <a:lnTo>
                    <a:pt x="31352" y="52654"/>
                  </a:lnTo>
                  <a:cubicBezTo>
                    <a:pt x="31369" y="52532"/>
                    <a:pt x="31380" y="52421"/>
                    <a:pt x="31402" y="52271"/>
                  </a:cubicBezTo>
                  <a:lnTo>
                    <a:pt x="32284" y="52493"/>
                  </a:lnTo>
                  <a:lnTo>
                    <a:pt x="32689" y="51844"/>
                  </a:lnTo>
                  <a:lnTo>
                    <a:pt x="33527" y="51688"/>
                  </a:lnTo>
                  <a:lnTo>
                    <a:pt x="34515" y="52155"/>
                  </a:lnTo>
                  <a:cubicBezTo>
                    <a:pt x="34243" y="52415"/>
                    <a:pt x="34204" y="52721"/>
                    <a:pt x="34276" y="53048"/>
                  </a:cubicBezTo>
                  <a:cubicBezTo>
                    <a:pt x="34670" y="53342"/>
                    <a:pt x="34670" y="53342"/>
                    <a:pt x="34853" y="53880"/>
                  </a:cubicBezTo>
                  <a:lnTo>
                    <a:pt x="34576" y="54480"/>
                  </a:lnTo>
                  <a:lnTo>
                    <a:pt x="35003" y="54790"/>
                  </a:lnTo>
                  <a:cubicBezTo>
                    <a:pt x="34992" y="54940"/>
                    <a:pt x="34987" y="55051"/>
                    <a:pt x="34981" y="55140"/>
                  </a:cubicBezTo>
                  <a:cubicBezTo>
                    <a:pt x="35136" y="55334"/>
                    <a:pt x="35269" y="55495"/>
                    <a:pt x="35392" y="55645"/>
                  </a:cubicBezTo>
                  <a:cubicBezTo>
                    <a:pt x="35719" y="55759"/>
                    <a:pt x="35979" y="56020"/>
                    <a:pt x="36303" y="56020"/>
                  </a:cubicBezTo>
                  <a:cubicBezTo>
                    <a:pt x="36324" y="56020"/>
                    <a:pt x="36346" y="56019"/>
                    <a:pt x="36368" y="56017"/>
                  </a:cubicBezTo>
                  <a:lnTo>
                    <a:pt x="36790" y="56533"/>
                  </a:lnTo>
                  <a:lnTo>
                    <a:pt x="37517" y="56416"/>
                  </a:lnTo>
                  <a:lnTo>
                    <a:pt x="37783" y="55917"/>
                  </a:lnTo>
                  <a:cubicBezTo>
                    <a:pt x="37827" y="55913"/>
                    <a:pt x="37870" y="55911"/>
                    <a:pt x="37912" y="55911"/>
                  </a:cubicBezTo>
                  <a:cubicBezTo>
                    <a:pt x="38528" y="55911"/>
                    <a:pt x="38905" y="56315"/>
                    <a:pt x="39243" y="56616"/>
                  </a:cubicBezTo>
                  <a:cubicBezTo>
                    <a:pt x="39359" y="56647"/>
                    <a:pt x="39466" y="56661"/>
                    <a:pt x="39567" y="56661"/>
                  </a:cubicBezTo>
                  <a:cubicBezTo>
                    <a:pt x="40114" y="56661"/>
                    <a:pt x="40451" y="56252"/>
                    <a:pt x="40835" y="55994"/>
                  </a:cubicBezTo>
                  <a:lnTo>
                    <a:pt x="41523" y="56122"/>
                  </a:lnTo>
                  <a:cubicBezTo>
                    <a:pt x="41689" y="56110"/>
                    <a:pt x="41776" y="55967"/>
                    <a:pt x="41903" y="55967"/>
                  </a:cubicBezTo>
                  <a:cubicBezTo>
                    <a:pt x="41950" y="55967"/>
                    <a:pt x="42003" y="55987"/>
                    <a:pt x="42067" y="56039"/>
                  </a:cubicBezTo>
                  <a:lnTo>
                    <a:pt x="41873" y="56472"/>
                  </a:lnTo>
                  <a:cubicBezTo>
                    <a:pt x="41901" y="57038"/>
                    <a:pt x="41934" y="57587"/>
                    <a:pt x="41962" y="58142"/>
                  </a:cubicBezTo>
                  <a:cubicBezTo>
                    <a:pt x="41562" y="58769"/>
                    <a:pt x="41268" y="59457"/>
                    <a:pt x="41096" y="60178"/>
                  </a:cubicBezTo>
                  <a:cubicBezTo>
                    <a:pt x="41024" y="60467"/>
                    <a:pt x="40880" y="60733"/>
                    <a:pt x="40774" y="61005"/>
                  </a:cubicBezTo>
                  <a:lnTo>
                    <a:pt x="40286" y="61321"/>
                  </a:lnTo>
                  <a:cubicBezTo>
                    <a:pt x="40120" y="61321"/>
                    <a:pt x="39974" y="61302"/>
                    <a:pt x="39842" y="61302"/>
                  </a:cubicBezTo>
                  <a:cubicBezTo>
                    <a:pt x="39761" y="61302"/>
                    <a:pt x="39686" y="61309"/>
                    <a:pt x="39614" y="61332"/>
                  </a:cubicBezTo>
                  <a:cubicBezTo>
                    <a:pt x="39489" y="61376"/>
                    <a:pt x="39373" y="61398"/>
                    <a:pt x="39268" y="61398"/>
                  </a:cubicBezTo>
                  <a:cubicBezTo>
                    <a:pt x="39023" y="61398"/>
                    <a:pt x="38833" y="61279"/>
                    <a:pt x="38693" y="61027"/>
                  </a:cubicBezTo>
                  <a:cubicBezTo>
                    <a:pt x="38532" y="60999"/>
                    <a:pt x="38377" y="60984"/>
                    <a:pt x="38227" y="60984"/>
                  </a:cubicBezTo>
                  <a:cubicBezTo>
                    <a:pt x="37814" y="60984"/>
                    <a:pt x="37441" y="61099"/>
                    <a:pt x="37095" y="61371"/>
                  </a:cubicBezTo>
                  <a:cubicBezTo>
                    <a:pt x="36918" y="61510"/>
                    <a:pt x="36690" y="61571"/>
                    <a:pt x="36601" y="61615"/>
                  </a:cubicBezTo>
                  <a:cubicBezTo>
                    <a:pt x="36141" y="61504"/>
                    <a:pt x="35786" y="61477"/>
                    <a:pt x="35480" y="61338"/>
                  </a:cubicBezTo>
                  <a:cubicBezTo>
                    <a:pt x="34979" y="61105"/>
                    <a:pt x="34468" y="60963"/>
                    <a:pt x="33925" y="60963"/>
                  </a:cubicBezTo>
                  <a:cubicBezTo>
                    <a:pt x="33794" y="60963"/>
                    <a:pt x="33662" y="60971"/>
                    <a:pt x="33527" y="60988"/>
                  </a:cubicBezTo>
                  <a:lnTo>
                    <a:pt x="33216" y="60600"/>
                  </a:lnTo>
                  <a:cubicBezTo>
                    <a:pt x="33192" y="60601"/>
                    <a:pt x="33167" y="60601"/>
                    <a:pt x="33142" y="60601"/>
                  </a:cubicBezTo>
                  <a:cubicBezTo>
                    <a:pt x="32671" y="60601"/>
                    <a:pt x="32230" y="60499"/>
                    <a:pt x="31835" y="60256"/>
                  </a:cubicBezTo>
                  <a:cubicBezTo>
                    <a:pt x="31779" y="60145"/>
                    <a:pt x="31729" y="60040"/>
                    <a:pt x="31685" y="59956"/>
                  </a:cubicBezTo>
                  <a:cubicBezTo>
                    <a:pt x="31415" y="59794"/>
                    <a:pt x="31155" y="59727"/>
                    <a:pt x="30899" y="59727"/>
                  </a:cubicBezTo>
                  <a:cubicBezTo>
                    <a:pt x="30508" y="59727"/>
                    <a:pt x="30129" y="59884"/>
                    <a:pt x="29743" y="60095"/>
                  </a:cubicBezTo>
                  <a:cubicBezTo>
                    <a:pt x="29671" y="60173"/>
                    <a:pt x="29576" y="60273"/>
                    <a:pt x="29487" y="60384"/>
                  </a:cubicBezTo>
                  <a:cubicBezTo>
                    <a:pt x="29438" y="60445"/>
                    <a:pt x="29399" y="60506"/>
                    <a:pt x="29360" y="60578"/>
                  </a:cubicBezTo>
                  <a:cubicBezTo>
                    <a:pt x="29382" y="60717"/>
                    <a:pt x="29410" y="60877"/>
                    <a:pt x="29432" y="61033"/>
                  </a:cubicBezTo>
                  <a:cubicBezTo>
                    <a:pt x="29515" y="61715"/>
                    <a:pt x="29260" y="62015"/>
                    <a:pt x="28494" y="62115"/>
                  </a:cubicBezTo>
                  <a:cubicBezTo>
                    <a:pt x="27862" y="61610"/>
                    <a:pt x="27135" y="61294"/>
                    <a:pt x="26297" y="61255"/>
                  </a:cubicBezTo>
                  <a:cubicBezTo>
                    <a:pt x="26153" y="61244"/>
                    <a:pt x="26014" y="61122"/>
                    <a:pt x="25914" y="61072"/>
                  </a:cubicBezTo>
                  <a:lnTo>
                    <a:pt x="25598" y="60311"/>
                  </a:lnTo>
                  <a:cubicBezTo>
                    <a:pt x="25270" y="60162"/>
                    <a:pt x="25004" y="60023"/>
                    <a:pt x="24732" y="59912"/>
                  </a:cubicBezTo>
                  <a:cubicBezTo>
                    <a:pt x="24516" y="59829"/>
                    <a:pt x="24294" y="59768"/>
                    <a:pt x="24066" y="59740"/>
                  </a:cubicBezTo>
                  <a:cubicBezTo>
                    <a:pt x="24012" y="59735"/>
                    <a:pt x="23958" y="59733"/>
                    <a:pt x="23904" y="59733"/>
                  </a:cubicBezTo>
                  <a:cubicBezTo>
                    <a:pt x="23707" y="59733"/>
                    <a:pt x="23514" y="59759"/>
                    <a:pt x="23361" y="59768"/>
                  </a:cubicBezTo>
                  <a:lnTo>
                    <a:pt x="22302" y="59363"/>
                  </a:lnTo>
                  <a:cubicBezTo>
                    <a:pt x="22246" y="59285"/>
                    <a:pt x="22163" y="59179"/>
                    <a:pt x="22085" y="59069"/>
                  </a:cubicBezTo>
                  <a:cubicBezTo>
                    <a:pt x="21819" y="59019"/>
                    <a:pt x="21602" y="58908"/>
                    <a:pt x="21514" y="58591"/>
                  </a:cubicBezTo>
                  <a:cubicBezTo>
                    <a:pt x="21724" y="58208"/>
                    <a:pt x="22207" y="57992"/>
                    <a:pt x="22285" y="57509"/>
                  </a:cubicBezTo>
                  <a:cubicBezTo>
                    <a:pt x="22346" y="57132"/>
                    <a:pt x="22024" y="56938"/>
                    <a:pt x="21869" y="56677"/>
                  </a:cubicBezTo>
                  <a:cubicBezTo>
                    <a:pt x="21930" y="56388"/>
                    <a:pt x="22235" y="56216"/>
                    <a:pt x="22141" y="55889"/>
                  </a:cubicBezTo>
                  <a:lnTo>
                    <a:pt x="22141" y="55889"/>
                  </a:lnTo>
                  <a:lnTo>
                    <a:pt x="21780" y="55944"/>
                  </a:lnTo>
                  <a:lnTo>
                    <a:pt x="21552" y="55528"/>
                  </a:lnTo>
                  <a:cubicBezTo>
                    <a:pt x="21443" y="55488"/>
                    <a:pt x="21343" y="55470"/>
                    <a:pt x="21249" y="55470"/>
                  </a:cubicBezTo>
                  <a:cubicBezTo>
                    <a:pt x="20932" y="55470"/>
                    <a:pt x="20688" y="55668"/>
                    <a:pt x="20432" y="55839"/>
                  </a:cubicBezTo>
                  <a:cubicBezTo>
                    <a:pt x="20248" y="55839"/>
                    <a:pt x="20067" y="55870"/>
                    <a:pt x="19879" y="55870"/>
                  </a:cubicBezTo>
                  <a:cubicBezTo>
                    <a:pt x="19772" y="55870"/>
                    <a:pt x="19662" y="55860"/>
                    <a:pt x="19549" y="55828"/>
                  </a:cubicBezTo>
                  <a:cubicBezTo>
                    <a:pt x="19408" y="55788"/>
                    <a:pt x="19257" y="55779"/>
                    <a:pt x="19105" y="55779"/>
                  </a:cubicBezTo>
                  <a:cubicBezTo>
                    <a:pt x="18977" y="55779"/>
                    <a:pt x="18848" y="55785"/>
                    <a:pt x="18723" y="55785"/>
                  </a:cubicBezTo>
                  <a:cubicBezTo>
                    <a:pt x="18689" y="55785"/>
                    <a:pt x="18656" y="55785"/>
                    <a:pt x="18623" y="55784"/>
                  </a:cubicBezTo>
                  <a:lnTo>
                    <a:pt x="17724" y="56078"/>
                  </a:lnTo>
                  <a:cubicBezTo>
                    <a:pt x="17389" y="55928"/>
                    <a:pt x="17139" y="55861"/>
                    <a:pt x="16898" y="55861"/>
                  </a:cubicBezTo>
                  <a:cubicBezTo>
                    <a:pt x="16807" y="55861"/>
                    <a:pt x="16717" y="55871"/>
                    <a:pt x="16625" y="55889"/>
                  </a:cubicBezTo>
                  <a:cubicBezTo>
                    <a:pt x="16087" y="55989"/>
                    <a:pt x="15554" y="56122"/>
                    <a:pt x="15010" y="56178"/>
                  </a:cubicBezTo>
                  <a:cubicBezTo>
                    <a:pt x="14422" y="56233"/>
                    <a:pt x="13878" y="56411"/>
                    <a:pt x="13506" y="56938"/>
                  </a:cubicBezTo>
                  <a:cubicBezTo>
                    <a:pt x="13423" y="56917"/>
                    <a:pt x="13345" y="56908"/>
                    <a:pt x="13272" y="56908"/>
                  </a:cubicBezTo>
                  <a:cubicBezTo>
                    <a:pt x="12772" y="56908"/>
                    <a:pt x="12497" y="57342"/>
                    <a:pt x="12158" y="57604"/>
                  </a:cubicBezTo>
                  <a:cubicBezTo>
                    <a:pt x="11946" y="57618"/>
                    <a:pt x="11803" y="57628"/>
                    <a:pt x="11696" y="57628"/>
                  </a:cubicBezTo>
                  <a:cubicBezTo>
                    <a:pt x="11477" y="57628"/>
                    <a:pt x="11401" y="57588"/>
                    <a:pt x="11170" y="57465"/>
                  </a:cubicBezTo>
                  <a:cubicBezTo>
                    <a:pt x="10892" y="57516"/>
                    <a:pt x="10619" y="57574"/>
                    <a:pt x="10353" y="57574"/>
                  </a:cubicBezTo>
                  <a:cubicBezTo>
                    <a:pt x="10104" y="57574"/>
                    <a:pt x="9861" y="57523"/>
                    <a:pt x="9628" y="57371"/>
                  </a:cubicBezTo>
                  <a:lnTo>
                    <a:pt x="9261" y="56854"/>
                  </a:lnTo>
                  <a:lnTo>
                    <a:pt x="8895" y="56999"/>
                  </a:lnTo>
                  <a:cubicBezTo>
                    <a:pt x="8784" y="57298"/>
                    <a:pt x="8668" y="57604"/>
                    <a:pt x="8573" y="57909"/>
                  </a:cubicBezTo>
                  <a:cubicBezTo>
                    <a:pt x="8390" y="58508"/>
                    <a:pt x="7980" y="58880"/>
                    <a:pt x="7425" y="59124"/>
                  </a:cubicBezTo>
                  <a:cubicBezTo>
                    <a:pt x="7297" y="59179"/>
                    <a:pt x="7164" y="59224"/>
                    <a:pt x="6975" y="59296"/>
                  </a:cubicBezTo>
                  <a:cubicBezTo>
                    <a:pt x="6770" y="59501"/>
                    <a:pt x="6531" y="59751"/>
                    <a:pt x="6359" y="59923"/>
                  </a:cubicBezTo>
                  <a:cubicBezTo>
                    <a:pt x="6259" y="60212"/>
                    <a:pt x="6221" y="60428"/>
                    <a:pt x="6110" y="60589"/>
                  </a:cubicBezTo>
                  <a:cubicBezTo>
                    <a:pt x="5888" y="60916"/>
                    <a:pt x="5843" y="61271"/>
                    <a:pt x="5849" y="61643"/>
                  </a:cubicBezTo>
                  <a:lnTo>
                    <a:pt x="5849" y="62564"/>
                  </a:lnTo>
                  <a:cubicBezTo>
                    <a:pt x="5682" y="62775"/>
                    <a:pt x="5505" y="62981"/>
                    <a:pt x="5316" y="63180"/>
                  </a:cubicBezTo>
                  <a:cubicBezTo>
                    <a:pt x="5033" y="63447"/>
                    <a:pt x="4722" y="63685"/>
                    <a:pt x="4306" y="64035"/>
                  </a:cubicBezTo>
                  <a:lnTo>
                    <a:pt x="3274" y="64312"/>
                  </a:lnTo>
                  <a:cubicBezTo>
                    <a:pt x="3135" y="64634"/>
                    <a:pt x="2997" y="64967"/>
                    <a:pt x="2841" y="65328"/>
                  </a:cubicBezTo>
                  <a:lnTo>
                    <a:pt x="2098" y="65883"/>
                  </a:lnTo>
                  <a:cubicBezTo>
                    <a:pt x="1998" y="66243"/>
                    <a:pt x="1887" y="66637"/>
                    <a:pt x="1776" y="67053"/>
                  </a:cubicBezTo>
                  <a:lnTo>
                    <a:pt x="1288" y="67575"/>
                  </a:lnTo>
                  <a:cubicBezTo>
                    <a:pt x="921" y="68280"/>
                    <a:pt x="633" y="68851"/>
                    <a:pt x="344" y="69417"/>
                  </a:cubicBezTo>
                  <a:lnTo>
                    <a:pt x="283" y="69390"/>
                  </a:lnTo>
                  <a:cubicBezTo>
                    <a:pt x="244" y="69589"/>
                    <a:pt x="200" y="69795"/>
                    <a:pt x="139" y="70055"/>
                  </a:cubicBezTo>
                  <a:lnTo>
                    <a:pt x="760" y="70999"/>
                  </a:lnTo>
                  <a:cubicBezTo>
                    <a:pt x="716" y="71187"/>
                    <a:pt x="661" y="71432"/>
                    <a:pt x="611" y="71648"/>
                  </a:cubicBezTo>
                  <a:cubicBezTo>
                    <a:pt x="899" y="72253"/>
                    <a:pt x="960" y="72852"/>
                    <a:pt x="772" y="73474"/>
                  </a:cubicBezTo>
                  <a:cubicBezTo>
                    <a:pt x="666" y="73845"/>
                    <a:pt x="572" y="74228"/>
                    <a:pt x="433" y="74744"/>
                  </a:cubicBezTo>
                  <a:lnTo>
                    <a:pt x="0" y="75416"/>
                  </a:lnTo>
                  <a:lnTo>
                    <a:pt x="494" y="76381"/>
                  </a:lnTo>
                  <a:cubicBezTo>
                    <a:pt x="311" y="76820"/>
                    <a:pt x="311" y="76820"/>
                    <a:pt x="477" y="77191"/>
                  </a:cubicBezTo>
                  <a:lnTo>
                    <a:pt x="938" y="77214"/>
                  </a:lnTo>
                  <a:cubicBezTo>
                    <a:pt x="938" y="77236"/>
                    <a:pt x="938" y="77258"/>
                    <a:pt x="932" y="77275"/>
                  </a:cubicBezTo>
                  <a:lnTo>
                    <a:pt x="472" y="77358"/>
                  </a:lnTo>
                  <a:cubicBezTo>
                    <a:pt x="605" y="77802"/>
                    <a:pt x="988" y="77824"/>
                    <a:pt x="1332" y="77952"/>
                  </a:cubicBezTo>
                  <a:cubicBezTo>
                    <a:pt x="1432" y="78390"/>
                    <a:pt x="1987" y="78506"/>
                    <a:pt x="2037" y="78967"/>
                  </a:cubicBezTo>
                  <a:cubicBezTo>
                    <a:pt x="2936" y="79394"/>
                    <a:pt x="3180" y="80227"/>
                    <a:pt x="3429" y="81053"/>
                  </a:cubicBezTo>
                  <a:cubicBezTo>
                    <a:pt x="4029" y="81458"/>
                    <a:pt x="4628" y="81858"/>
                    <a:pt x="5216" y="82263"/>
                  </a:cubicBezTo>
                  <a:cubicBezTo>
                    <a:pt x="5427" y="82402"/>
                    <a:pt x="5621" y="82563"/>
                    <a:pt x="5804" y="82740"/>
                  </a:cubicBezTo>
                  <a:cubicBezTo>
                    <a:pt x="6304" y="83256"/>
                    <a:pt x="6903" y="83573"/>
                    <a:pt x="7641" y="83756"/>
                  </a:cubicBezTo>
                  <a:cubicBezTo>
                    <a:pt x="8462" y="83332"/>
                    <a:pt x="9317" y="83119"/>
                    <a:pt x="10191" y="83119"/>
                  </a:cubicBezTo>
                  <a:cubicBezTo>
                    <a:pt x="10771" y="83119"/>
                    <a:pt x="11360" y="83213"/>
                    <a:pt x="11953" y="83401"/>
                  </a:cubicBezTo>
                  <a:cubicBezTo>
                    <a:pt x="12413" y="83223"/>
                    <a:pt x="12863" y="83051"/>
                    <a:pt x="13312" y="82873"/>
                  </a:cubicBezTo>
                  <a:cubicBezTo>
                    <a:pt x="13767" y="82701"/>
                    <a:pt x="14206" y="82541"/>
                    <a:pt x="14833" y="82307"/>
                  </a:cubicBezTo>
                  <a:cubicBezTo>
                    <a:pt x="15254" y="82237"/>
                    <a:pt x="15764" y="82166"/>
                    <a:pt x="16307" y="82166"/>
                  </a:cubicBezTo>
                  <a:cubicBezTo>
                    <a:pt x="16572" y="82166"/>
                    <a:pt x="16844" y="82182"/>
                    <a:pt x="17119" y="82224"/>
                  </a:cubicBezTo>
                  <a:cubicBezTo>
                    <a:pt x="17441" y="82596"/>
                    <a:pt x="17790" y="82935"/>
                    <a:pt x="17940" y="83417"/>
                  </a:cubicBezTo>
                  <a:cubicBezTo>
                    <a:pt x="18007" y="83634"/>
                    <a:pt x="18184" y="83745"/>
                    <a:pt x="18462" y="83817"/>
                  </a:cubicBezTo>
                  <a:cubicBezTo>
                    <a:pt x="19011" y="83722"/>
                    <a:pt x="19649" y="83789"/>
                    <a:pt x="20210" y="83473"/>
                  </a:cubicBezTo>
                  <a:cubicBezTo>
                    <a:pt x="20404" y="83545"/>
                    <a:pt x="20587" y="83611"/>
                    <a:pt x="20631" y="83817"/>
                  </a:cubicBezTo>
                  <a:cubicBezTo>
                    <a:pt x="20687" y="84066"/>
                    <a:pt x="20953" y="84066"/>
                    <a:pt x="21075" y="84222"/>
                  </a:cubicBezTo>
                  <a:cubicBezTo>
                    <a:pt x="21186" y="84366"/>
                    <a:pt x="21281" y="84522"/>
                    <a:pt x="21364" y="84638"/>
                  </a:cubicBezTo>
                  <a:cubicBezTo>
                    <a:pt x="21414" y="85276"/>
                    <a:pt x="21325" y="85837"/>
                    <a:pt x="21036" y="86242"/>
                  </a:cubicBezTo>
                  <a:cubicBezTo>
                    <a:pt x="20986" y="86724"/>
                    <a:pt x="20948" y="87113"/>
                    <a:pt x="20898" y="87518"/>
                  </a:cubicBezTo>
                  <a:lnTo>
                    <a:pt x="20592" y="87845"/>
                  </a:lnTo>
                  <a:cubicBezTo>
                    <a:pt x="20659" y="87956"/>
                    <a:pt x="20787" y="88067"/>
                    <a:pt x="20770" y="88134"/>
                  </a:cubicBezTo>
                  <a:cubicBezTo>
                    <a:pt x="20692" y="88406"/>
                    <a:pt x="20853" y="88578"/>
                    <a:pt x="20970" y="88772"/>
                  </a:cubicBezTo>
                  <a:cubicBezTo>
                    <a:pt x="21214" y="89166"/>
                    <a:pt x="21508" y="89521"/>
                    <a:pt x="21847" y="89837"/>
                  </a:cubicBezTo>
                  <a:cubicBezTo>
                    <a:pt x="22202" y="90170"/>
                    <a:pt x="22518" y="90537"/>
                    <a:pt x="22945" y="90992"/>
                  </a:cubicBezTo>
                  <a:cubicBezTo>
                    <a:pt x="23089" y="91397"/>
                    <a:pt x="23273" y="91946"/>
                    <a:pt x="23472" y="92484"/>
                  </a:cubicBezTo>
                  <a:cubicBezTo>
                    <a:pt x="23672" y="93028"/>
                    <a:pt x="24027" y="93500"/>
                    <a:pt x="24138" y="94071"/>
                  </a:cubicBezTo>
                  <a:lnTo>
                    <a:pt x="23861" y="94532"/>
                  </a:lnTo>
                  <a:lnTo>
                    <a:pt x="24460" y="95891"/>
                  </a:lnTo>
                  <a:cubicBezTo>
                    <a:pt x="24460" y="96047"/>
                    <a:pt x="24466" y="96185"/>
                    <a:pt x="24460" y="96319"/>
                  </a:cubicBezTo>
                  <a:cubicBezTo>
                    <a:pt x="24449" y="96735"/>
                    <a:pt x="24332" y="97079"/>
                    <a:pt x="23966" y="97328"/>
                  </a:cubicBezTo>
                  <a:cubicBezTo>
                    <a:pt x="23766" y="97467"/>
                    <a:pt x="23628" y="97700"/>
                    <a:pt x="23495" y="97861"/>
                  </a:cubicBezTo>
                  <a:cubicBezTo>
                    <a:pt x="23384" y="98361"/>
                    <a:pt x="23339" y="98832"/>
                    <a:pt x="23173" y="99254"/>
                  </a:cubicBezTo>
                  <a:cubicBezTo>
                    <a:pt x="22940" y="99826"/>
                    <a:pt x="22873" y="100408"/>
                    <a:pt x="22851" y="101013"/>
                  </a:cubicBezTo>
                  <a:cubicBezTo>
                    <a:pt x="22834" y="101546"/>
                    <a:pt x="22962" y="102017"/>
                    <a:pt x="23328" y="102411"/>
                  </a:cubicBezTo>
                  <a:cubicBezTo>
                    <a:pt x="23622" y="102739"/>
                    <a:pt x="23844" y="103127"/>
                    <a:pt x="23972" y="103549"/>
                  </a:cubicBezTo>
                  <a:cubicBezTo>
                    <a:pt x="24105" y="103943"/>
                    <a:pt x="24294" y="104315"/>
                    <a:pt x="24538" y="104653"/>
                  </a:cubicBezTo>
                  <a:cubicBezTo>
                    <a:pt x="24677" y="104864"/>
                    <a:pt x="24815" y="105080"/>
                    <a:pt x="24987" y="105347"/>
                  </a:cubicBezTo>
                  <a:lnTo>
                    <a:pt x="24987" y="106895"/>
                  </a:lnTo>
                  <a:cubicBezTo>
                    <a:pt x="25193" y="107256"/>
                    <a:pt x="25298" y="107666"/>
                    <a:pt x="25298" y="108082"/>
                  </a:cubicBezTo>
                  <a:cubicBezTo>
                    <a:pt x="25309" y="108243"/>
                    <a:pt x="25326" y="108410"/>
                    <a:pt x="25353" y="108571"/>
                  </a:cubicBezTo>
                  <a:cubicBezTo>
                    <a:pt x="25464" y="109364"/>
                    <a:pt x="25742" y="110085"/>
                    <a:pt x="26319" y="110668"/>
                  </a:cubicBezTo>
                  <a:cubicBezTo>
                    <a:pt x="26519" y="110862"/>
                    <a:pt x="26696" y="111073"/>
                    <a:pt x="26857" y="111251"/>
                  </a:cubicBezTo>
                  <a:cubicBezTo>
                    <a:pt x="27029" y="111872"/>
                    <a:pt x="27162" y="112460"/>
                    <a:pt x="27529" y="112960"/>
                  </a:cubicBezTo>
                  <a:cubicBezTo>
                    <a:pt x="27845" y="113382"/>
                    <a:pt x="27967" y="113864"/>
                    <a:pt x="27995" y="114375"/>
                  </a:cubicBezTo>
                  <a:lnTo>
                    <a:pt x="27734" y="114708"/>
                  </a:lnTo>
                  <a:cubicBezTo>
                    <a:pt x="27967" y="115202"/>
                    <a:pt x="28189" y="115679"/>
                    <a:pt x="28411" y="116150"/>
                  </a:cubicBezTo>
                  <a:lnTo>
                    <a:pt x="29332" y="116539"/>
                  </a:lnTo>
                  <a:lnTo>
                    <a:pt x="30020" y="116156"/>
                  </a:lnTo>
                  <a:lnTo>
                    <a:pt x="30680" y="116156"/>
                  </a:lnTo>
                  <a:lnTo>
                    <a:pt x="31163" y="115829"/>
                  </a:lnTo>
                  <a:lnTo>
                    <a:pt x="32340" y="115829"/>
                  </a:lnTo>
                  <a:lnTo>
                    <a:pt x="32340" y="115790"/>
                  </a:lnTo>
                  <a:lnTo>
                    <a:pt x="32989" y="115923"/>
                  </a:lnTo>
                  <a:cubicBezTo>
                    <a:pt x="33461" y="115806"/>
                    <a:pt x="33871" y="115590"/>
                    <a:pt x="34337" y="115557"/>
                  </a:cubicBezTo>
                  <a:cubicBezTo>
                    <a:pt x="34493" y="115535"/>
                    <a:pt x="34648" y="115474"/>
                    <a:pt x="34781" y="115385"/>
                  </a:cubicBezTo>
                  <a:cubicBezTo>
                    <a:pt x="35225" y="115135"/>
                    <a:pt x="35647" y="114858"/>
                    <a:pt x="35991" y="114469"/>
                  </a:cubicBezTo>
                  <a:cubicBezTo>
                    <a:pt x="36268" y="114158"/>
                    <a:pt x="36524" y="113820"/>
                    <a:pt x="36845" y="113570"/>
                  </a:cubicBezTo>
                  <a:cubicBezTo>
                    <a:pt x="37245" y="113254"/>
                    <a:pt x="37567" y="112849"/>
                    <a:pt x="37778" y="112383"/>
                  </a:cubicBezTo>
                  <a:cubicBezTo>
                    <a:pt x="38083" y="111722"/>
                    <a:pt x="38477" y="111134"/>
                    <a:pt x="39071" y="110746"/>
                  </a:cubicBezTo>
                  <a:cubicBezTo>
                    <a:pt x="39492" y="109669"/>
                    <a:pt x="39570" y="109181"/>
                    <a:pt x="39487" y="108138"/>
                  </a:cubicBezTo>
                  <a:cubicBezTo>
                    <a:pt x="39842" y="107805"/>
                    <a:pt x="40302" y="107638"/>
                    <a:pt x="40757" y="107477"/>
                  </a:cubicBezTo>
                  <a:cubicBezTo>
                    <a:pt x="41046" y="107372"/>
                    <a:pt x="41323" y="107267"/>
                    <a:pt x="41418" y="107034"/>
                  </a:cubicBezTo>
                  <a:cubicBezTo>
                    <a:pt x="41473" y="106706"/>
                    <a:pt x="41512" y="106456"/>
                    <a:pt x="41556" y="106212"/>
                  </a:cubicBezTo>
                  <a:cubicBezTo>
                    <a:pt x="41623" y="105846"/>
                    <a:pt x="41690" y="105485"/>
                    <a:pt x="41468" y="105141"/>
                  </a:cubicBezTo>
                  <a:cubicBezTo>
                    <a:pt x="41407" y="105047"/>
                    <a:pt x="41407" y="104919"/>
                    <a:pt x="41390" y="104803"/>
                  </a:cubicBezTo>
                  <a:cubicBezTo>
                    <a:pt x="41323" y="104387"/>
                    <a:pt x="41207" y="103998"/>
                    <a:pt x="40929" y="103693"/>
                  </a:cubicBezTo>
                  <a:cubicBezTo>
                    <a:pt x="40952" y="103516"/>
                    <a:pt x="40968" y="103382"/>
                    <a:pt x="40979" y="103316"/>
                  </a:cubicBezTo>
                  <a:cubicBezTo>
                    <a:pt x="41634" y="102600"/>
                    <a:pt x="42455" y="102167"/>
                    <a:pt x="42944" y="101418"/>
                  </a:cubicBezTo>
                  <a:cubicBezTo>
                    <a:pt x="43349" y="101229"/>
                    <a:pt x="43726" y="101052"/>
                    <a:pt x="44109" y="100891"/>
                  </a:cubicBezTo>
                  <a:cubicBezTo>
                    <a:pt x="44681" y="100652"/>
                    <a:pt x="45158" y="100314"/>
                    <a:pt x="45452" y="99753"/>
                  </a:cubicBezTo>
                  <a:cubicBezTo>
                    <a:pt x="45496" y="99670"/>
                    <a:pt x="45546" y="99592"/>
                    <a:pt x="45607" y="99498"/>
                  </a:cubicBezTo>
                  <a:cubicBezTo>
                    <a:pt x="45657" y="99243"/>
                    <a:pt x="45707" y="98977"/>
                    <a:pt x="45752" y="98738"/>
                  </a:cubicBezTo>
                  <a:cubicBezTo>
                    <a:pt x="45663" y="98477"/>
                    <a:pt x="45591" y="98261"/>
                    <a:pt x="45518" y="98050"/>
                  </a:cubicBezTo>
                  <a:cubicBezTo>
                    <a:pt x="45535" y="97717"/>
                    <a:pt x="45624" y="97378"/>
                    <a:pt x="45557" y="97079"/>
                  </a:cubicBezTo>
                  <a:cubicBezTo>
                    <a:pt x="45469" y="96640"/>
                    <a:pt x="45491" y="96208"/>
                    <a:pt x="45491" y="95769"/>
                  </a:cubicBezTo>
                  <a:cubicBezTo>
                    <a:pt x="45485" y="95703"/>
                    <a:pt x="45474" y="95636"/>
                    <a:pt x="45457" y="95575"/>
                  </a:cubicBezTo>
                  <a:cubicBezTo>
                    <a:pt x="45313" y="95447"/>
                    <a:pt x="45174" y="95325"/>
                    <a:pt x="45047" y="95214"/>
                  </a:cubicBezTo>
                  <a:cubicBezTo>
                    <a:pt x="44914" y="94848"/>
                    <a:pt x="44797" y="94499"/>
                    <a:pt x="44669" y="94154"/>
                  </a:cubicBezTo>
                  <a:cubicBezTo>
                    <a:pt x="44509" y="93727"/>
                    <a:pt x="44475" y="93300"/>
                    <a:pt x="44636" y="92867"/>
                  </a:cubicBezTo>
                  <a:cubicBezTo>
                    <a:pt x="44647" y="92801"/>
                    <a:pt x="44647" y="92734"/>
                    <a:pt x="44636" y="92667"/>
                  </a:cubicBezTo>
                  <a:lnTo>
                    <a:pt x="44237" y="92296"/>
                  </a:lnTo>
                  <a:cubicBezTo>
                    <a:pt x="44187" y="91818"/>
                    <a:pt x="44287" y="91280"/>
                    <a:pt x="44536" y="90969"/>
                  </a:cubicBezTo>
                  <a:cubicBezTo>
                    <a:pt x="44914" y="90492"/>
                    <a:pt x="45174" y="89943"/>
                    <a:pt x="45302" y="89355"/>
                  </a:cubicBezTo>
                  <a:cubicBezTo>
                    <a:pt x="45435" y="89271"/>
                    <a:pt x="45568" y="89177"/>
                    <a:pt x="45696" y="89077"/>
                  </a:cubicBezTo>
                  <a:cubicBezTo>
                    <a:pt x="45985" y="88811"/>
                    <a:pt x="46312" y="88572"/>
                    <a:pt x="46528" y="88256"/>
                  </a:cubicBezTo>
                  <a:cubicBezTo>
                    <a:pt x="47105" y="87435"/>
                    <a:pt x="47810" y="86741"/>
                    <a:pt x="48576" y="86103"/>
                  </a:cubicBezTo>
                  <a:cubicBezTo>
                    <a:pt x="48765" y="85936"/>
                    <a:pt x="48975" y="85798"/>
                    <a:pt x="49203" y="85681"/>
                  </a:cubicBezTo>
                  <a:cubicBezTo>
                    <a:pt x="49641" y="85470"/>
                    <a:pt x="50035" y="85171"/>
                    <a:pt x="50352" y="84805"/>
                  </a:cubicBezTo>
                  <a:cubicBezTo>
                    <a:pt x="50562" y="84560"/>
                    <a:pt x="50796" y="84338"/>
                    <a:pt x="51023" y="84100"/>
                  </a:cubicBezTo>
                  <a:cubicBezTo>
                    <a:pt x="51589" y="83495"/>
                    <a:pt x="52044" y="82790"/>
                    <a:pt x="52349" y="82019"/>
                  </a:cubicBezTo>
                  <a:cubicBezTo>
                    <a:pt x="52505" y="81608"/>
                    <a:pt x="52715" y="81225"/>
                    <a:pt x="52976" y="80870"/>
                  </a:cubicBezTo>
                  <a:cubicBezTo>
                    <a:pt x="53248" y="80521"/>
                    <a:pt x="53448" y="80138"/>
                    <a:pt x="53653" y="79783"/>
                  </a:cubicBezTo>
                  <a:cubicBezTo>
                    <a:pt x="53670" y="79544"/>
                    <a:pt x="53687" y="79339"/>
                    <a:pt x="53703" y="79150"/>
                  </a:cubicBezTo>
                  <a:lnTo>
                    <a:pt x="53853" y="78934"/>
                  </a:lnTo>
                  <a:cubicBezTo>
                    <a:pt x="53886" y="78551"/>
                    <a:pt x="53914" y="78257"/>
                    <a:pt x="53931" y="77963"/>
                  </a:cubicBezTo>
                  <a:cubicBezTo>
                    <a:pt x="53931" y="77924"/>
                    <a:pt x="53897" y="77885"/>
                    <a:pt x="53859" y="77807"/>
                  </a:cubicBezTo>
                  <a:lnTo>
                    <a:pt x="53631" y="77785"/>
                  </a:lnTo>
                  <a:cubicBezTo>
                    <a:pt x="53315" y="77940"/>
                    <a:pt x="53076" y="78118"/>
                    <a:pt x="52821" y="78168"/>
                  </a:cubicBezTo>
                  <a:cubicBezTo>
                    <a:pt x="52211" y="78279"/>
                    <a:pt x="51595" y="78334"/>
                    <a:pt x="50895" y="78429"/>
                  </a:cubicBezTo>
                  <a:lnTo>
                    <a:pt x="50385" y="78717"/>
                  </a:lnTo>
                  <a:lnTo>
                    <a:pt x="49608" y="78717"/>
                  </a:lnTo>
                  <a:cubicBezTo>
                    <a:pt x="49347" y="78818"/>
                    <a:pt x="49108" y="78996"/>
                    <a:pt x="48786" y="78996"/>
                  </a:cubicBezTo>
                  <a:cubicBezTo>
                    <a:pt x="48683" y="78996"/>
                    <a:pt x="48572" y="78978"/>
                    <a:pt x="48448" y="78934"/>
                  </a:cubicBezTo>
                  <a:lnTo>
                    <a:pt x="47449" y="77929"/>
                  </a:lnTo>
                  <a:lnTo>
                    <a:pt x="47727" y="77635"/>
                  </a:lnTo>
                  <a:cubicBezTo>
                    <a:pt x="47721" y="77552"/>
                    <a:pt x="47716" y="77458"/>
                    <a:pt x="47710" y="77408"/>
                  </a:cubicBezTo>
                  <a:cubicBezTo>
                    <a:pt x="47433" y="77080"/>
                    <a:pt x="47222" y="76731"/>
                    <a:pt x="46922" y="76492"/>
                  </a:cubicBezTo>
                  <a:cubicBezTo>
                    <a:pt x="46584" y="76226"/>
                    <a:pt x="46279" y="75921"/>
                    <a:pt x="46023" y="75577"/>
                  </a:cubicBezTo>
                  <a:lnTo>
                    <a:pt x="45402" y="75355"/>
                  </a:lnTo>
                  <a:lnTo>
                    <a:pt x="45141" y="75011"/>
                  </a:lnTo>
                  <a:lnTo>
                    <a:pt x="44675" y="74805"/>
                  </a:lnTo>
                  <a:cubicBezTo>
                    <a:pt x="44287" y="74145"/>
                    <a:pt x="44475" y="73302"/>
                    <a:pt x="43920" y="72719"/>
                  </a:cubicBezTo>
                  <a:lnTo>
                    <a:pt x="43127" y="72175"/>
                  </a:lnTo>
                  <a:cubicBezTo>
                    <a:pt x="42805" y="71287"/>
                    <a:pt x="43055" y="70305"/>
                    <a:pt x="42555" y="69317"/>
                  </a:cubicBezTo>
                  <a:lnTo>
                    <a:pt x="41673" y="68529"/>
                  </a:lnTo>
                  <a:cubicBezTo>
                    <a:pt x="41640" y="68296"/>
                    <a:pt x="41601" y="67986"/>
                    <a:pt x="41551" y="67647"/>
                  </a:cubicBezTo>
                  <a:cubicBezTo>
                    <a:pt x="41174" y="67053"/>
                    <a:pt x="40807" y="66410"/>
                    <a:pt x="40558" y="65716"/>
                  </a:cubicBezTo>
                  <a:cubicBezTo>
                    <a:pt x="40286" y="64973"/>
                    <a:pt x="39969" y="64262"/>
                    <a:pt x="39476" y="63635"/>
                  </a:cubicBezTo>
                  <a:cubicBezTo>
                    <a:pt x="39281" y="63391"/>
                    <a:pt x="39209" y="63103"/>
                    <a:pt x="39154" y="62803"/>
                  </a:cubicBezTo>
                  <a:cubicBezTo>
                    <a:pt x="39148" y="62759"/>
                    <a:pt x="39231" y="62692"/>
                    <a:pt x="39304" y="62592"/>
                  </a:cubicBezTo>
                  <a:cubicBezTo>
                    <a:pt x="39526" y="63019"/>
                    <a:pt x="39709" y="63386"/>
                    <a:pt x="39931" y="63813"/>
                  </a:cubicBezTo>
                  <a:cubicBezTo>
                    <a:pt x="40080" y="63935"/>
                    <a:pt x="40208" y="64207"/>
                    <a:pt x="40502" y="64301"/>
                  </a:cubicBezTo>
                  <a:lnTo>
                    <a:pt x="40707" y="64146"/>
                  </a:lnTo>
                  <a:cubicBezTo>
                    <a:pt x="40824" y="63380"/>
                    <a:pt x="40846" y="63297"/>
                    <a:pt x="41096" y="62992"/>
                  </a:cubicBezTo>
                  <a:lnTo>
                    <a:pt x="41096" y="62992"/>
                  </a:lnTo>
                  <a:cubicBezTo>
                    <a:pt x="41040" y="63358"/>
                    <a:pt x="40990" y="63669"/>
                    <a:pt x="40941" y="64013"/>
                  </a:cubicBezTo>
                  <a:cubicBezTo>
                    <a:pt x="41262" y="64096"/>
                    <a:pt x="41468" y="64296"/>
                    <a:pt x="41618" y="64568"/>
                  </a:cubicBezTo>
                  <a:cubicBezTo>
                    <a:pt x="41812" y="64906"/>
                    <a:pt x="42034" y="65228"/>
                    <a:pt x="42250" y="65555"/>
                  </a:cubicBezTo>
                  <a:cubicBezTo>
                    <a:pt x="42489" y="65921"/>
                    <a:pt x="42727" y="66288"/>
                    <a:pt x="42944" y="66610"/>
                  </a:cubicBezTo>
                  <a:lnTo>
                    <a:pt x="42944" y="67109"/>
                  </a:lnTo>
                  <a:cubicBezTo>
                    <a:pt x="43582" y="67569"/>
                    <a:pt x="44220" y="68041"/>
                    <a:pt x="44381" y="69051"/>
                  </a:cubicBezTo>
                  <a:cubicBezTo>
                    <a:pt x="44381" y="69095"/>
                    <a:pt x="44386" y="69306"/>
                    <a:pt x="44381" y="69512"/>
                  </a:cubicBezTo>
                  <a:cubicBezTo>
                    <a:pt x="44370" y="69900"/>
                    <a:pt x="44481" y="70244"/>
                    <a:pt x="44764" y="70516"/>
                  </a:cubicBezTo>
                  <a:cubicBezTo>
                    <a:pt x="44914" y="70655"/>
                    <a:pt x="45069" y="70793"/>
                    <a:pt x="45230" y="70921"/>
                  </a:cubicBezTo>
                  <a:cubicBezTo>
                    <a:pt x="45524" y="71154"/>
                    <a:pt x="45774" y="71415"/>
                    <a:pt x="45929" y="71764"/>
                  </a:cubicBezTo>
                  <a:cubicBezTo>
                    <a:pt x="46073" y="72103"/>
                    <a:pt x="46245" y="72430"/>
                    <a:pt x="46401" y="72758"/>
                  </a:cubicBezTo>
                  <a:cubicBezTo>
                    <a:pt x="46501" y="72824"/>
                    <a:pt x="46595" y="72896"/>
                    <a:pt x="46684" y="72980"/>
                  </a:cubicBezTo>
                  <a:cubicBezTo>
                    <a:pt x="47083" y="73413"/>
                    <a:pt x="47416" y="73868"/>
                    <a:pt x="47327" y="74511"/>
                  </a:cubicBezTo>
                  <a:cubicBezTo>
                    <a:pt x="47300" y="74711"/>
                    <a:pt x="47350" y="74922"/>
                    <a:pt x="47377" y="75127"/>
                  </a:cubicBezTo>
                  <a:cubicBezTo>
                    <a:pt x="47461" y="75721"/>
                    <a:pt x="47744" y="76265"/>
                    <a:pt x="47771" y="76870"/>
                  </a:cubicBezTo>
                  <a:cubicBezTo>
                    <a:pt x="47771" y="76947"/>
                    <a:pt x="47871" y="77019"/>
                    <a:pt x="47910" y="77080"/>
                  </a:cubicBezTo>
                  <a:cubicBezTo>
                    <a:pt x="48072" y="77130"/>
                    <a:pt x="48241" y="77156"/>
                    <a:pt x="48409" y="77156"/>
                  </a:cubicBezTo>
                  <a:cubicBezTo>
                    <a:pt x="48632" y="77156"/>
                    <a:pt x="48855" y="77111"/>
                    <a:pt x="49064" y="77019"/>
                  </a:cubicBezTo>
                  <a:lnTo>
                    <a:pt x="49769" y="76525"/>
                  </a:lnTo>
                  <a:cubicBezTo>
                    <a:pt x="49843" y="76533"/>
                    <a:pt x="49917" y="76536"/>
                    <a:pt x="49989" y="76536"/>
                  </a:cubicBezTo>
                  <a:cubicBezTo>
                    <a:pt x="50530" y="76536"/>
                    <a:pt x="51005" y="76340"/>
                    <a:pt x="51411" y="76032"/>
                  </a:cubicBezTo>
                  <a:lnTo>
                    <a:pt x="52011" y="75965"/>
                  </a:lnTo>
                  <a:cubicBezTo>
                    <a:pt x="52310" y="75560"/>
                    <a:pt x="52743" y="75405"/>
                    <a:pt x="53193" y="75288"/>
                  </a:cubicBezTo>
                  <a:cubicBezTo>
                    <a:pt x="53648" y="75166"/>
                    <a:pt x="54097" y="75088"/>
                    <a:pt x="54502" y="74850"/>
                  </a:cubicBezTo>
                  <a:cubicBezTo>
                    <a:pt x="54563" y="74816"/>
                    <a:pt x="54613" y="74772"/>
                    <a:pt x="54663" y="74739"/>
                  </a:cubicBezTo>
                  <a:cubicBezTo>
                    <a:pt x="54735" y="74533"/>
                    <a:pt x="54796" y="74339"/>
                    <a:pt x="54874" y="74112"/>
                  </a:cubicBezTo>
                  <a:cubicBezTo>
                    <a:pt x="55229" y="73973"/>
                    <a:pt x="55584" y="73801"/>
                    <a:pt x="55962" y="73696"/>
                  </a:cubicBezTo>
                  <a:cubicBezTo>
                    <a:pt x="56289" y="73601"/>
                    <a:pt x="56633" y="73585"/>
                    <a:pt x="56994" y="73529"/>
                  </a:cubicBezTo>
                  <a:lnTo>
                    <a:pt x="57332" y="72941"/>
                  </a:lnTo>
                  <a:lnTo>
                    <a:pt x="57981" y="72780"/>
                  </a:lnTo>
                  <a:cubicBezTo>
                    <a:pt x="58142" y="72547"/>
                    <a:pt x="58281" y="72342"/>
                    <a:pt x="58436" y="72120"/>
                  </a:cubicBezTo>
                  <a:cubicBezTo>
                    <a:pt x="58608" y="72075"/>
                    <a:pt x="58792" y="72036"/>
                    <a:pt x="58964" y="71981"/>
                  </a:cubicBezTo>
                  <a:cubicBezTo>
                    <a:pt x="59025" y="71953"/>
                    <a:pt x="59080" y="71909"/>
                    <a:pt x="59125" y="71864"/>
                  </a:cubicBezTo>
                  <a:cubicBezTo>
                    <a:pt x="59108" y="71670"/>
                    <a:pt x="59091" y="71487"/>
                    <a:pt x="59075" y="71293"/>
                  </a:cubicBezTo>
                  <a:lnTo>
                    <a:pt x="59347" y="70743"/>
                  </a:lnTo>
                  <a:lnTo>
                    <a:pt x="59663" y="70666"/>
                  </a:lnTo>
                  <a:lnTo>
                    <a:pt x="60456" y="69717"/>
                  </a:lnTo>
                  <a:cubicBezTo>
                    <a:pt x="60506" y="69589"/>
                    <a:pt x="60595" y="69329"/>
                    <a:pt x="60678" y="69090"/>
                  </a:cubicBezTo>
                  <a:lnTo>
                    <a:pt x="59802" y="68047"/>
                  </a:lnTo>
                  <a:lnTo>
                    <a:pt x="58653" y="67797"/>
                  </a:lnTo>
                  <a:lnTo>
                    <a:pt x="58065" y="66954"/>
                  </a:lnTo>
                  <a:cubicBezTo>
                    <a:pt x="58065" y="66676"/>
                    <a:pt x="58076" y="66493"/>
                    <a:pt x="58059" y="66310"/>
                  </a:cubicBezTo>
                  <a:cubicBezTo>
                    <a:pt x="58054" y="66210"/>
                    <a:pt x="58004" y="66110"/>
                    <a:pt x="57943" y="65938"/>
                  </a:cubicBezTo>
                  <a:cubicBezTo>
                    <a:pt x="57227" y="66476"/>
                    <a:pt x="56861" y="67303"/>
                    <a:pt x="56139" y="67614"/>
                  </a:cubicBezTo>
                  <a:lnTo>
                    <a:pt x="54508" y="67680"/>
                  </a:lnTo>
                  <a:lnTo>
                    <a:pt x="54064" y="67336"/>
                  </a:lnTo>
                  <a:cubicBezTo>
                    <a:pt x="54314" y="66904"/>
                    <a:pt x="54291" y="66471"/>
                    <a:pt x="54208" y="66016"/>
                  </a:cubicBezTo>
                  <a:lnTo>
                    <a:pt x="54003" y="65927"/>
                  </a:lnTo>
                  <a:cubicBezTo>
                    <a:pt x="53687" y="66116"/>
                    <a:pt x="53675" y="66432"/>
                    <a:pt x="53559" y="66798"/>
                  </a:cubicBezTo>
                  <a:cubicBezTo>
                    <a:pt x="53304" y="66293"/>
                    <a:pt x="53010" y="65938"/>
                    <a:pt x="52998" y="65533"/>
                  </a:cubicBezTo>
                  <a:lnTo>
                    <a:pt x="52349" y="64662"/>
                  </a:lnTo>
                  <a:lnTo>
                    <a:pt x="52072" y="64495"/>
                  </a:lnTo>
                  <a:cubicBezTo>
                    <a:pt x="51972" y="64218"/>
                    <a:pt x="51911" y="63963"/>
                    <a:pt x="51794" y="63741"/>
                  </a:cubicBezTo>
                  <a:cubicBezTo>
                    <a:pt x="51667" y="63502"/>
                    <a:pt x="51484" y="63291"/>
                    <a:pt x="51312" y="63047"/>
                  </a:cubicBezTo>
                  <a:cubicBezTo>
                    <a:pt x="51395" y="62964"/>
                    <a:pt x="51473" y="62875"/>
                    <a:pt x="51545" y="62781"/>
                  </a:cubicBezTo>
                  <a:cubicBezTo>
                    <a:pt x="51600" y="62681"/>
                    <a:pt x="51650" y="62581"/>
                    <a:pt x="51694" y="62481"/>
                  </a:cubicBezTo>
                  <a:lnTo>
                    <a:pt x="52377" y="62154"/>
                  </a:lnTo>
                  <a:lnTo>
                    <a:pt x="52921" y="62215"/>
                  </a:lnTo>
                  <a:cubicBezTo>
                    <a:pt x="53653" y="62747"/>
                    <a:pt x="53814" y="63596"/>
                    <a:pt x="54230" y="64273"/>
                  </a:cubicBezTo>
                  <a:lnTo>
                    <a:pt x="54868" y="64512"/>
                  </a:lnTo>
                  <a:cubicBezTo>
                    <a:pt x="55407" y="65100"/>
                    <a:pt x="56034" y="65444"/>
                    <a:pt x="56822" y="65472"/>
                  </a:cubicBezTo>
                  <a:cubicBezTo>
                    <a:pt x="57482" y="65120"/>
                    <a:pt x="57735" y="64985"/>
                    <a:pt x="57972" y="64985"/>
                  </a:cubicBezTo>
                  <a:cubicBezTo>
                    <a:pt x="58120" y="64985"/>
                    <a:pt x="58262" y="65037"/>
                    <a:pt x="58492" y="65122"/>
                  </a:cubicBezTo>
                  <a:cubicBezTo>
                    <a:pt x="58603" y="65472"/>
                    <a:pt x="58581" y="65899"/>
                    <a:pt x="58853" y="66121"/>
                  </a:cubicBezTo>
                  <a:cubicBezTo>
                    <a:pt x="59369" y="66260"/>
                    <a:pt x="59813" y="66376"/>
                    <a:pt x="60257" y="66487"/>
                  </a:cubicBezTo>
                  <a:cubicBezTo>
                    <a:pt x="60353" y="66506"/>
                    <a:pt x="60450" y="66517"/>
                    <a:pt x="60546" y="66517"/>
                  </a:cubicBezTo>
                  <a:cubicBezTo>
                    <a:pt x="60566" y="66517"/>
                    <a:pt x="60586" y="66516"/>
                    <a:pt x="60606" y="66515"/>
                  </a:cubicBezTo>
                  <a:cubicBezTo>
                    <a:pt x="60706" y="66517"/>
                    <a:pt x="60805" y="66518"/>
                    <a:pt x="60905" y="66518"/>
                  </a:cubicBezTo>
                  <a:cubicBezTo>
                    <a:pt x="61104" y="66518"/>
                    <a:pt x="61305" y="66515"/>
                    <a:pt x="61516" y="66515"/>
                  </a:cubicBezTo>
                  <a:lnTo>
                    <a:pt x="62171" y="66765"/>
                  </a:lnTo>
                  <a:cubicBezTo>
                    <a:pt x="62548" y="66709"/>
                    <a:pt x="62820" y="66682"/>
                    <a:pt x="63092" y="66632"/>
                  </a:cubicBezTo>
                  <a:cubicBezTo>
                    <a:pt x="63819" y="66504"/>
                    <a:pt x="64563" y="66576"/>
                    <a:pt x="65295" y="66532"/>
                  </a:cubicBezTo>
                  <a:cubicBezTo>
                    <a:pt x="65371" y="66526"/>
                    <a:pt x="65447" y="66524"/>
                    <a:pt x="65525" y="66524"/>
                  </a:cubicBezTo>
                  <a:cubicBezTo>
                    <a:pt x="65680" y="66524"/>
                    <a:pt x="65841" y="66532"/>
                    <a:pt x="66011" y="66532"/>
                  </a:cubicBezTo>
                  <a:cubicBezTo>
                    <a:pt x="66089" y="66671"/>
                    <a:pt x="66161" y="66809"/>
                    <a:pt x="66238" y="66948"/>
                  </a:cubicBezTo>
                  <a:lnTo>
                    <a:pt x="66577" y="67137"/>
                  </a:lnTo>
                  <a:lnTo>
                    <a:pt x="66771" y="67636"/>
                  </a:lnTo>
                  <a:cubicBezTo>
                    <a:pt x="67060" y="67708"/>
                    <a:pt x="67287" y="67886"/>
                    <a:pt x="67492" y="68119"/>
                  </a:cubicBezTo>
                  <a:cubicBezTo>
                    <a:pt x="67698" y="68352"/>
                    <a:pt x="67970" y="68552"/>
                    <a:pt x="68197" y="68751"/>
                  </a:cubicBezTo>
                  <a:lnTo>
                    <a:pt x="69018" y="68751"/>
                  </a:lnTo>
                  <a:cubicBezTo>
                    <a:pt x="68863" y="69206"/>
                    <a:pt x="68319" y="68984"/>
                    <a:pt x="68114" y="69367"/>
                  </a:cubicBezTo>
                  <a:lnTo>
                    <a:pt x="69085" y="70361"/>
                  </a:lnTo>
                  <a:cubicBezTo>
                    <a:pt x="69297" y="70395"/>
                    <a:pt x="69436" y="70418"/>
                    <a:pt x="69558" y="70418"/>
                  </a:cubicBezTo>
                  <a:cubicBezTo>
                    <a:pt x="69789" y="70418"/>
                    <a:pt x="69955" y="70336"/>
                    <a:pt x="70439" y="70100"/>
                  </a:cubicBezTo>
                  <a:lnTo>
                    <a:pt x="70711" y="69201"/>
                  </a:lnTo>
                  <a:cubicBezTo>
                    <a:pt x="70883" y="69412"/>
                    <a:pt x="70833" y="69673"/>
                    <a:pt x="70994" y="69806"/>
                  </a:cubicBezTo>
                  <a:cubicBezTo>
                    <a:pt x="70955" y="69922"/>
                    <a:pt x="70933" y="70011"/>
                    <a:pt x="70899" y="70116"/>
                  </a:cubicBezTo>
                  <a:cubicBezTo>
                    <a:pt x="70955" y="70300"/>
                    <a:pt x="71016" y="70494"/>
                    <a:pt x="71077" y="70688"/>
                  </a:cubicBezTo>
                  <a:cubicBezTo>
                    <a:pt x="71033" y="70927"/>
                    <a:pt x="70988" y="71154"/>
                    <a:pt x="70933" y="71470"/>
                  </a:cubicBezTo>
                  <a:cubicBezTo>
                    <a:pt x="71077" y="72131"/>
                    <a:pt x="71260" y="72869"/>
                    <a:pt x="71393" y="73618"/>
                  </a:cubicBezTo>
                  <a:cubicBezTo>
                    <a:pt x="71515" y="74311"/>
                    <a:pt x="71793" y="74938"/>
                    <a:pt x="72142" y="75543"/>
                  </a:cubicBezTo>
                  <a:cubicBezTo>
                    <a:pt x="72331" y="75854"/>
                    <a:pt x="72464" y="76204"/>
                    <a:pt x="72536" y="76564"/>
                  </a:cubicBezTo>
                  <a:cubicBezTo>
                    <a:pt x="72603" y="76925"/>
                    <a:pt x="72736" y="77275"/>
                    <a:pt x="72930" y="77585"/>
                  </a:cubicBezTo>
                  <a:cubicBezTo>
                    <a:pt x="73297" y="78201"/>
                    <a:pt x="73624" y="78834"/>
                    <a:pt x="73763" y="79555"/>
                  </a:cubicBezTo>
                  <a:cubicBezTo>
                    <a:pt x="73863" y="80071"/>
                    <a:pt x="74146" y="80487"/>
                    <a:pt x="74634" y="80787"/>
                  </a:cubicBezTo>
                  <a:lnTo>
                    <a:pt x="75117" y="80576"/>
                  </a:lnTo>
                  <a:cubicBezTo>
                    <a:pt x="75178" y="80443"/>
                    <a:pt x="75233" y="80315"/>
                    <a:pt x="75300" y="80177"/>
                  </a:cubicBezTo>
                  <a:lnTo>
                    <a:pt x="75855" y="79877"/>
                  </a:lnTo>
                  <a:cubicBezTo>
                    <a:pt x="75821" y="79378"/>
                    <a:pt x="76127" y="79095"/>
                    <a:pt x="76559" y="78917"/>
                  </a:cubicBezTo>
                  <a:cubicBezTo>
                    <a:pt x="76559" y="78512"/>
                    <a:pt x="76509" y="78135"/>
                    <a:pt x="76576" y="77774"/>
                  </a:cubicBezTo>
                  <a:cubicBezTo>
                    <a:pt x="76637" y="77391"/>
                    <a:pt x="76809" y="77030"/>
                    <a:pt x="76926" y="76686"/>
                  </a:cubicBezTo>
                  <a:cubicBezTo>
                    <a:pt x="76865" y="76198"/>
                    <a:pt x="76809" y="75738"/>
                    <a:pt x="76748" y="75283"/>
                  </a:cubicBezTo>
                  <a:cubicBezTo>
                    <a:pt x="76715" y="75094"/>
                    <a:pt x="76776" y="74900"/>
                    <a:pt x="76909" y="74761"/>
                  </a:cubicBezTo>
                  <a:lnTo>
                    <a:pt x="77475" y="74600"/>
                  </a:lnTo>
                  <a:lnTo>
                    <a:pt x="77852" y="74178"/>
                  </a:lnTo>
                  <a:lnTo>
                    <a:pt x="78391" y="73945"/>
                  </a:lnTo>
                  <a:lnTo>
                    <a:pt x="78724" y="73418"/>
                  </a:lnTo>
                  <a:cubicBezTo>
                    <a:pt x="79328" y="73030"/>
                    <a:pt x="79856" y="72625"/>
                    <a:pt x="80266" y="72092"/>
                  </a:cubicBezTo>
                  <a:cubicBezTo>
                    <a:pt x="80599" y="71654"/>
                    <a:pt x="80999" y="71326"/>
                    <a:pt x="81542" y="71198"/>
                  </a:cubicBezTo>
                  <a:cubicBezTo>
                    <a:pt x="81620" y="71171"/>
                    <a:pt x="81698" y="71132"/>
                    <a:pt x="81764" y="71082"/>
                  </a:cubicBezTo>
                  <a:lnTo>
                    <a:pt x="82108" y="70571"/>
                  </a:lnTo>
                  <a:cubicBezTo>
                    <a:pt x="82131" y="70355"/>
                    <a:pt x="82153" y="70172"/>
                    <a:pt x="82164" y="70028"/>
                  </a:cubicBezTo>
                  <a:cubicBezTo>
                    <a:pt x="82471" y="69790"/>
                    <a:pt x="82789" y="69706"/>
                    <a:pt x="83120" y="69706"/>
                  </a:cubicBezTo>
                  <a:cubicBezTo>
                    <a:pt x="83208" y="69706"/>
                    <a:pt x="83296" y="69712"/>
                    <a:pt x="83385" y="69722"/>
                  </a:cubicBezTo>
                  <a:cubicBezTo>
                    <a:pt x="83464" y="69731"/>
                    <a:pt x="83542" y="69735"/>
                    <a:pt x="83619" y="69735"/>
                  </a:cubicBezTo>
                  <a:cubicBezTo>
                    <a:pt x="84146" y="69735"/>
                    <a:pt x="84628" y="69548"/>
                    <a:pt x="85121" y="69340"/>
                  </a:cubicBezTo>
                  <a:cubicBezTo>
                    <a:pt x="85155" y="69118"/>
                    <a:pt x="85188" y="68912"/>
                    <a:pt x="85221" y="68674"/>
                  </a:cubicBezTo>
                  <a:lnTo>
                    <a:pt x="85577" y="68996"/>
                  </a:lnTo>
                  <a:lnTo>
                    <a:pt x="85932" y="69084"/>
                  </a:lnTo>
                  <a:cubicBezTo>
                    <a:pt x="86142" y="69528"/>
                    <a:pt x="86043" y="70055"/>
                    <a:pt x="86387" y="70355"/>
                  </a:cubicBezTo>
                  <a:cubicBezTo>
                    <a:pt x="86725" y="70655"/>
                    <a:pt x="86964" y="71043"/>
                    <a:pt x="87385" y="71260"/>
                  </a:cubicBezTo>
                  <a:cubicBezTo>
                    <a:pt x="87391" y="71409"/>
                    <a:pt x="87402" y="71565"/>
                    <a:pt x="87413" y="71759"/>
                  </a:cubicBezTo>
                  <a:lnTo>
                    <a:pt x="87924" y="72236"/>
                  </a:lnTo>
                  <a:cubicBezTo>
                    <a:pt x="88151" y="72752"/>
                    <a:pt x="88262" y="73296"/>
                    <a:pt x="88024" y="73884"/>
                  </a:cubicBezTo>
                  <a:cubicBezTo>
                    <a:pt x="87957" y="74034"/>
                    <a:pt x="87996" y="74234"/>
                    <a:pt x="87985" y="74372"/>
                  </a:cubicBezTo>
                  <a:cubicBezTo>
                    <a:pt x="88146" y="74496"/>
                    <a:pt x="88301" y="74524"/>
                    <a:pt x="88448" y="74524"/>
                  </a:cubicBezTo>
                  <a:cubicBezTo>
                    <a:pt x="88575" y="74524"/>
                    <a:pt x="88696" y="74503"/>
                    <a:pt x="88809" y="74503"/>
                  </a:cubicBezTo>
                  <a:cubicBezTo>
                    <a:pt x="88831" y="74503"/>
                    <a:pt x="88852" y="74504"/>
                    <a:pt x="88873" y="74506"/>
                  </a:cubicBezTo>
                  <a:lnTo>
                    <a:pt x="89760" y="74040"/>
                  </a:lnTo>
                  <a:lnTo>
                    <a:pt x="90110" y="73529"/>
                  </a:lnTo>
                  <a:cubicBezTo>
                    <a:pt x="90338" y="73873"/>
                    <a:pt x="90537" y="74245"/>
                    <a:pt x="90698" y="74628"/>
                  </a:cubicBezTo>
                  <a:cubicBezTo>
                    <a:pt x="90720" y="74911"/>
                    <a:pt x="90715" y="75166"/>
                    <a:pt x="90759" y="75416"/>
                  </a:cubicBezTo>
                  <a:cubicBezTo>
                    <a:pt x="90798" y="75665"/>
                    <a:pt x="90831" y="75954"/>
                    <a:pt x="90970" y="76143"/>
                  </a:cubicBezTo>
                  <a:cubicBezTo>
                    <a:pt x="91297" y="76564"/>
                    <a:pt x="91403" y="77008"/>
                    <a:pt x="91408" y="77541"/>
                  </a:cubicBezTo>
                  <a:cubicBezTo>
                    <a:pt x="91408" y="77879"/>
                    <a:pt x="91442" y="78223"/>
                    <a:pt x="91386" y="78567"/>
                  </a:cubicBezTo>
                  <a:cubicBezTo>
                    <a:pt x="91314" y="79067"/>
                    <a:pt x="91342" y="79583"/>
                    <a:pt x="91153" y="80066"/>
                  </a:cubicBezTo>
                  <a:cubicBezTo>
                    <a:pt x="91109" y="80188"/>
                    <a:pt x="91148" y="80343"/>
                    <a:pt x="91153" y="80482"/>
                  </a:cubicBezTo>
                  <a:cubicBezTo>
                    <a:pt x="91164" y="80526"/>
                    <a:pt x="91181" y="80571"/>
                    <a:pt x="91203" y="80610"/>
                  </a:cubicBezTo>
                  <a:lnTo>
                    <a:pt x="91519" y="80748"/>
                  </a:lnTo>
                  <a:lnTo>
                    <a:pt x="92768" y="82502"/>
                  </a:lnTo>
                  <a:cubicBezTo>
                    <a:pt x="92846" y="83045"/>
                    <a:pt x="92912" y="83523"/>
                    <a:pt x="92973" y="83961"/>
                  </a:cubicBezTo>
                  <a:cubicBezTo>
                    <a:pt x="93045" y="84083"/>
                    <a:pt x="93084" y="84161"/>
                    <a:pt x="93134" y="84244"/>
                  </a:cubicBezTo>
                  <a:cubicBezTo>
                    <a:pt x="93295" y="84494"/>
                    <a:pt x="93417" y="84799"/>
                    <a:pt x="93628" y="84988"/>
                  </a:cubicBezTo>
                  <a:cubicBezTo>
                    <a:pt x="94161" y="85470"/>
                    <a:pt x="94760" y="85875"/>
                    <a:pt x="95404" y="86192"/>
                  </a:cubicBezTo>
                  <a:cubicBezTo>
                    <a:pt x="95425" y="86204"/>
                    <a:pt x="95451" y="86209"/>
                    <a:pt x="95479" y="86209"/>
                  </a:cubicBezTo>
                  <a:cubicBezTo>
                    <a:pt x="95552" y="86209"/>
                    <a:pt x="95645" y="86178"/>
                    <a:pt x="95737" y="86170"/>
                  </a:cubicBezTo>
                  <a:cubicBezTo>
                    <a:pt x="95714" y="85642"/>
                    <a:pt x="95448" y="85265"/>
                    <a:pt x="95232" y="84965"/>
                  </a:cubicBezTo>
                  <a:cubicBezTo>
                    <a:pt x="95021" y="84272"/>
                    <a:pt x="95382" y="83578"/>
                    <a:pt x="94888" y="83034"/>
                  </a:cubicBezTo>
                  <a:lnTo>
                    <a:pt x="93684" y="81847"/>
                  </a:lnTo>
                  <a:lnTo>
                    <a:pt x="93179" y="81764"/>
                  </a:lnTo>
                  <a:lnTo>
                    <a:pt x="92840" y="81475"/>
                  </a:lnTo>
                  <a:lnTo>
                    <a:pt x="92907" y="81431"/>
                  </a:lnTo>
                  <a:lnTo>
                    <a:pt x="92269" y="79933"/>
                  </a:lnTo>
                  <a:lnTo>
                    <a:pt x="91847" y="79799"/>
                  </a:lnTo>
                  <a:cubicBezTo>
                    <a:pt x="91825" y="79516"/>
                    <a:pt x="91814" y="79244"/>
                    <a:pt x="91797" y="78984"/>
                  </a:cubicBezTo>
                  <a:cubicBezTo>
                    <a:pt x="91986" y="78584"/>
                    <a:pt x="92213" y="78218"/>
                    <a:pt x="92324" y="77829"/>
                  </a:cubicBezTo>
                  <a:cubicBezTo>
                    <a:pt x="92435" y="77436"/>
                    <a:pt x="92441" y="77019"/>
                    <a:pt x="92491" y="76592"/>
                  </a:cubicBezTo>
                  <a:cubicBezTo>
                    <a:pt x="92638" y="76530"/>
                    <a:pt x="92776" y="76469"/>
                    <a:pt x="92912" y="76469"/>
                  </a:cubicBezTo>
                  <a:cubicBezTo>
                    <a:pt x="93006" y="76469"/>
                    <a:pt x="93100" y="76498"/>
                    <a:pt x="93195" y="76575"/>
                  </a:cubicBezTo>
                  <a:cubicBezTo>
                    <a:pt x="93245" y="76759"/>
                    <a:pt x="93290" y="76931"/>
                    <a:pt x="93334" y="77108"/>
                  </a:cubicBezTo>
                  <a:lnTo>
                    <a:pt x="94055" y="77230"/>
                  </a:lnTo>
                  <a:cubicBezTo>
                    <a:pt x="94299" y="77419"/>
                    <a:pt x="94494" y="77574"/>
                    <a:pt x="94716" y="77752"/>
                  </a:cubicBezTo>
                  <a:cubicBezTo>
                    <a:pt x="94804" y="77974"/>
                    <a:pt x="94904" y="78229"/>
                    <a:pt x="94999" y="78468"/>
                  </a:cubicBezTo>
                  <a:lnTo>
                    <a:pt x="95354" y="78495"/>
                  </a:lnTo>
                  <a:cubicBezTo>
                    <a:pt x="95409" y="78612"/>
                    <a:pt x="95459" y="78712"/>
                    <a:pt x="95504" y="78806"/>
                  </a:cubicBezTo>
                  <a:cubicBezTo>
                    <a:pt x="95809" y="78889"/>
                    <a:pt x="96075" y="79011"/>
                    <a:pt x="96258" y="79217"/>
                  </a:cubicBezTo>
                  <a:cubicBezTo>
                    <a:pt x="96358" y="79605"/>
                    <a:pt x="96219" y="79982"/>
                    <a:pt x="96358" y="80376"/>
                  </a:cubicBezTo>
                  <a:cubicBezTo>
                    <a:pt x="96580" y="80221"/>
                    <a:pt x="96758" y="80082"/>
                    <a:pt x="96946" y="79966"/>
                  </a:cubicBezTo>
                  <a:cubicBezTo>
                    <a:pt x="97141" y="79855"/>
                    <a:pt x="97357" y="79761"/>
                    <a:pt x="97535" y="79672"/>
                  </a:cubicBezTo>
                  <a:cubicBezTo>
                    <a:pt x="97668" y="79267"/>
                    <a:pt x="97668" y="79267"/>
                    <a:pt x="97962" y="78978"/>
                  </a:cubicBezTo>
                  <a:cubicBezTo>
                    <a:pt x="98572" y="78867"/>
                    <a:pt x="98961" y="78373"/>
                    <a:pt x="99488" y="78246"/>
                  </a:cubicBezTo>
                  <a:cubicBezTo>
                    <a:pt x="99804" y="77724"/>
                    <a:pt x="99765" y="77186"/>
                    <a:pt x="99765" y="76659"/>
                  </a:cubicBezTo>
                  <a:cubicBezTo>
                    <a:pt x="99760" y="75882"/>
                    <a:pt x="99665" y="75133"/>
                    <a:pt x="99061" y="74556"/>
                  </a:cubicBezTo>
                  <a:cubicBezTo>
                    <a:pt x="98950" y="74445"/>
                    <a:pt x="98877" y="74289"/>
                    <a:pt x="98800" y="74178"/>
                  </a:cubicBezTo>
                  <a:cubicBezTo>
                    <a:pt x="98200" y="73840"/>
                    <a:pt x="97745" y="73407"/>
                    <a:pt x="97529" y="72747"/>
                  </a:cubicBezTo>
                  <a:cubicBezTo>
                    <a:pt x="97424" y="72641"/>
                    <a:pt x="97290" y="72541"/>
                    <a:pt x="97185" y="72419"/>
                  </a:cubicBezTo>
                  <a:cubicBezTo>
                    <a:pt x="96869" y="72064"/>
                    <a:pt x="96869" y="71654"/>
                    <a:pt x="97163" y="71293"/>
                  </a:cubicBezTo>
                  <a:cubicBezTo>
                    <a:pt x="97440" y="70954"/>
                    <a:pt x="97723" y="70621"/>
                    <a:pt x="98028" y="70250"/>
                  </a:cubicBezTo>
                  <a:lnTo>
                    <a:pt x="99255" y="69661"/>
                  </a:lnTo>
                  <a:lnTo>
                    <a:pt x="100004" y="69833"/>
                  </a:lnTo>
                  <a:cubicBezTo>
                    <a:pt x="100242" y="70155"/>
                    <a:pt x="100043" y="70549"/>
                    <a:pt x="100381" y="70810"/>
                  </a:cubicBezTo>
                  <a:lnTo>
                    <a:pt x="100692" y="70771"/>
                  </a:lnTo>
                  <a:cubicBezTo>
                    <a:pt x="100670" y="70449"/>
                    <a:pt x="100709" y="70177"/>
                    <a:pt x="100975" y="69939"/>
                  </a:cubicBezTo>
                  <a:cubicBezTo>
                    <a:pt x="101263" y="69867"/>
                    <a:pt x="101602" y="69806"/>
                    <a:pt x="101929" y="69711"/>
                  </a:cubicBezTo>
                  <a:cubicBezTo>
                    <a:pt x="102268" y="69623"/>
                    <a:pt x="102595" y="69512"/>
                    <a:pt x="102912" y="69373"/>
                  </a:cubicBezTo>
                  <a:cubicBezTo>
                    <a:pt x="103061" y="69306"/>
                    <a:pt x="103172" y="69140"/>
                    <a:pt x="103300" y="69018"/>
                  </a:cubicBezTo>
                  <a:lnTo>
                    <a:pt x="103627" y="69090"/>
                  </a:lnTo>
                  <a:cubicBezTo>
                    <a:pt x="104132" y="68541"/>
                    <a:pt x="104865" y="68818"/>
                    <a:pt x="105481" y="68546"/>
                  </a:cubicBezTo>
                  <a:lnTo>
                    <a:pt x="105847" y="68097"/>
                  </a:lnTo>
                  <a:lnTo>
                    <a:pt x="106108" y="68025"/>
                  </a:lnTo>
                  <a:lnTo>
                    <a:pt x="107351" y="66893"/>
                  </a:lnTo>
                  <a:lnTo>
                    <a:pt x="107550" y="66537"/>
                  </a:lnTo>
                  <a:lnTo>
                    <a:pt x="107872" y="66426"/>
                  </a:lnTo>
                  <a:cubicBezTo>
                    <a:pt x="107939" y="66127"/>
                    <a:pt x="108000" y="65860"/>
                    <a:pt x="108050" y="65622"/>
                  </a:cubicBezTo>
                  <a:cubicBezTo>
                    <a:pt x="108344" y="65183"/>
                    <a:pt x="108738" y="64856"/>
                    <a:pt x="108871" y="64373"/>
                  </a:cubicBezTo>
                  <a:lnTo>
                    <a:pt x="109470" y="63985"/>
                  </a:lnTo>
                  <a:lnTo>
                    <a:pt x="109798" y="63047"/>
                  </a:lnTo>
                  <a:lnTo>
                    <a:pt x="109798" y="62459"/>
                  </a:lnTo>
                  <a:lnTo>
                    <a:pt x="109315" y="62120"/>
                  </a:lnTo>
                  <a:cubicBezTo>
                    <a:pt x="109294" y="62106"/>
                    <a:pt x="109270" y="62101"/>
                    <a:pt x="109244" y="62101"/>
                  </a:cubicBezTo>
                  <a:cubicBezTo>
                    <a:pt x="109199" y="62101"/>
                    <a:pt x="109148" y="62116"/>
                    <a:pt x="109100" y="62116"/>
                  </a:cubicBezTo>
                  <a:cubicBezTo>
                    <a:pt x="109041" y="62116"/>
                    <a:pt x="108986" y="62093"/>
                    <a:pt x="108949" y="61993"/>
                  </a:cubicBezTo>
                  <a:cubicBezTo>
                    <a:pt x="109104" y="61793"/>
                    <a:pt x="109321" y="61682"/>
                    <a:pt x="109565" y="61604"/>
                  </a:cubicBezTo>
                  <a:cubicBezTo>
                    <a:pt x="109620" y="61588"/>
                    <a:pt x="109665" y="61521"/>
                    <a:pt x="109715" y="61477"/>
                  </a:cubicBezTo>
                  <a:lnTo>
                    <a:pt x="109520" y="61055"/>
                  </a:lnTo>
                  <a:lnTo>
                    <a:pt x="109731" y="60883"/>
                  </a:lnTo>
                  <a:cubicBezTo>
                    <a:pt x="109692" y="60367"/>
                    <a:pt x="109182" y="60250"/>
                    <a:pt x="108949" y="59851"/>
                  </a:cubicBezTo>
                  <a:cubicBezTo>
                    <a:pt x="108888" y="59346"/>
                    <a:pt x="108716" y="58858"/>
                    <a:pt x="108455" y="58419"/>
                  </a:cubicBezTo>
                  <a:cubicBezTo>
                    <a:pt x="108183" y="58164"/>
                    <a:pt x="107833" y="58142"/>
                    <a:pt x="107678" y="57837"/>
                  </a:cubicBezTo>
                  <a:cubicBezTo>
                    <a:pt x="107789" y="57581"/>
                    <a:pt x="107894" y="57326"/>
                    <a:pt x="107939" y="57221"/>
                  </a:cubicBezTo>
                  <a:cubicBezTo>
                    <a:pt x="108283" y="56755"/>
                    <a:pt x="108755" y="56660"/>
                    <a:pt x="108932" y="56200"/>
                  </a:cubicBezTo>
                  <a:lnTo>
                    <a:pt x="110220" y="55711"/>
                  </a:lnTo>
                  <a:cubicBezTo>
                    <a:pt x="110231" y="55650"/>
                    <a:pt x="110242" y="55545"/>
                    <a:pt x="110264" y="55406"/>
                  </a:cubicBezTo>
                  <a:lnTo>
                    <a:pt x="109443" y="55290"/>
                  </a:lnTo>
                  <a:lnTo>
                    <a:pt x="108954" y="54984"/>
                  </a:lnTo>
                  <a:lnTo>
                    <a:pt x="108594" y="55046"/>
                  </a:lnTo>
                  <a:lnTo>
                    <a:pt x="108100" y="55628"/>
                  </a:lnTo>
                  <a:lnTo>
                    <a:pt x="107462" y="55473"/>
                  </a:lnTo>
                  <a:lnTo>
                    <a:pt x="107462" y="54751"/>
                  </a:lnTo>
                  <a:cubicBezTo>
                    <a:pt x="107034" y="54718"/>
                    <a:pt x="106674" y="54602"/>
                    <a:pt x="106413" y="54269"/>
                  </a:cubicBezTo>
                  <a:cubicBezTo>
                    <a:pt x="106319" y="53941"/>
                    <a:pt x="106407" y="53686"/>
                    <a:pt x="106746" y="53464"/>
                  </a:cubicBezTo>
                  <a:lnTo>
                    <a:pt x="107501" y="53464"/>
                  </a:lnTo>
                  <a:lnTo>
                    <a:pt x="107917" y="52809"/>
                  </a:lnTo>
                  <a:lnTo>
                    <a:pt x="108566" y="52515"/>
                  </a:lnTo>
                  <a:cubicBezTo>
                    <a:pt x="108755" y="52216"/>
                    <a:pt x="108938" y="51921"/>
                    <a:pt x="109315" y="51805"/>
                  </a:cubicBezTo>
                  <a:cubicBezTo>
                    <a:pt x="109493" y="51849"/>
                    <a:pt x="109659" y="51910"/>
                    <a:pt x="109826" y="51977"/>
                  </a:cubicBezTo>
                  <a:cubicBezTo>
                    <a:pt x="109914" y="52021"/>
                    <a:pt x="109970" y="52132"/>
                    <a:pt x="110036" y="52210"/>
                  </a:cubicBezTo>
                  <a:cubicBezTo>
                    <a:pt x="109881" y="52598"/>
                    <a:pt x="109531" y="52793"/>
                    <a:pt x="109359" y="53114"/>
                  </a:cubicBezTo>
                  <a:cubicBezTo>
                    <a:pt x="109465" y="53331"/>
                    <a:pt x="109570" y="53536"/>
                    <a:pt x="109681" y="53753"/>
                  </a:cubicBezTo>
                  <a:cubicBezTo>
                    <a:pt x="109748" y="53719"/>
                    <a:pt x="109814" y="53675"/>
                    <a:pt x="109870" y="53625"/>
                  </a:cubicBezTo>
                  <a:cubicBezTo>
                    <a:pt x="110321" y="53129"/>
                    <a:pt x="110883" y="52917"/>
                    <a:pt x="111516" y="52917"/>
                  </a:cubicBezTo>
                  <a:cubicBezTo>
                    <a:pt x="111592" y="52917"/>
                    <a:pt x="111668" y="52920"/>
                    <a:pt x="111745" y="52926"/>
                  </a:cubicBezTo>
                  <a:cubicBezTo>
                    <a:pt x="112073" y="52948"/>
                    <a:pt x="112378" y="53065"/>
                    <a:pt x="112539" y="53481"/>
                  </a:cubicBezTo>
                  <a:lnTo>
                    <a:pt x="112106" y="54629"/>
                  </a:lnTo>
                  <a:lnTo>
                    <a:pt x="112350" y="54907"/>
                  </a:lnTo>
                  <a:lnTo>
                    <a:pt x="112744" y="54757"/>
                  </a:lnTo>
                  <a:lnTo>
                    <a:pt x="113527" y="55212"/>
                  </a:lnTo>
                  <a:cubicBezTo>
                    <a:pt x="113360" y="55795"/>
                    <a:pt x="113388" y="56366"/>
                    <a:pt x="113482" y="56904"/>
                  </a:cubicBezTo>
                  <a:cubicBezTo>
                    <a:pt x="113305" y="57365"/>
                    <a:pt x="113083" y="57776"/>
                    <a:pt x="113227" y="58292"/>
                  </a:cubicBezTo>
                  <a:lnTo>
                    <a:pt x="114015" y="58170"/>
                  </a:lnTo>
                  <a:cubicBezTo>
                    <a:pt x="114409" y="57731"/>
                    <a:pt x="114919" y="57681"/>
                    <a:pt x="115436" y="57559"/>
                  </a:cubicBezTo>
                  <a:lnTo>
                    <a:pt x="115685" y="57210"/>
                  </a:lnTo>
                  <a:cubicBezTo>
                    <a:pt x="115685" y="56854"/>
                    <a:pt x="115674" y="56533"/>
                    <a:pt x="115685" y="56211"/>
                  </a:cubicBezTo>
                  <a:cubicBezTo>
                    <a:pt x="115707" y="55772"/>
                    <a:pt x="115563" y="55395"/>
                    <a:pt x="115336" y="55034"/>
                  </a:cubicBezTo>
                  <a:cubicBezTo>
                    <a:pt x="115130" y="54701"/>
                    <a:pt x="114942" y="54363"/>
                    <a:pt x="114692" y="53936"/>
                  </a:cubicBezTo>
                  <a:lnTo>
                    <a:pt x="114137" y="53497"/>
                  </a:lnTo>
                  <a:cubicBezTo>
                    <a:pt x="114126" y="53403"/>
                    <a:pt x="114126" y="53309"/>
                    <a:pt x="114137" y="53214"/>
                  </a:cubicBezTo>
                  <a:cubicBezTo>
                    <a:pt x="114159" y="53114"/>
                    <a:pt x="114187" y="53020"/>
                    <a:pt x="114226" y="52926"/>
                  </a:cubicBezTo>
                  <a:cubicBezTo>
                    <a:pt x="114936" y="52770"/>
                    <a:pt x="115336" y="52160"/>
                    <a:pt x="115896" y="51766"/>
                  </a:cubicBezTo>
                  <a:cubicBezTo>
                    <a:pt x="115879" y="51550"/>
                    <a:pt x="115857" y="51344"/>
                    <a:pt x="115841" y="51167"/>
                  </a:cubicBezTo>
                  <a:cubicBezTo>
                    <a:pt x="116002" y="50817"/>
                    <a:pt x="116174" y="50529"/>
                    <a:pt x="116468" y="50312"/>
                  </a:cubicBezTo>
                  <a:cubicBezTo>
                    <a:pt x="116834" y="50035"/>
                    <a:pt x="117172" y="49724"/>
                    <a:pt x="117555" y="49397"/>
                  </a:cubicBezTo>
                  <a:lnTo>
                    <a:pt x="117966" y="49347"/>
                  </a:lnTo>
                  <a:lnTo>
                    <a:pt x="118132" y="49680"/>
                  </a:lnTo>
                  <a:lnTo>
                    <a:pt x="118521" y="49863"/>
                  </a:lnTo>
                  <a:cubicBezTo>
                    <a:pt x="119259" y="49824"/>
                    <a:pt x="119653" y="49225"/>
                    <a:pt x="120185" y="48953"/>
                  </a:cubicBezTo>
                  <a:cubicBezTo>
                    <a:pt x="120474" y="48514"/>
                    <a:pt x="120718" y="48109"/>
                    <a:pt x="121079" y="47765"/>
                  </a:cubicBezTo>
                  <a:cubicBezTo>
                    <a:pt x="121478" y="47388"/>
                    <a:pt x="121817" y="46939"/>
                    <a:pt x="122150" y="46500"/>
                  </a:cubicBezTo>
                  <a:cubicBezTo>
                    <a:pt x="122411" y="46151"/>
                    <a:pt x="122682" y="45795"/>
                    <a:pt x="122788" y="45357"/>
                  </a:cubicBezTo>
                  <a:cubicBezTo>
                    <a:pt x="122816" y="45246"/>
                    <a:pt x="122860" y="45135"/>
                    <a:pt x="122927" y="45041"/>
                  </a:cubicBezTo>
                  <a:cubicBezTo>
                    <a:pt x="123104" y="44747"/>
                    <a:pt x="123276" y="44447"/>
                    <a:pt x="123482" y="44170"/>
                  </a:cubicBezTo>
                  <a:cubicBezTo>
                    <a:pt x="123681" y="43892"/>
                    <a:pt x="123920" y="43642"/>
                    <a:pt x="124181" y="43343"/>
                  </a:cubicBezTo>
                  <a:cubicBezTo>
                    <a:pt x="124297" y="42727"/>
                    <a:pt x="124425" y="42072"/>
                    <a:pt x="124547" y="41434"/>
                  </a:cubicBezTo>
                  <a:cubicBezTo>
                    <a:pt x="124491" y="41162"/>
                    <a:pt x="124447" y="40912"/>
                    <a:pt x="124419" y="40790"/>
                  </a:cubicBezTo>
                  <a:cubicBezTo>
                    <a:pt x="124491" y="40374"/>
                    <a:pt x="124491" y="40063"/>
                    <a:pt x="124597" y="39791"/>
                  </a:cubicBezTo>
                  <a:cubicBezTo>
                    <a:pt x="124713" y="39497"/>
                    <a:pt x="124924" y="39248"/>
                    <a:pt x="125102" y="38965"/>
                  </a:cubicBezTo>
                  <a:cubicBezTo>
                    <a:pt x="124924" y="38482"/>
                    <a:pt x="124902" y="37955"/>
                    <a:pt x="125041" y="37461"/>
                  </a:cubicBezTo>
                  <a:lnTo>
                    <a:pt x="123920" y="36140"/>
                  </a:lnTo>
                  <a:lnTo>
                    <a:pt x="123082" y="36074"/>
                  </a:lnTo>
                  <a:cubicBezTo>
                    <a:pt x="122949" y="36451"/>
                    <a:pt x="122688" y="36773"/>
                    <a:pt x="122355" y="36989"/>
                  </a:cubicBezTo>
                  <a:lnTo>
                    <a:pt x="121983" y="36939"/>
                  </a:lnTo>
                  <a:lnTo>
                    <a:pt x="122189" y="36490"/>
                  </a:lnTo>
                  <a:lnTo>
                    <a:pt x="121856" y="36190"/>
                  </a:lnTo>
                  <a:lnTo>
                    <a:pt x="121856" y="36190"/>
                  </a:lnTo>
                  <a:cubicBezTo>
                    <a:pt x="121745" y="36357"/>
                    <a:pt x="121878" y="36623"/>
                    <a:pt x="121539" y="36651"/>
                  </a:cubicBezTo>
                  <a:cubicBezTo>
                    <a:pt x="121489" y="36329"/>
                    <a:pt x="121434" y="35996"/>
                    <a:pt x="121378" y="35646"/>
                  </a:cubicBezTo>
                  <a:lnTo>
                    <a:pt x="120596" y="35585"/>
                  </a:lnTo>
                  <a:lnTo>
                    <a:pt x="120263" y="35225"/>
                  </a:lnTo>
                  <a:lnTo>
                    <a:pt x="122538" y="33066"/>
                  </a:lnTo>
                  <a:cubicBezTo>
                    <a:pt x="122694" y="32556"/>
                    <a:pt x="123021" y="32112"/>
                    <a:pt x="123465" y="31818"/>
                  </a:cubicBezTo>
                  <a:cubicBezTo>
                    <a:pt x="123598" y="31729"/>
                    <a:pt x="123698" y="31596"/>
                    <a:pt x="123814" y="31485"/>
                  </a:cubicBezTo>
                  <a:cubicBezTo>
                    <a:pt x="124003" y="31290"/>
                    <a:pt x="124197" y="31091"/>
                    <a:pt x="124430" y="30852"/>
                  </a:cubicBezTo>
                  <a:cubicBezTo>
                    <a:pt x="124480" y="30713"/>
                    <a:pt x="124553" y="30525"/>
                    <a:pt x="124630" y="30303"/>
                  </a:cubicBezTo>
                  <a:cubicBezTo>
                    <a:pt x="125024" y="30009"/>
                    <a:pt x="125401" y="29676"/>
                    <a:pt x="125651" y="29221"/>
                  </a:cubicBezTo>
                  <a:cubicBezTo>
                    <a:pt x="125757" y="29065"/>
                    <a:pt x="125906" y="28949"/>
                    <a:pt x="126084" y="28888"/>
                  </a:cubicBezTo>
                  <a:cubicBezTo>
                    <a:pt x="126428" y="28760"/>
                    <a:pt x="126789" y="28677"/>
                    <a:pt x="127155" y="28633"/>
                  </a:cubicBezTo>
                  <a:cubicBezTo>
                    <a:pt x="127341" y="28618"/>
                    <a:pt x="127528" y="28614"/>
                    <a:pt x="127713" y="28614"/>
                  </a:cubicBezTo>
                  <a:cubicBezTo>
                    <a:pt x="128030" y="28614"/>
                    <a:pt x="128342" y="28627"/>
                    <a:pt x="128637" y="28627"/>
                  </a:cubicBezTo>
                  <a:lnTo>
                    <a:pt x="128925" y="28932"/>
                  </a:lnTo>
                  <a:lnTo>
                    <a:pt x="129219" y="28560"/>
                  </a:lnTo>
                  <a:lnTo>
                    <a:pt x="129896" y="28810"/>
                  </a:lnTo>
                  <a:lnTo>
                    <a:pt x="130396" y="28644"/>
                  </a:lnTo>
                  <a:lnTo>
                    <a:pt x="130912" y="28782"/>
                  </a:lnTo>
                  <a:cubicBezTo>
                    <a:pt x="131222" y="28594"/>
                    <a:pt x="131289" y="28211"/>
                    <a:pt x="131683" y="28067"/>
                  </a:cubicBezTo>
                  <a:lnTo>
                    <a:pt x="132721" y="28472"/>
                  </a:lnTo>
                  <a:lnTo>
                    <a:pt x="133042" y="28350"/>
                  </a:lnTo>
                  <a:lnTo>
                    <a:pt x="133592" y="28843"/>
                  </a:lnTo>
                  <a:cubicBezTo>
                    <a:pt x="133459" y="29121"/>
                    <a:pt x="133214" y="29038"/>
                    <a:pt x="133026" y="29099"/>
                  </a:cubicBezTo>
                  <a:cubicBezTo>
                    <a:pt x="132998" y="29104"/>
                    <a:pt x="132981" y="29154"/>
                    <a:pt x="132943" y="29204"/>
                  </a:cubicBezTo>
                  <a:lnTo>
                    <a:pt x="133120" y="29409"/>
                  </a:lnTo>
                  <a:lnTo>
                    <a:pt x="133986" y="29304"/>
                  </a:lnTo>
                  <a:lnTo>
                    <a:pt x="134607" y="28910"/>
                  </a:lnTo>
                  <a:lnTo>
                    <a:pt x="135073" y="29027"/>
                  </a:lnTo>
                  <a:lnTo>
                    <a:pt x="135889" y="28849"/>
                  </a:lnTo>
                  <a:cubicBezTo>
                    <a:pt x="135872" y="28744"/>
                    <a:pt x="135856" y="28660"/>
                    <a:pt x="135839" y="28583"/>
                  </a:cubicBezTo>
                  <a:lnTo>
                    <a:pt x="135218" y="28461"/>
                  </a:lnTo>
                  <a:cubicBezTo>
                    <a:pt x="135234" y="28216"/>
                    <a:pt x="135245" y="28011"/>
                    <a:pt x="135262" y="27800"/>
                  </a:cubicBezTo>
                  <a:cubicBezTo>
                    <a:pt x="135495" y="27528"/>
                    <a:pt x="135678" y="27212"/>
                    <a:pt x="135950" y="27018"/>
                  </a:cubicBezTo>
                  <a:cubicBezTo>
                    <a:pt x="136344" y="26729"/>
                    <a:pt x="136599" y="26363"/>
                    <a:pt x="136832" y="25964"/>
                  </a:cubicBezTo>
                  <a:cubicBezTo>
                    <a:pt x="137054" y="25581"/>
                    <a:pt x="137299" y="25220"/>
                    <a:pt x="137631" y="24981"/>
                  </a:cubicBezTo>
                  <a:lnTo>
                    <a:pt x="139013" y="24593"/>
                  </a:lnTo>
                  <a:lnTo>
                    <a:pt x="139490" y="24904"/>
                  </a:lnTo>
                  <a:lnTo>
                    <a:pt x="140040" y="24621"/>
                  </a:lnTo>
                  <a:lnTo>
                    <a:pt x="140040" y="24621"/>
                  </a:lnTo>
                  <a:cubicBezTo>
                    <a:pt x="140190" y="25120"/>
                    <a:pt x="139879" y="25503"/>
                    <a:pt x="139823" y="25930"/>
                  </a:cubicBezTo>
                  <a:lnTo>
                    <a:pt x="140073" y="26141"/>
                  </a:lnTo>
                  <a:cubicBezTo>
                    <a:pt x="140101" y="26280"/>
                    <a:pt x="140128" y="26402"/>
                    <a:pt x="140167" y="26585"/>
                  </a:cubicBezTo>
                  <a:cubicBezTo>
                    <a:pt x="140866" y="26047"/>
                    <a:pt x="141244" y="25237"/>
                    <a:pt x="142026" y="24920"/>
                  </a:cubicBezTo>
                  <a:cubicBezTo>
                    <a:pt x="142166" y="25011"/>
                    <a:pt x="142224" y="25049"/>
                    <a:pt x="142267" y="25049"/>
                  </a:cubicBezTo>
                  <a:cubicBezTo>
                    <a:pt x="142297" y="25049"/>
                    <a:pt x="142320" y="25030"/>
                    <a:pt x="142359" y="24998"/>
                  </a:cubicBezTo>
                  <a:lnTo>
                    <a:pt x="142187" y="24648"/>
                  </a:lnTo>
                  <a:cubicBezTo>
                    <a:pt x="142254" y="24288"/>
                    <a:pt x="142320" y="23927"/>
                    <a:pt x="142387" y="23533"/>
                  </a:cubicBezTo>
                  <a:lnTo>
                    <a:pt x="143369" y="23256"/>
                  </a:lnTo>
                  <a:lnTo>
                    <a:pt x="143868" y="23627"/>
                  </a:lnTo>
                  <a:lnTo>
                    <a:pt x="143114" y="23883"/>
                  </a:lnTo>
                  <a:cubicBezTo>
                    <a:pt x="143219" y="24543"/>
                    <a:pt x="142675" y="25087"/>
                    <a:pt x="142892" y="25703"/>
                  </a:cubicBezTo>
                  <a:cubicBezTo>
                    <a:pt x="142770" y="25958"/>
                    <a:pt x="142681" y="26158"/>
                    <a:pt x="142614" y="26296"/>
                  </a:cubicBezTo>
                  <a:lnTo>
                    <a:pt x="141377" y="27040"/>
                  </a:lnTo>
                  <a:cubicBezTo>
                    <a:pt x="141272" y="27451"/>
                    <a:pt x="140983" y="27750"/>
                    <a:pt x="140694" y="28055"/>
                  </a:cubicBezTo>
                  <a:cubicBezTo>
                    <a:pt x="140423" y="28338"/>
                    <a:pt x="140162" y="28633"/>
                    <a:pt x="139901" y="28921"/>
                  </a:cubicBezTo>
                  <a:cubicBezTo>
                    <a:pt x="139807" y="29027"/>
                    <a:pt x="139685" y="29126"/>
                    <a:pt x="139646" y="29248"/>
                  </a:cubicBezTo>
                  <a:cubicBezTo>
                    <a:pt x="139457" y="29831"/>
                    <a:pt x="139019" y="30203"/>
                    <a:pt x="138541" y="30641"/>
                  </a:cubicBezTo>
                  <a:cubicBezTo>
                    <a:pt x="138516" y="30638"/>
                    <a:pt x="138492" y="30637"/>
                    <a:pt x="138469" y="30637"/>
                  </a:cubicBezTo>
                  <a:cubicBezTo>
                    <a:pt x="138047" y="30637"/>
                    <a:pt x="137835" y="31128"/>
                    <a:pt x="137398" y="31196"/>
                  </a:cubicBezTo>
                  <a:cubicBezTo>
                    <a:pt x="137615" y="31929"/>
                    <a:pt x="136949" y="32178"/>
                    <a:pt x="136671" y="32689"/>
                  </a:cubicBezTo>
                  <a:cubicBezTo>
                    <a:pt x="136322" y="33677"/>
                    <a:pt x="136255" y="34747"/>
                    <a:pt x="136477" y="35774"/>
                  </a:cubicBezTo>
                  <a:cubicBezTo>
                    <a:pt x="136572" y="36201"/>
                    <a:pt x="136599" y="36640"/>
                    <a:pt x="136666" y="37072"/>
                  </a:cubicBezTo>
                  <a:cubicBezTo>
                    <a:pt x="136727" y="37461"/>
                    <a:pt x="136771" y="37855"/>
                    <a:pt x="136877" y="38232"/>
                  </a:cubicBezTo>
                  <a:cubicBezTo>
                    <a:pt x="136993" y="38632"/>
                    <a:pt x="137088" y="39031"/>
                    <a:pt x="137065" y="39453"/>
                  </a:cubicBezTo>
                  <a:cubicBezTo>
                    <a:pt x="137038" y="39736"/>
                    <a:pt x="137121" y="40019"/>
                    <a:pt x="137304" y="40235"/>
                  </a:cubicBezTo>
                  <a:cubicBezTo>
                    <a:pt x="137826" y="39786"/>
                    <a:pt x="138347" y="39370"/>
                    <a:pt x="138603" y="38698"/>
                  </a:cubicBezTo>
                  <a:lnTo>
                    <a:pt x="138603" y="38160"/>
                  </a:lnTo>
                  <a:cubicBezTo>
                    <a:pt x="138858" y="37766"/>
                    <a:pt x="139146" y="37417"/>
                    <a:pt x="139707" y="37367"/>
                  </a:cubicBezTo>
                  <a:cubicBezTo>
                    <a:pt x="139557" y="36540"/>
                    <a:pt x="139845" y="35946"/>
                    <a:pt x="140517" y="35630"/>
                  </a:cubicBezTo>
                  <a:cubicBezTo>
                    <a:pt x="140566" y="35617"/>
                    <a:pt x="140616" y="35612"/>
                    <a:pt x="140666" y="35612"/>
                  </a:cubicBezTo>
                  <a:cubicBezTo>
                    <a:pt x="140795" y="35612"/>
                    <a:pt x="140923" y="35644"/>
                    <a:pt x="141039" y="35644"/>
                  </a:cubicBezTo>
                  <a:cubicBezTo>
                    <a:pt x="141184" y="35644"/>
                    <a:pt x="141310" y="35595"/>
                    <a:pt x="141399" y="35375"/>
                  </a:cubicBezTo>
                  <a:cubicBezTo>
                    <a:pt x="141338" y="35158"/>
                    <a:pt x="141266" y="34920"/>
                    <a:pt x="141199" y="34675"/>
                  </a:cubicBezTo>
                  <a:cubicBezTo>
                    <a:pt x="141277" y="34309"/>
                    <a:pt x="141349" y="33948"/>
                    <a:pt x="141399" y="33704"/>
                  </a:cubicBezTo>
                  <a:cubicBezTo>
                    <a:pt x="141588" y="33421"/>
                    <a:pt x="141704" y="33233"/>
                    <a:pt x="141843" y="33061"/>
                  </a:cubicBezTo>
                  <a:cubicBezTo>
                    <a:pt x="141882" y="33005"/>
                    <a:pt x="141993" y="33005"/>
                    <a:pt x="142121" y="32972"/>
                  </a:cubicBezTo>
                  <a:lnTo>
                    <a:pt x="142121" y="32972"/>
                  </a:lnTo>
                  <a:cubicBezTo>
                    <a:pt x="142076" y="33050"/>
                    <a:pt x="142043" y="33133"/>
                    <a:pt x="142010" y="33222"/>
                  </a:cubicBezTo>
                  <a:cubicBezTo>
                    <a:pt x="141998" y="33288"/>
                    <a:pt x="141987" y="33355"/>
                    <a:pt x="141982" y="33421"/>
                  </a:cubicBezTo>
                  <a:cubicBezTo>
                    <a:pt x="142051" y="33446"/>
                    <a:pt x="142116" y="33484"/>
                    <a:pt x="142165" y="33484"/>
                  </a:cubicBezTo>
                  <a:cubicBezTo>
                    <a:pt x="142171" y="33484"/>
                    <a:pt x="142176" y="33484"/>
                    <a:pt x="142182" y="33482"/>
                  </a:cubicBezTo>
                  <a:cubicBezTo>
                    <a:pt x="142270" y="33449"/>
                    <a:pt x="142354" y="33399"/>
                    <a:pt x="142431" y="33344"/>
                  </a:cubicBezTo>
                  <a:cubicBezTo>
                    <a:pt x="142398" y="33122"/>
                    <a:pt x="142370" y="32922"/>
                    <a:pt x="142343" y="32744"/>
                  </a:cubicBezTo>
                  <a:lnTo>
                    <a:pt x="142026" y="32456"/>
                  </a:lnTo>
                  <a:lnTo>
                    <a:pt x="142026" y="31712"/>
                  </a:lnTo>
                  <a:cubicBezTo>
                    <a:pt x="142143" y="31501"/>
                    <a:pt x="142237" y="31324"/>
                    <a:pt x="142348" y="31118"/>
                  </a:cubicBezTo>
                  <a:lnTo>
                    <a:pt x="142060" y="30941"/>
                  </a:lnTo>
                  <a:lnTo>
                    <a:pt x="141699" y="31024"/>
                  </a:lnTo>
                  <a:lnTo>
                    <a:pt x="141405" y="30747"/>
                  </a:lnTo>
                  <a:cubicBezTo>
                    <a:pt x="141371" y="30408"/>
                    <a:pt x="141477" y="30070"/>
                    <a:pt x="141693" y="29809"/>
                  </a:cubicBezTo>
                  <a:cubicBezTo>
                    <a:pt x="141987" y="29482"/>
                    <a:pt x="142187" y="29104"/>
                    <a:pt x="142398" y="28721"/>
                  </a:cubicBezTo>
                  <a:cubicBezTo>
                    <a:pt x="142276" y="28438"/>
                    <a:pt x="142359" y="28189"/>
                    <a:pt x="142559" y="27906"/>
                  </a:cubicBezTo>
                  <a:lnTo>
                    <a:pt x="143225" y="27539"/>
                  </a:lnTo>
                  <a:lnTo>
                    <a:pt x="143674" y="27767"/>
                  </a:lnTo>
                  <a:cubicBezTo>
                    <a:pt x="143991" y="27434"/>
                    <a:pt x="144318" y="27151"/>
                    <a:pt x="144729" y="27007"/>
                  </a:cubicBezTo>
                  <a:lnTo>
                    <a:pt x="144729" y="27007"/>
                  </a:lnTo>
                  <a:cubicBezTo>
                    <a:pt x="144939" y="27317"/>
                    <a:pt x="144645" y="27606"/>
                    <a:pt x="144751" y="27956"/>
                  </a:cubicBezTo>
                  <a:lnTo>
                    <a:pt x="145433" y="27084"/>
                  </a:lnTo>
                  <a:cubicBezTo>
                    <a:pt x="145847" y="26886"/>
                    <a:pt x="146246" y="26723"/>
                    <a:pt x="146636" y="26723"/>
                  </a:cubicBezTo>
                  <a:cubicBezTo>
                    <a:pt x="146868" y="26723"/>
                    <a:pt x="147098" y="26781"/>
                    <a:pt x="147326" y="26923"/>
                  </a:cubicBezTo>
                  <a:cubicBezTo>
                    <a:pt x="147575" y="27162"/>
                    <a:pt x="147547" y="27545"/>
                    <a:pt x="147903" y="27678"/>
                  </a:cubicBezTo>
                  <a:lnTo>
                    <a:pt x="148258" y="27029"/>
                  </a:lnTo>
                  <a:lnTo>
                    <a:pt x="149540" y="26063"/>
                  </a:lnTo>
                  <a:lnTo>
                    <a:pt x="149706" y="25714"/>
                  </a:lnTo>
                  <a:cubicBezTo>
                    <a:pt x="149878" y="25603"/>
                    <a:pt x="150039" y="25481"/>
                    <a:pt x="150194" y="25353"/>
                  </a:cubicBezTo>
                  <a:cubicBezTo>
                    <a:pt x="150350" y="25187"/>
                    <a:pt x="150500" y="25015"/>
                    <a:pt x="150644" y="24832"/>
                  </a:cubicBezTo>
                  <a:lnTo>
                    <a:pt x="151238" y="24726"/>
                  </a:lnTo>
                  <a:lnTo>
                    <a:pt x="153457" y="23322"/>
                  </a:lnTo>
                  <a:lnTo>
                    <a:pt x="154939" y="23849"/>
                  </a:lnTo>
                  <a:lnTo>
                    <a:pt x="155155" y="23211"/>
                  </a:lnTo>
                  <a:cubicBezTo>
                    <a:pt x="155122" y="22851"/>
                    <a:pt x="155105" y="22645"/>
                    <a:pt x="155077" y="22412"/>
                  </a:cubicBezTo>
                  <a:lnTo>
                    <a:pt x="154733" y="21974"/>
                  </a:lnTo>
                  <a:cubicBezTo>
                    <a:pt x="154617" y="21474"/>
                    <a:pt x="154506" y="21008"/>
                    <a:pt x="154395" y="20542"/>
                  </a:cubicBezTo>
                  <a:cubicBezTo>
                    <a:pt x="154371" y="20543"/>
                    <a:pt x="154347" y="20544"/>
                    <a:pt x="154324" y="20544"/>
                  </a:cubicBezTo>
                  <a:cubicBezTo>
                    <a:pt x="154013" y="20544"/>
                    <a:pt x="153794" y="20437"/>
                    <a:pt x="153629" y="20143"/>
                  </a:cubicBezTo>
                  <a:cubicBezTo>
                    <a:pt x="153651" y="20015"/>
                    <a:pt x="153679" y="19843"/>
                    <a:pt x="153712" y="19638"/>
                  </a:cubicBezTo>
                  <a:lnTo>
                    <a:pt x="154517" y="19710"/>
                  </a:lnTo>
                  <a:cubicBezTo>
                    <a:pt x="155177" y="19632"/>
                    <a:pt x="155405" y="19133"/>
                    <a:pt x="155799" y="18872"/>
                  </a:cubicBezTo>
                  <a:cubicBezTo>
                    <a:pt x="155832" y="18844"/>
                    <a:pt x="155849" y="18794"/>
                    <a:pt x="155899" y="18711"/>
                  </a:cubicBezTo>
                  <a:cubicBezTo>
                    <a:pt x="155888" y="18600"/>
                    <a:pt x="155876" y="18445"/>
                    <a:pt x="155860" y="18262"/>
                  </a:cubicBezTo>
                  <a:lnTo>
                    <a:pt x="156054" y="17967"/>
                  </a:lnTo>
                  <a:cubicBezTo>
                    <a:pt x="155899" y="17612"/>
                    <a:pt x="155616" y="17302"/>
                    <a:pt x="155915" y="16885"/>
                  </a:cubicBezTo>
                  <a:cubicBezTo>
                    <a:pt x="156065" y="16885"/>
                    <a:pt x="156215" y="16874"/>
                    <a:pt x="156359" y="16847"/>
                  </a:cubicBezTo>
                  <a:cubicBezTo>
                    <a:pt x="156504" y="16813"/>
                    <a:pt x="156631" y="16736"/>
                    <a:pt x="156775" y="16675"/>
                  </a:cubicBezTo>
                  <a:lnTo>
                    <a:pt x="156775" y="16675"/>
                  </a:lnTo>
                  <a:cubicBezTo>
                    <a:pt x="156936" y="16974"/>
                    <a:pt x="156614" y="17146"/>
                    <a:pt x="156614" y="17352"/>
                  </a:cubicBezTo>
                  <a:lnTo>
                    <a:pt x="156986" y="18217"/>
                  </a:lnTo>
                  <a:cubicBezTo>
                    <a:pt x="157084" y="18217"/>
                    <a:pt x="157190" y="18227"/>
                    <a:pt x="157295" y="18227"/>
                  </a:cubicBezTo>
                  <a:cubicBezTo>
                    <a:pt x="157369" y="18227"/>
                    <a:pt x="157443" y="18222"/>
                    <a:pt x="157513" y="18206"/>
                  </a:cubicBezTo>
                  <a:cubicBezTo>
                    <a:pt x="157708" y="18167"/>
                    <a:pt x="157896" y="18062"/>
                    <a:pt x="158068" y="17990"/>
                  </a:cubicBezTo>
                  <a:cubicBezTo>
                    <a:pt x="158829" y="18400"/>
                    <a:pt x="158823" y="18400"/>
                    <a:pt x="158989" y="19172"/>
                  </a:cubicBezTo>
                  <a:cubicBezTo>
                    <a:pt x="159012" y="19271"/>
                    <a:pt x="159106" y="19360"/>
                    <a:pt x="159161" y="19455"/>
                  </a:cubicBezTo>
                  <a:lnTo>
                    <a:pt x="159788" y="19582"/>
                  </a:lnTo>
                  <a:lnTo>
                    <a:pt x="160527" y="20265"/>
                  </a:lnTo>
                  <a:lnTo>
                    <a:pt x="161104" y="20387"/>
                  </a:lnTo>
                  <a:lnTo>
                    <a:pt x="161503" y="20059"/>
                  </a:lnTo>
                  <a:lnTo>
                    <a:pt x="161265" y="19621"/>
                  </a:lnTo>
                  <a:lnTo>
                    <a:pt x="161764" y="19000"/>
                  </a:lnTo>
                  <a:cubicBezTo>
                    <a:pt x="161792" y="18683"/>
                    <a:pt x="161642" y="18411"/>
                    <a:pt x="161758" y="18123"/>
                  </a:cubicBezTo>
                  <a:lnTo>
                    <a:pt x="162480" y="18123"/>
                  </a:lnTo>
                  <a:lnTo>
                    <a:pt x="163012" y="17840"/>
                  </a:lnTo>
                  <a:cubicBezTo>
                    <a:pt x="163057" y="17701"/>
                    <a:pt x="163101" y="17546"/>
                    <a:pt x="163135" y="17440"/>
                  </a:cubicBezTo>
                  <a:lnTo>
                    <a:pt x="163584" y="16980"/>
                  </a:lnTo>
                  <a:cubicBezTo>
                    <a:pt x="163018" y="16503"/>
                    <a:pt x="162524" y="15948"/>
                    <a:pt x="162119" y="15332"/>
                  </a:cubicBezTo>
                  <a:lnTo>
                    <a:pt x="160965" y="15393"/>
                  </a:lnTo>
                  <a:lnTo>
                    <a:pt x="160765" y="15088"/>
                  </a:lnTo>
                  <a:lnTo>
                    <a:pt x="160232" y="15132"/>
                  </a:lnTo>
                  <a:cubicBezTo>
                    <a:pt x="160282" y="15304"/>
                    <a:pt x="160321" y="15476"/>
                    <a:pt x="160349" y="15654"/>
                  </a:cubicBezTo>
                  <a:cubicBezTo>
                    <a:pt x="160354" y="15803"/>
                    <a:pt x="160349" y="15953"/>
                    <a:pt x="160332" y="16103"/>
                  </a:cubicBezTo>
                  <a:cubicBezTo>
                    <a:pt x="160399" y="16208"/>
                    <a:pt x="160460" y="16297"/>
                    <a:pt x="160532" y="16408"/>
                  </a:cubicBezTo>
                  <a:cubicBezTo>
                    <a:pt x="160470" y="16426"/>
                    <a:pt x="160415" y="16434"/>
                    <a:pt x="160365" y="16434"/>
                  </a:cubicBezTo>
                  <a:cubicBezTo>
                    <a:pt x="160040" y="16434"/>
                    <a:pt x="159945" y="16102"/>
                    <a:pt x="159733" y="16020"/>
                  </a:cubicBezTo>
                  <a:cubicBezTo>
                    <a:pt x="159700" y="15487"/>
                    <a:pt x="159678" y="14988"/>
                    <a:pt x="159644" y="14400"/>
                  </a:cubicBezTo>
                  <a:cubicBezTo>
                    <a:pt x="159567" y="14277"/>
                    <a:pt x="159444" y="14083"/>
                    <a:pt x="159317" y="13895"/>
                  </a:cubicBezTo>
                  <a:cubicBezTo>
                    <a:pt x="159267" y="13845"/>
                    <a:pt x="159206" y="13800"/>
                    <a:pt x="159139" y="13767"/>
                  </a:cubicBezTo>
                  <a:lnTo>
                    <a:pt x="158856" y="13967"/>
                  </a:lnTo>
                  <a:lnTo>
                    <a:pt x="158534" y="13828"/>
                  </a:lnTo>
                  <a:cubicBezTo>
                    <a:pt x="158568" y="13673"/>
                    <a:pt x="158590" y="13567"/>
                    <a:pt x="158612" y="13462"/>
                  </a:cubicBezTo>
                  <a:lnTo>
                    <a:pt x="158168" y="13262"/>
                  </a:lnTo>
                  <a:cubicBezTo>
                    <a:pt x="158046" y="13084"/>
                    <a:pt x="158046" y="12835"/>
                    <a:pt x="157791" y="12790"/>
                  </a:cubicBezTo>
                  <a:lnTo>
                    <a:pt x="157591" y="12907"/>
                  </a:lnTo>
                  <a:cubicBezTo>
                    <a:pt x="157314" y="12563"/>
                    <a:pt x="157064" y="12163"/>
                    <a:pt x="156664" y="11975"/>
                  </a:cubicBezTo>
                  <a:cubicBezTo>
                    <a:pt x="156581" y="11803"/>
                    <a:pt x="156509" y="11658"/>
                    <a:pt x="156442" y="11514"/>
                  </a:cubicBezTo>
                  <a:lnTo>
                    <a:pt x="155754" y="11214"/>
                  </a:lnTo>
                  <a:lnTo>
                    <a:pt x="155005" y="10415"/>
                  </a:lnTo>
                  <a:lnTo>
                    <a:pt x="154611" y="10338"/>
                  </a:lnTo>
                  <a:lnTo>
                    <a:pt x="154439" y="10121"/>
                  </a:lnTo>
                  <a:cubicBezTo>
                    <a:pt x="153735" y="9772"/>
                    <a:pt x="153008" y="9594"/>
                    <a:pt x="152525" y="9156"/>
                  </a:cubicBezTo>
                  <a:cubicBezTo>
                    <a:pt x="151903" y="9095"/>
                    <a:pt x="151376" y="9028"/>
                    <a:pt x="150849" y="8995"/>
                  </a:cubicBezTo>
                  <a:cubicBezTo>
                    <a:pt x="150822" y="8993"/>
                    <a:pt x="150794" y="8992"/>
                    <a:pt x="150767" y="8992"/>
                  </a:cubicBezTo>
                  <a:cubicBezTo>
                    <a:pt x="150576" y="8992"/>
                    <a:pt x="150377" y="9037"/>
                    <a:pt x="150144" y="9061"/>
                  </a:cubicBezTo>
                  <a:cubicBezTo>
                    <a:pt x="149606" y="8690"/>
                    <a:pt x="148913" y="8756"/>
                    <a:pt x="148241" y="8534"/>
                  </a:cubicBezTo>
                  <a:cubicBezTo>
                    <a:pt x="148219" y="8734"/>
                    <a:pt x="148213" y="8889"/>
                    <a:pt x="148186" y="9045"/>
                  </a:cubicBezTo>
                  <a:cubicBezTo>
                    <a:pt x="148158" y="9195"/>
                    <a:pt x="148113" y="9350"/>
                    <a:pt x="148069" y="9528"/>
                  </a:cubicBezTo>
                  <a:cubicBezTo>
                    <a:pt x="148402" y="9949"/>
                    <a:pt x="148546" y="10493"/>
                    <a:pt x="148474" y="11026"/>
                  </a:cubicBezTo>
                  <a:cubicBezTo>
                    <a:pt x="148213" y="11231"/>
                    <a:pt x="147975" y="11492"/>
                    <a:pt x="147603" y="11520"/>
                  </a:cubicBezTo>
                  <a:cubicBezTo>
                    <a:pt x="147599" y="11520"/>
                    <a:pt x="147595" y="11520"/>
                    <a:pt x="147591" y="11520"/>
                  </a:cubicBezTo>
                  <a:cubicBezTo>
                    <a:pt x="147533" y="11520"/>
                    <a:pt x="147470" y="11485"/>
                    <a:pt x="147387" y="11459"/>
                  </a:cubicBezTo>
                  <a:cubicBezTo>
                    <a:pt x="147331" y="11270"/>
                    <a:pt x="147270" y="11076"/>
                    <a:pt x="147209" y="10881"/>
                  </a:cubicBezTo>
                  <a:cubicBezTo>
                    <a:pt x="147065" y="10815"/>
                    <a:pt x="146937" y="10765"/>
                    <a:pt x="146809" y="10704"/>
                  </a:cubicBezTo>
                  <a:cubicBezTo>
                    <a:pt x="146665" y="10637"/>
                    <a:pt x="146526" y="10565"/>
                    <a:pt x="146371" y="10499"/>
                  </a:cubicBezTo>
                  <a:cubicBezTo>
                    <a:pt x="146360" y="10321"/>
                    <a:pt x="146366" y="10160"/>
                    <a:pt x="146343" y="10005"/>
                  </a:cubicBezTo>
                  <a:cubicBezTo>
                    <a:pt x="146304" y="9838"/>
                    <a:pt x="146260" y="9672"/>
                    <a:pt x="146210" y="9511"/>
                  </a:cubicBezTo>
                  <a:lnTo>
                    <a:pt x="146210" y="9511"/>
                  </a:lnTo>
                  <a:lnTo>
                    <a:pt x="147048" y="9733"/>
                  </a:lnTo>
                  <a:cubicBezTo>
                    <a:pt x="147142" y="9478"/>
                    <a:pt x="147264" y="9283"/>
                    <a:pt x="147187" y="9017"/>
                  </a:cubicBezTo>
                  <a:cubicBezTo>
                    <a:pt x="146976" y="8823"/>
                    <a:pt x="146704" y="8801"/>
                    <a:pt x="146471" y="8778"/>
                  </a:cubicBezTo>
                  <a:cubicBezTo>
                    <a:pt x="146138" y="8895"/>
                    <a:pt x="146027" y="9150"/>
                    <a:pt x="145861" y="9372"/>
                  </a:cubicBezTo>
                  <a:cubicBezTo>
                    <a:pt x="145694" y="9594"/>
                    <a:pt x="145522" y="9816"/>
                    <a:pt x="145306" y="9910"/>
                  </a:cubicBezTo>
                  <a:lnTo>
                    <a:pt x="143386" y="9661"/>
                  </a:lnTo>
                  <a:lnTo>
                    <a:pt x="143042" y="9478"/>
                  </a:lnTo>
                  <a:lnTo>
                    <a:pt x="141704" y="9544"/>
                  </a:lnTo>
                  <a:lnTo>
                    <a:pt x="141000" y="10171"/>
                  </a:lnTo>
                  <a:lnTo>
                    <a:pt x="140883" y="9811"/>
                  </a:lnTo>
                  <a:cubicBezTo>
                    <a:pt x="140484" y="9505"/>
                    <a:pt x="139868" y="9555"/>
                    <a:pt x="139601" y="9000"/>
                  </a:cubicBezTo>
                  <a:cubicBezTo>
                    <a:pt x="139696" y="8734"/>
                    <a:pt x="139790" y="8451"/>
                    <a:pt x="139895" y="8129"/>
                  </a:cubicBezTo>
                  <a:lnTo>
                    <a:pt x="139463" y="7130"/>
                  </a:lnTo>
                  <a:lnTo>
                    <a:pt x="139191" y="6925"/>
                  </a:lnTo>
                  <a:cubicBezTo>
                    <a:pt x="138609" y="6455"/>
                    <a:pt x="137886" y="6203"/>
                    <a:pt x="137148" y="6203"/>
                  </a:cubicBezTo>
                  <a:cubicBezTo>
                    <a:pt x="137006" y="6203"/>
                    <a:pt x="136864" y="6213"/>
                    <a:pt x="136721" y="6231"/>
                  </a:cubicBezTo>
                  <a:cubicBezTo>
                    <a:pt x="136222" y="6287"/>
                    <a:pt x="135728" y="6442"/>
                    <a:pt x="135251" y="6603"/>
                  </a:cubicBezTo>
                  <a:cubicBezTo>
                    <a:pt x="134829" y="6742"/>
                    <a:pt x="134391" y="6814"/>
                    <a:pt x="133947" y="6825"/>
                  </a:cubicBezTo>
                  <a:cubicBezTo>
                    <a:pt x="133425" y="6520"/>
                    <a:pt x="133364" y="5954"/>
                    <a:pt x="133054" y="5549"/>
                  </a:cubicBezTo>
                  <a:lnTo>
                    <a:pt x="132587" y="5394"/>
                  </a:lnTo>
                  <a:cubicBezTo>
                    <a:pt x="132382" y="5066"/>
                    <a:pt x="132071" y="4883"/>
                    <a:pt x="131705" y="4778"/>
                  </a:cubicBezTo>
                  <a:cubicBezTo>
                    <a:pt x="131572" y="4733"/>
                    <a:pt x="131444" y="4683"/>
                    <a:pt x="131317" y="4628"/>
                  </a:cubicBezTo>
                  <a:cubicBezTo>
                    <a:pt x="131289" y="4611"/>
                    <a:pt x="131278" y="4556"/>
                    <a:pt x="131250" y="4500"/>
                  </a:cubicBezTo>
                  <a:lnTo>
                    <a:pt x="131411" y="4300"/>
                  </a:lnTo>
                  <a:lnTo>
                    <a:pt x="131755" y="4461"/>
                  </a:lnTo>
                  <a:lnTo>
                    <a:pt x="131927" y="4295"/>
                  </a:lnTo>
                  <a:cubicBezTo>
                    <a:pt x="131938" y="3862"/>
                    <a:pt x="131688" y="3629"/>
                    <a:pt x="131394" y="3429"/>
                  </a:cubicBezTo>
                  <a:cubicBezTo>
                    <a:pt x="131043" y="3192"/>
                    <a:pt x="130668" y="3100"/>
                    <a:pt x="130299" y="3100"/>
                  </a:cubicBezTo>
                  <a:cubicBezTo>
                    <a:pt x="130133" y="3100"/>
                    <a:pt x="129968" y="3119"/>
                    <a:pt x="129807" y="3152"/>
                  </a:cubicBezTo>
                  <a:cubicBezTo>
                    <a:pt x="129602" y="3346"/>
                    <a:pt x="129447" y="3496"/>
                    <a:pt x="129291" y="3640"/>
                  </a:cubicBezTo>
                  <a:cubicBezTo>
                    <a:pt x="129325" y="3485"/>
                    <a:pt x="129358" y="3324"/>
                    <a:pt x="129402" y="3102"/>
                  </a:cubicBezTo>
                  <a:lnTo>
                    <a:pt x="129402" y="3102"/>
                  </a:lnTo>
                  <a:cubicBezTo>
                    <a:pt x="129075" y="3141"/>
                    <a:pt x="128803" y="3163"/>
                    <a:pt x="128531" y="3196"/>
                  </a:cubicBezTo>
                  <a:cubicBezTo>
                    <a:pt x="128338" y="3225"/>
                    <a:pt x="128147" y="3281"/>
                    <a:pt x="127954" y="3281"/>
                  </a:cubicBezTo>
                  <a:cubicBezTo>
                    <a:pt x="127853" y="3281"/>
                    <a:pt x="127752" y="3266"/>
                    <a:pt x="127649" y="3224"/>
                  </a:cubicBezTo>
                  <a:cubicBezTo>
                    <a:pt x="127760" y="2958"/>
                    <a:pt x="127760" y="2958"/>
                    <a:pt x="127976" y="2819"/>
                  </a:cubicBezTo>
                  <a:cubicBezTo>
                    <a:pt x="128332" y="2920"/>
                    <a:pt x="128501" y="2967"/>
                    <a:pt x="128652" y="2967"/>
                  </a:cubicBezTo>
                  <a:cubicBezTo>
                    <a:pt x="128782" y="2967"/>
                    <a:pt x="128898" y="2933"/>
                    <a:pt x="129108" y="2869"/>
                  </a:cubicBezTo>
                  <a:cubicBezTo>
                    <a:pt x="128287" y="2325"/>
                    <a:pt x="127982" y="2253"/>
                    <a:pt x="125757" y="2075"/>
                  </a:cubicBezTo>
                  <a:cubicBezTo>
                    <a:pt x="125454" y="2001"/>
                    <a:pt x="125238" y="1712"/>
                    <a:pt x="124914" y="1712"/>
                  </a:cubicBezTo>
                  <a:cubicBezTo>
                    <a:pt x="124852" y="1712"/>
                    <a:pt x="124785" y="1723"/>
                    <a:pt x="124713" y="1748"/>
                  </a:cubicBezTo>
                  <a:cubicBezTo>
                    <a:pt x="124780" y="1970"/>
                    <a:pt x="124841" y="2164"/>
                    <a:pt x="124897" y="2358"/>
                  </a:cubicBezTo>
                  <a:cubicBezTo>
                    <a:pt x="124902" y="2375"/>
                    <a:pt x="124880" y="2403"/>
                    <a:pt x="124847" y="2464"/>
                  </a:cubicBezTo>
                  <a:lnTo>
                    <a:pt x="124475" y="2708"/>
                  </a:lnTo>
                  <a:lnTo>
                    <a:pt x="123676" y="2708"/>
                  </a:lnTo>
                  <a:cubicBezTo>
                    <a:pt x="123581" y="2913"/>
                    <a:pt x="123476" y="3113"/>
                    <a:pt x="123387" y="3318"/>
                  </a:cubicBezTo>
                  <a:cubicBezTo>
                    <a:pt x="123376" y="3340"/>
                    <a:pt x="123426" y="3396"/>
                    <a:pt x="123454" y="3435"/>
                  </a:cubicBezTo>
                  <a:cubicBezTo>
                    <a:pt x="123471" y="3443"/>
                    <a:pt x="123489" y="3446"/>
                    <a:pt x="123507" y="3446"/>
                  </a:cubicBezTo>
                  <a:cubicBezTo>
                    <a:pt x="123598" y="3446"/>
                    <a:pt x="123702" y="3363"/>
                    <a:pt x="123797" y="3363"/>
                  </a:cubicBezTo>
                  <a:cubicBezTo>
                    <a:pt x="123864" y="3363"/>
                    <a:pt x="123926" y="3404"/>
                    <a:pt x="123975" y="3546"/>
                  </a:cubicBezTo>
                  <a:cubicBezTo>
                    <a:pt x="123953" y="3601"/>
                    <a:pt x="123925" y="3685"/>
                    <a:pt x="123892" y="3768"/>
                  </a:cubicBezTo>
                  <a:cubicBezTo>
                    <a:pt x="123859" y="3851"/>
                    <a:pt x="123820" y="3940"/>
                    <a:pt x="123820" y="3945"/>
                  </a:cubicBezTo>
                  <a:cubicBezTo>
                    <a:pt x="123881" y="4400"/>
                    <a:pt x="123937" y="4778"/>
                    <a:pt x="123987" y="5172"/>
                  </a:cubicBezTo>
                  <a:lnTo>
                    <a:pt x="123515" y="5344"/>
                  </a:lnTo>
                  <a:lnTo>
                    <a:pt x="123132" y="4855"/>
                  </a:lnTo>
                  <a:lnTo>
                    <a:pt x="122710" y="4966"/>
                  </a:lnTo>
                  <a:cubicBezTo>
                    <a:pt x="122477" y="5227"/>
                    <a:pt x="122621" y="5582"/>
                    <a:pt x="122316" y="5754"/>
                  </a:cubicBezTo>
                  <a:cubicBezTo>
                    <a:pt x="122044" y="5649"/>
                    <a:pt x="121889" y="5410"/>
                    <a:pt x="121673" y="5249"/>
                  </a:cubicBezTo>
                  <a:cubicBezTo>
                    <a:pt x="121623" y="5216"/>
                    <a:pt x="121567" y="5194"/>
                    <a:pt x="121512" y="5177"/>
                  </a:cubicBezTo>
                  <a:cubicBezTo>
                    <a:pt x="121295" y="5233"/>
                    <a:pt x="121206" y="5466"/>
                    <a:pt x="120940" y="5516"/>
                  </a:cubicBezTo>
                  <a:lnTo>
                    <a:pt x="121057" y="4955"/>
                  </a:lnTo>
                  <a:cubicBezTo>
                    <a:pt x="120957" y="4925"/>
                    <a:pt x="120865" y="4912"/>
                    <a:pt x="120780" y="4912"/>
                  </a:cubicBezTo>
                  <a:cubicBezTo>
                    <a:pt x="120368" y="4912"/>
                    <a:pt x="120121" y="5229"/>
                    <a:pt x="119864" y="5455"/>
                  </a:cubicBezTo>
                  <a:cubicBezTo>
                    <a:pt x="119730" y="5469"/>
                    <a:pt x="119637" y="5479"/>
                    <a:pt x="119559" y="5479"/>
                  </a:cubicBezTo>
                  <a:cubicBezTo>
                    <a:pt x="119374" y="5479"/>
                    <a:pt x="119278" y="5423"/>
                    <a:pt x="118954" y="5244"/>
                  </a:cubicBezTo>
                  <a:lnTo>
                    <a:pt x="118221" y="4284"/>
                  </a:lnTo>
                  <a:cubicBezTo>
                    <a:pt x="118143" y="4384"/>
                    <a:pt x="118082" y="4489"/>
                    <a:pt x="118021" y="4595"/>
                  </a:cubicBezTo>
                  <a:cubicBezTo>
                    <a:pt x="117971" y="4722"/>
                    <a:pt x="117933" y="4855"/>
                    <a:pt x="117899" y="4989"/>
                  </a:cubicBezTo>
                  <a:cubicBezTo>
                    <a:pt x="117805" y="5394"/>
                    <a:pt x="117738" y="5804"/>
                    <a:pt x="117622" y="6204"/>
                  </a:cubicBezTo>
                  <a:cubicBezTo>
                    <a:pt x="117539" y="6503"/>
                    <a:pt x="117428" y="6809"/>
                    <a:pt x="117139" y="7008"/>
                  </a:cubicBezTo>
                  <a:lnTo>
                    <a:pt x="116462" y="6603"/>
                  </a:lnTo>
                  <a:lnTo>
                    <a:pt x="115719" y="5621"/>
                  </a:lnTo>
                  <a:cubicBezTo>
                    <a:pt x="115696" y="5499"/>
                    <a:pt x="115657" y="5321"/>
                    <a:pt x="115613" y="5116"/>
                  </a:cubicBezTo>
                  <a:cubicBezTo>
                    <a:pt x="115252" y="4977"/>
                    <a:pt x="115347" y="4533"/>
                    <a:pt x="115097" y="4300"/>
                  </a:cubicBezTo>
                  <a:cubicBezTo>
                    <a:pt x="114986" y="3779"/>
                    <a:pt x="114620" y="3413"/>
                    <a:pt x="114326" y="3024"/>
                  </a:cubicBezTo>
                  <a:cubicBezTo>
                    <a:pt x="114173" y="2977"/>
                    <a:pt x="114034" y="2930"/>
                    <a:pt x="113893" y="2930"/>
                  </a:cubicBezTo>
                  <a:cubicBezTo>
                    <a:pt x="113834" y="2930"/>
                    <a:pt x="113775" y="2938"/>
                    <a:pt x="113715" y="2958"/>
                  </a:cubicBezTo>
                  <a:cubicBezTo>
                    <a:pt x="113738" y="3235"/>
                    <a:pt x="113760" y="3485"/>
                    <a:pt x="113782" y="3740"/>
                  </a:cubicBezTo>
                  <a:cubicBezTo>
                    <a:pt x="114009" y="4217"/>
                    <a:pt x="114009" y="4217"/>
                    <a:pt x="113932" y="4578"/>
                  </a:cubicBezTo>
                  <a:cubicBezTo>
                    <a:pt x="113821" y="3967"/>
                    <a:pt x="113321" y="3668"/>
                    <a:pt x="113061" y="3213"/>
                  </a:cubicBezTo>
                  <a:cubicBezTo>
                    <a:pt x="113133" y="3096"/>
                    <a:pt x="113199" y="2980"/>
                    <a:pt x="113255" y="2880"/>
                  </a:cubicBezTo>
                  <a:cubicBezTo>
                    <a:pt x="113160" y="2541"/>
                    <a:pt x="112922" y="2358"/>
                    <a:pt x="112689" y="2175"/>
                  </a:cubicBezTo>
                  <a:cubicBezTo>
                    <a:pt x="112672" y="2164"/>
                    <a:pt x="112700" y="2103"/>
                    <a:pt x="112705" y="2059"/>
                  </a:cubicBezTo>
                  <a:lnTo>
                    <a:pt x="113138" y="2181"/>
                  </a:lnTo>
                  <a:lnTo>
                    <a:pt x="113138" y="2181"/>
                  </a:lnTo>
                  <a:lnTo>
                    <a:pt x="112900" y="1515"/>
                  </a:lnTo>
                  <a:lnTo>
                    <a:pt x="113305" y="1376"/>
                  </a:lnTo>
                  <a:cubicBezTo>
                    <a:pt x="113288" y="916"/>
                    <a:pt x="113271" y="472"/>
                    <a:pt x="113260" y="0"/>
                  </a:cubicBezTo>
                  <a:lnTo>
                    <a:pt x="110858" y="0"/>
                  </a:lnTo>
                  <a:cubicBezTo>
                    <a:pt x="110941" y="311"/>
                    <a:pt x="111030" y="627"/>
                    <a:pt x="111118" y="971"/>
                  </a:cubicBezTo>
                  <a:lnTo>
                    <a:pt x="110813" y="1465"/>
                  </a:lnTo>
                  <a:lnTo>
                    <a:pt x="110486" y="1260"/>
                  </a:lnTo>
                  <a:cubicBezTo>
                    <a:pt x="110469" y="1287"/>
                    <a:pt x="110453" y="1315"/>
                    <a:pt x="110436" y="1343"/>
                  </a:cubicBezTo>
                  <a:lnTo>
                    <a:pt x="111118" y="1837"/>
                  </a:lnTo>
                  <a:cubicBezTo>
                    <a:pt x="111061" y="1850"/>
                    <a:pt x="111007" y="1856"/>
                    <a:pt x="110956" y="1856"/>
                  </a:cubicBezTo>
                  <a:cubicBezTo>
                    <a:pt x="110714" y="1856"/>
                    <a:pt x="110541" y="1723"/>
                    <a:pt x="110353" y="1659"/>
                  </a:cubicBezTo>
                  <a:cubicBezTo>
                    <a:pt x="110109" y="1576"/>
                    <a:pt x="109875" y="1482"/>
                    <a:pt x="109659" y="1398"/>
                  </a:cubicBezTo>
                  <a:lnTo>
                    <a:pt x="109010" y="1493"/>
                  </a:lnTo>
                  <a:lnTo>
                    <a:pt x="108544" y="1276"/>
                  </a:lnTo>
                  <a:lnTo>
                    <a:pt x="108405" y="982"/>
                  </a:lnTo>
                  <a:cubicBezTo>
                    <a:pt x="108313" y="925"/>
                    <a:pt x="108230" y="903"/>
                    <a:pt x="108152" y="903"/>
                  </a:cubicBezTo>
                  <a:cubicBezTo>
                    <a:pt x="107990" y="903"/>
                    <a:pt x="107850" y="996"/>
                    <a:pt x="107700" y="1049"/>
                  </a:cubicBezTo>
                  <a:lnTo>
                    <a:pt x="107118" y="810"/>
                  </a:lnTo>
                  <a:cubicBezTo>
                    <a:pt x="107079" y="621"/>
                    <a:pt x="107034" y="444"/>
                    <a:pt x="107001" y="305"/>
                  </a:cubicBezTo>
                  <a:cubicBezTo>
                    <a:pt x="107057" y="200"/>
                    <a:pt x="107101" y="105"/>
                    <a:pt x="107145" y="6"/>
                  </a:cubicBezTo>
                  <a:lnTo>
                    <a:pt x="103228" y="6"/>
                  </a:lnTo>
                  <a:lnTo>
                    <a:pt x="103228" y="17"/>
                  </a:lnTo>
                  <a:lnTo>
                    <a:pt x="103444" y="311"/>
                  </a:lnTo>
                  <a:lnTo>
                    <a:pt x="103133" y="877"/>
                  </a:lnTo>
                  <a:lnTo>
                    <a:pt x="102939" y="655"/>
                  </a:lnTo>
                  <a:lnTo>
                    <a:pt x="103067" y="383"/>
                  </a:lnTo>
                  <a:cubicBezTo>
                    <a:pt x="103022" y="272"/>
                    <a:pt x="102978" y="166"/>
                    <a:pt x="102928" y="55"/>
                  </a:cubicBezTo>
                  <a:lnTo>
                    <a:pt x="102945" y="6"/>
                  </a:lnTo>
                  <a:lnTo>
                    <a:pt x="100320" y="6"/>
                  </a:lnTo>
                  <a:lnTo>
                    <a:pt x="98994" y="544"/>
                  </a:lnTo>
                  <a:cubicBezTo>
                    <a:pt x="98861" y="660"/>
                    <a:pt x="98722" y="777"/>
                    <a:pt x="98611" y="871"/>
                  </a:cubicBezTo>
                  <a:lnTo>
                    <a:pt x="97535" y="805"/>
                  </a:lnTo>
                  <a:cubicBezTo>
                    <a:pt x="97446" y="1276"/>
                    <a:pt x="97246" y="1637"/>
                    <a:pt x="96913" y="1909"/>
                  </a:cubicBezTo>
                  <a:cubicBezTo>
                    <a:pt x="96852" y="1959"/>
                    <a:pt x="96735" y="1948"/>
                    <a:pt x="96641" y="1964"/>
                  </a:cubicBezTo>
                  <a:cubicBezTo>
                    <a:pt x="96625" y="1937"/>
                    <a:pt x="96613" y="1909"/>
                    <a:pt x="96597" y="1881"/>
                  </a:cubicBezTo>
                  <a:lnTo>
                    <a:pt x="97052" y="1526"/>
                  </a:lnTo>
                  <a:cubicBezTo>
                    <a:pt x="97118" y="1115"/>
                    <a:pt x="97168" y="771"/>
                    <a:pt x="97424" y="483"/>
                  </a:cubicBezTo>
                  <a:lnTo>
                    <a:pt x="97812" y="372"/>
                  </a:lnTo>
                  <a:lnTo>
                    <a:pt x="98001" y="0"/>
                  </a:ln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31" name="Google Shape;1031;p60"/>
            <p:cNvSpPr/>
            <p:nvPr/>
          </p:nvSpPr>
          <p:spPr>
            <a:xfrm>
              <a:off x="6389575" y="1104450"/>
              <a:ext cx="68825" cy="17900"/>
            </a:xfrm>
            <a:custGeom>
              <a:avLst/>
              <a:gdLst/>
              <a:ahLst/>
              <a:cxnLst/>
              <a:rect l="l" t="t" r="r" b="b"/>
              <a:pathLst>
                <a:path w="2753" h="716" extrusionOk="0">
                  <a:moveTo>
                    <a:pt x="339" y="0"/>
                  </a:moveTo>
                  <a:cubicBezTo>
                    <a:pt x="233" y="83"/>
                    <a:pt x="117" y="161"/>
                    <a:pt x="0" y="233"/>
                  </a:cubicBezTo>
                  <a:cubicBezTo>
                    <a:pt x="110" y="179"/>
                    <a:pt x="213" y="158"/>
                    <a:pt x="313" y="158"/>
                  </a:cubicBezTo>
                  <a:cubicBezTo>
                    <a:pt x="553" y="158"/>
                    <a:pt x="772" y="277"/>
                    <a:pt x="999" y="344"/>
                  </a:cubicBezTo>
                  <a:cubicBezTo>
                    <a:pt x="1393" y="466"/>
                    <a:pt x="1787" y="594"/>
                    <a:pt x="2186" y="699"/>
                  </a:cubicBezTo>
                  <a:cubicBezTo>
                    <a:pt x="2234" y="712"/>
                    <a:pt x="2284" y="716"/>
                    <a:pt x="2332" y="716"/>
                  </a:cubicBezTo>
                  <a:cubicBezTo>
                    <a:pt x="2413" y="716"/>
                    <a:pt x="2492" y="705"/>
                    <a:pt x="2558" y="705"/>
                  </a:cubicBezTo>
                  <a:cubicBezTo>
                    <a:pt x="2752" y="477"/>
                    <a:pt x="2747" y="244"/>
                    <a:pt x="2730"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32" name="Google Shape;1032;p60"/>
            <p:cNvSpPr/>
            <p:nvPr/>
          </p:nvSpPr>
          <p:spPr>
            <a:xfrm>
              <a:off x="5006350" y="1104450"/>
              <a:ext cx="31800" cy="32475"/>
            </a:xfrm>
            <a:custGeom>
              <a:avLst/>
              <a:gdLst/>
              <a:ahLst/>
              <a:cxnLst/>
              <a:rect l="l" t="t" r="r" b="b"/>
              <a:pathLst>
                <a:path w="1272" h="1299" extrusionOk="0">
                  <a:moveTo>
                    <a:pt x="661" y="0"/>
                  </a:moveTo>
                  <a:lnTo>
                    <a:pt x="95" y="261"/>
                  </a:lnTo>
                  <a:cubicBezTo>
                    <a:pt x="89" y="633"/>
                    <a:pt x="0" y="943"/>
                    <a:pt x="156" y="1298"/>
                  </a:cubicBezTo>
                  <a:cubicBezTo>
                    <a:pt x="361" y="1210"/>
                    <a:pt x="550" y="1138"/>
                    <a:pt x="733" y="1054"/>
                  </a:cubicBezTo>
                  <a:cubicBezTo>
                    <a:pt x="916" y="971"/>
                    <a:pt x="1088" y="888"/>
                    <a:pt x="1271" y="799"/>
                  </a:cubicBezTo>
                  <a:cubicBezTo>
                    <a:pt x="1166" y="455"/>
                    <a:pt x="1116" y="100"/>
                    <a:pt x="661" y="0"/>
                  </a:cubicBezTo>
                  <a:close/>
                </a:path>
              </a:pathLst>
            </a:custGeom>
            <a:solidFill>
              <a:srgbClr val="BDC1C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1033" name="Google Shape;1033;p60"/>
          <p:cNvSpPr/>
          <p:nvPr/>
        </p:nvSpPr>
        <p:spPr>
          <a:xfrm>
            <a:off x="9797257" y="2183895"/>
            <a:ext cx="44459" cy="44464"/>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nvGrpSpPr>
          <p:cNvPr id="1034" name="Google Shape;1034;p60"/>
          <p:cNvGrpSpPr/>
          <p:nvPr/>
        </p:nvGrpSpPr>
        <p:grpSpPr>
          <a:xfrm>
            <a:off x="1905701" y="996671"/>
            <a:ext cx="8751333" cy="3846453"/>
            <a:chOff x="1429275" y="746831"/>
            <a:chExt cx="6563500" cy="2882246"/>
          </a:xfrm>
        </p:grpSpPr>
        <p:grpSp>
          <p:nvGrpSpPr>
            <p:cNvPr id="1035" name="Google Shape;1035;p60"/>
            <p:cNvGrpSpPr/>
            <p:nvPr/>
          </p:nvGrpSpPr>
          <p:grpSpPr>
            <a:xfrm>
              <a:off x="1429275" y="746831"/>
              <a:ext cx="6563500" cy="2882246"/>
              <a:chOff x="1429275" y="746831"/>
              <a:chExt cx="6563500" cy="2882246"/>
            </a:xfrm>
          </p:grpSpPr>
          <p:grpSp>
            <p:nvGrpSpPr>
              <p:cNvPr id="1036" name="Google Shape;1036;p60"/>
              <p:cNvGrpSpPr/>
              <p:nvPr/>
            </p:nvGrpSpPr>
            <p:grpSpPr>
              <a:xfrm>
                <a:off x="1429275" y="746831"/>
                <a:ext cx="6563500" cy="2882246"/>
                <a:chOff x="1429275" y="746831"/>
                <a:chExt cx="6563500" cy="2882246"/>
              </a:xfrm>
            </p:grpSpPr>
            <p:grpSp>
              <p:nvGrpSpPr>
                <p:cNvPr id="1037" name="Google Shape;1037;p60"/>
                <p:cNvGrpSpPr/>
                <p:nvPr/>
              </p:nvGrpSpPr>
              <p:grpSpPr>
                <a:xfrm>
                  <a:off x="1429275" y="746831"/>
                  <a:ext cx="6563500" cy="2774975"/>
                  <a:chOff x="1429275" y="746831"/>
                  <a:chExt cx="6563500" cy="2774975"/>
                </a:xfrm>
              </p:grpSpPr>
              <p:grpSp>
                <p:nvGrpSpPr>
                  <p:cNvPr id="1038" name="Google Shape;1038;p60"/>
                  <p:cNvGrpSpPr/>
                  <p:nvPr/>
                </p:nvGrpSpPr>
                <p:grpSpPr>
                  <a:xfrm>
                    <a:off x="1429275" y="746831"/>
                    <a:ext cx="6563500" cy="2774975"/>
                    <a:chOff x="1429275" y="746831"/>
                    <a:chExt cx="6563500" cy="2774975"/>
                  </a:xfrm>
                </p:grpSpPr>
                <p:grpSp>
                  <p:nvGrpSpPr>
                    <p:cNvPr id="1039" name="Google Shape;1039;p60"/>
                    <p:cNvGrpSpPr/>
                    <p:nvPr/>
                  </p:nvGrpSpPr>
                  <p:grpSpPr>
                    <a:xfrm>
                      <a:off x="1429275" y="746831"/>
                      <a:ext cx="6563500" cy="2774975"/>
                      <a:chOff x="1193100" y="1727025"/>
                      <a:chExt cx="5462300" cy="2313250"/>
                    </a:xfrm>
                  </p:grpSpPr>
                  <p:sp>
                    <p:nvSpPr>
                      <p:cNvPr id="1040" name="Google Shape;1040;p60"/>
                      <p:cNvSpPr/>
                      <p:nvPr/>
                    </p:nvSpPr>
                    <p:spPr>
                      <a:xfrm>
                        <a:off x="1248575" y="2524700"/>
                        <a:ext cx="90200" cy="90175"/>
                      </a:xfrm>
                      <a:custGeom>
                        <a:avLst/>
                        <a:gdLst/>
                        <a:ahLst/>
                        <a:cxnLst/>
                        <a:rect l="l" t="t" r="r" b="b"/>
                        <a:pathLst>
                          <a:path w="3608" h="3607" extrusionOk="0">
                            <a:moveTo>
                              <a:pt x="1804" y="0"/>
                            </a:moveTo>
                            <a:cubicBezTo>
                              <a:pt x="805" y="0"/>
                              <a:pt x="1" y="805"/>
                              <a:pt x="1" y="1803"/>
                            </a:cubicBezTo>
                            <a:cubicBezTo>
                              <a:pt x="1" y="2797"/>
                              <a:pt x="805" y="3607"/>
                              <a:pt x="1804" y="3607"/>
                            </a:cubicBezTo>
                            <a:cubicBezTo>
                              <a:pt x="2797" y="3607"/>
                              <a:pt x="3608" y="2797"/>
                              <a:pt x="3608" y="1803"/>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41" name="Google Shape;1041;p60"/>
                      <p:cNvSpPr/>
                      <p:nvPr/>
                    </p:nvSpPr>
                    <p:spPr>
                      <a:xfrm>
                        <a:off x="1193100" y="2226425"/>
                        <a:ext cx="90175" cy="90200"/>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42" name="Google Shape;1042;p60"/>
                      <p:cNvSpPr/>
                      <p:nvPr/>
                    </p:nvSpPr>
                    <p:spPr>
                      <a:xfrm>
                        <a:off x="1692500" y="234435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43" name="Google Shape;1043;p60"/>
                      <p:cNvSpPr/>
                      <p:nvPr/>
                    </p:nvSpPr>
                    <p:spPr>
                      <a:xfrm>
                        <a:off x="2129475" y="2229900"/>
                        <a:ext cx="90200" cy="90200"/>
                      </a:xfrm>
                      <a:custGeom>
                        <a:avLst/>
                        <a:gdLst/>
                        <a:ahLst/>
                        <a:cxnLst/>
                        <a:rect l="l" t="t" r="r" b="b"/>
                        <a:pathLst>
                          <a:path w="3608" h="3608" extrusionOk="0">
                            <a:moveTo>
                              <a:pt x="1804" y="1"/>
                            </a:moveTo>
                            <a:cubicBezTo>
                              <a:pt x="805" y="1"/>
                              <a:pt x="1" y="805"/>
                              <a:pt x="1" y="1804"/>
                            </a:cubicBezTo>
                            <a:cubicBezTo>
                              <a:pt x="1" y="2797"/>
                              <a:pt x="805" y="3607"/>
                              <a:pt x="1804" y="3607"/>
                            </a:cubicBezTo>
                            <a:cubicBezTo>
                              <a:pt x="2797" y="3607"/>
                              <a:pt x="3608" y="2797"/>
                              <a:pt x="3608" y="1804"/>
                            </a:cubicBezTo>
                            <a:cubicBezTo>
                              <a:pt x="3608"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44" name="Google Shape;1044;p60"/>
                      <p:cNvSpPr/>
                      <p:nvPr/>
                    </p:nvSpPr>
                    <p:spPr>
                      <a:xfrm>
                        <a:off x="2053175" y="2406775"/>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45" name="Google Shape;1045;p60"/>
                      <p:cNvSpPr/>
                      <p:nvPr/>
                    </p:nvSpPr>
                    <p:spPr>
                      <a:xfrm>
                        <a:off x="2004625" y="254550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46" name="Google Shape;1046;p60"/>
                      <p:cNvSpPr/>
                      <p:nvPr/>
                    </p:nvSpPr>
                    <p:spPr>
                      <a:xfrm>
                        <a:off x="2663575" y="3717725"/>
                        <a:ext cx="90200" cy="90175"/>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47" name="Google Shape;1047;p60"/>
                      <p:cNvSpPr/>
                      <p:nvPr/>
                    </p:nvSpPr>
                    <p:spPr>
                      <a:xfrm>
                        <a:off x="3579150" y="2049550"/>
                        <a:ext cx="90200" cy="90200"/>
                      </a:xfrm>
                      <a:custGeom>
                        <a:avLst/>
                        <a:gdLst/>
                        <a:ahLst/>
                        <a:cxnLst/>
                        <a:rect l="l" t="t" r="r" b="b"/>
                        <a:pathLst>
                          <a:path w="3608" h="3608" extrusionOk="0">
                            <a:moveTo>
                              <a:pt x="1804" y="1"/>
                            </a:moveTo>
                            <a:cubicBezTo>
                              <a:pt x="805" y="1"/>
                              <a:pt x="1" y="806"/>
                              <a:pt x="1" y="1804"/>
                            </a:cubicBezTo>
                            <a:cubicBezTo>
                              <a:pt x="1"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48" name="Google Shape;1048;p60"/>
                      <p:cNvSpPr/>
                      <p:nvPr/>
                    </p:nvSpPr>
                    <p:spPr>
                      <a:xfrm>
                        <a:off x="3658925" y="2084250"/>
                        <a:ext cx="90175" cy="90175"/>
                      </a:xfrm>
                      <a:custGeom>
                        <a:avLst/>
                        <a:gdLst/>
                        <a:ahLst/>
                        <a:cxnLst/>
                        <a:rect l="l" t="t" r="r" b="b"/>
                        <a:pathLst>
                          <a:path w="3607" h="3607"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49" name="Google Shape;1049;p60"/>
                      <p:cNvSpPr/>
                      <p:nvPr/>
                    </p:nvSpPr>
                    <p:spPr>
                      <a:xfrm>
                        <a:off x="3752550" y="209465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50" name="Google Shape;1050;p60"/>
                      <p:cNvSpPr/>
                      <p:nvPr/>
                    </p:nvSpPr>
                    <p:spPr>
                      <a:xfrm>
                        <a:off x="3717875" y="1987125"/>
                        <a:ext cx="90200" cy="90200"/>
                      </a:xfrm>
                      <a:custGeom>
                        <a:avLst/>
                        <a:gdLst/>
                        <a:ahLst/>
                        <a:cxnLst/>
                        <a:rect l="l" t="t" r="r" b="b"/>
                        <a:pathLst>
                          <a:path w="3608" h="3608" extrusionOk="0">
                            <a:moveTo>
                              <a:pt x="1804" y="1"/>
                            </a:moveTo>
                            <a:cubicBezTo>
                              <a:pt x="805" y="1"/>
                              <a:pt x="0" y="806"/>
                              <a:pt x="0" y="1804"/>
                            </a:cubicBezTo>
                            <a:cubicBezTo>
                              <a:pt x="0"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51" name="Google Shape;1051;p60"/>
                      <p:cNvSpPr/>
                      <p:nvPr/>
                    </p:nvSpPr>
                    <p:spPr>
                      <a:xfrm>
                        <a:off x="4120175" y="1727025"/>
                        <a:ext cx="90200" cy="90200"/>
                      </a:xfrm>
                      <a:custGeom>
                        <a:avLst/>
                        <a:gdLst/>
                        <a:ahLst/>
                        <a:cxnLst/>
                        <a:rect l="l" t="t" r="r" b="b"/>
                        <a:pathLst>
                          <a:path w="3608" h="3608" extrusionOk="0">
                            <a:moveTo>
                              <a:pt x="1804" y="1"/>
                            </a:moveTo>
                            <a:cubicBezTo>
                              <a:pt x="805" y="1"/>
                              <a:pt x="1" y="805"/>
                              <a:pt x="1" y="1804"/>
                            </a:cubicBezTo>
                            <a:cubicBezTo>
                              <a:pt x="1" y="2797"/>
                              <a:pt x="805" y="3607"/>
                              <a:pt x="1804" y="3607"/>
                            </a:cubicBezTo>
                            <a:cubicBezTo>
                              <a:pt x="2797" y="3607"/>
                              <a:pt x="3607" y="2797"/>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52" name="Google Shape;1052;p60"/>
                      <p:cNvSpPr/>
                      <p:nvPr/>
                    </p:nvSpPr>
                    <p:spPr>
                      <a:xfrm>
                        <a:off x="5021875" y="2854150"/>
                        <a:ext cx="90200" cy="90200"/>
                      </a:xfrm>
                      <a:custGeom>
                        <a:avLst/>
                        <a:gdLst/>
                        <a:ahLst/>
                        <a:cxnLst/>
                        <a:rect l="l" t="t" r="r" b="b"/>
                        <a:pathLst>
                          <a:path w="3608" h="3608" extrusionOk="0">
                            <a:moveTo>
                              <a:pt x="1804" y="1"/>
                            </a:moveTo>
                            <a:cubicBezTo>
                              <a:pt x="805" y="1"/>
                              <a:pt x="1" y="805"/>
                              <a:pt x="1" y="1804"/>
                            </a:cubicBezTo>
                            <a:cubicBezTo>
                              <a:pt x="1" y="2797"/>
                              <a:pt x="805" y="3608"/>
                              <a:pt x="1804" y="3608"/>
                            </a:cubicBezTo>
                            <a:cubicBezTo>
                              <a:pt x="2798" y="3608"/>
                              <a:pt x="3608" y="2797"/>
                              <a:pt x="3608" y="1804"/>
                            </a:cubicBezTo>
                            <a:cubicBezTo>
                              <a:pt x="3608" y="805"/>
                              <a:pt x="2798"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53" name="Google Shape;1053;p60"/>
                      <p:cNvSpPr/>
                      <p:nvPr/>
                    </p:nvSpPr>
                    <p:spPr>
                      <a:xfrm>
                        <a:off x="5833425" y="278480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54" name="Google Shape;1054;p60"/>
                      <p:cNvSpPr/>
                      <p:nvPr/>
                    </p:nvSpPr>
                    <p:spPr>
                      <a:xfrm>
                        <a:off x="5632275" y="3211375"/>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55" name="Google Shape;1055;p60"/>
                      <p:cNvSpPr/>
                      <p:nvPr/>
                    </p:nvSpPr>
                    <p:spPr>
                      <a:xfrm>
                        <a:off x="5958275" y="274665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56" name="Google Shape;1056;p60"/>
                      <p:cNvSpPr/>
                      <p:nvPr/>
                    </p:nvSpPr>
                    <p:spPr>
                      <a:xfrm>
                        <a:off x="6256525" y="250735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57" name="Google Shape;1057;p60"/>
                      <p:cNvSpPr/>
                      <p:nvPr/>
                    </p:nvSpPr>
                    <p:spPr>
                      <a:xfrm>
                        <a:off x="6339775" y="2483075"/>
                        <a:ext cx="90175" cy="90200"/>
                      </a:xfrm>
                      <a:custGeom>
                        <a:avLst/>
                        <a:gdLst/>
                        <a:ahLst/>
                        <a:cxnLst/>
                        <a:rect l="l" t="t" r="r" b="b"/>
                        <a:pathLst>
                          <a:path w="3607"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58" name="Google Shape;1058;p60"/>
                      <p:cNvSpPr/>
                      <p:nvPr/>
                    </p:nvSpPr>
                    <p:spPr>
                      <a:xfrm>
                        <a:off x="6565200" y="3950075"/>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59" name="Google Shape;1059;p60"/>
                      <p:cNvSpPr/>
                      <p:nvPr/>
                    </p:nvSpPr>
                    <p:spPr>
                      <a:xfrm>
                        <a:off x="3752550" y="2174425"/>
                        <a:ext cx="90200" cy="90175"/>
                      </a:xfrm>
                      <a:custGeom>
                        <a:avLst/>
                        <a:gdLst/>
                        <a:ahLst/>
                        <a:cxnLst/>
                        <a:rect l="l" t="t" r="r" b="b"/>
                        <a:pathLst>
                          <a:path w="3608" h="3607" extrusionOk="0">
                            <a:moveTo>
                              <a:pt x="1804" y="0"/>
                            </a:moveTo>
                            <a:cubicBezTo>
                              <a:pt x="805" y="0"/>
                              <a:pt x="1" y="805"/>
                              <a:pt x="1" y="1803"/>
                            </a:cubicBezTo>
                            <a:cubicBezTo>
                              <a:pt x="1" y="2797"/>
                              <a:pt x="805" y="3607"/>
                              <a:pt x="1804" y="3607"/>
                            </a:cubicBezTo>
                            <a:cubicBezTo>
                              <a:pt x="2797" y="3607"/>
                              <a:pt x="3608" y="2797"/>
                              <a:pt x="3608" y="1803"/>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1060" name="Google Shape;1060;p60"/>
                    <p:cNvSpPr/>
                    <p:nvPr/>
                  </p:nvSpPr>
                  <p:spPr>
                    <a:xfrm>
                      <a:off x="7309305" y="1599687"/>
                      <a:ext cx="108384" cy="108204"/>
                    </a:xfrm>
                    <a:custGeom>
                      <a:avLst/>
                      <a:gdLst/>
                      <a:ahLst/>
                      <a:cxnLst/>
                      <a:rect l="l" t="t" r="r" b="b"/>
                      <a:pathLst>
                        <a:path w="3608" h="3608" extrusionOk="0">
                          <a:moveTo>
                            <a:pt x="1804" y="1"/>
                          </a:moveTo>
                          <a:cubicBezTo>
                            <a:pt x="805" y="1"/>
                            <a:pt x="0" y="806"/>
                            <a:pt x="0" y="1804"/>
                          </a:cubicBezTo>
                          <a:cubicBezTo>
                            <a:pt x="0"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grpSp>
                <p:nvGrpSpPr>
                  <p:cNvPr id="1061" name="Google Shape;1061;p60"/>
                  <p:cNvGrpSpPr/>
                  <p:nvPr/>
                </p:nvGrpSpPr>
                <p:grpSpPr>
                  <a:xfrm>
                    <a:off x="1570944" y="1104612"/>
                    <a:ext cx="5371663" cy="1709940"/>
                    <a:chOff x="1570944" y="1104612"/>
                    <a:chExt cx="5371663" cy="1709940"/>
                  </a:xfrm>
                </p:grpSpPr>
                <p:sp>
                  <p:nvSpPr>
                    <p:cNvPr id="1062" name="Google Shape;1062;p60"/>
                    <p:cNvSpPr/>
                    <p:nvPr/>
                  </p:nvSpPr>
                  <p:spPr>
                    <a:xfrm>
                      <a:off x="1645954" y="1504019"/>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63" name="Google Shape;1063;p60"/>
                    <p:cNvSpPr/>
                    <p:nvPr/>
                  </p:nvSpPr>
                  <p:spPr>
                    <a:xfrm>
                      <a:off x="6834222" y="270634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64" name="Google Shape;1064;p60"/>
                    <p:cNvSpPr/>
                    <p:nvPr/>
                  </p:nvSpPr>
                  <p:spPr>
                    <a:xfrm>
                      <a:off x="1570944" y="164131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65" name="Google Shape;1065;p60"/>
                    <p:cNvSpPr/>
                    <p:nvPr/>
                  </p:nvSpPr>
                  <p:spPr>
                    <a:xfrm>
                      <a:off x="4800604" y="11046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grpSp>
            <p:sp>
              <p:nvSpPr>
                <p:cNvPr id="1066" name="Google Shape;1066;p60"/>
                <p:cNvSpPr/>
                <p:nvPr/>
              </p:nvSpPr>
              <p:spPr>
                <a:xfrm>
                  <a:off x="4800604" y="11046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67" name="Google Shape;1067;p60"/>
                <p:cNvSpPr/>
                <p:nvPr/>
              </p:nvSpPr>
              <p:spPr>
                <a:xfrm>
                  <a:off x="6162147" y="188879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68" name="Google Shape;1068;p60"/>
                <p:cNvSpPr/>
                <p:nvPr/>
              </p:nvSpPr>
              <p:spPr>
                <a:xfrm>
                  <a:off x="7747047" y="352087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69" name="Google Shape;1069;p60"/>
                <p:cNvSpPr/>
                <p:nvPr/>
              </p:nvSpPr>
              <p:spPr>
                <a:xfrm>
                  <a:off x="2400672" y="140607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1070" name="Google Shape;1070;p60"/>
              <p:cNvSpPr/>
              <p:nvPr/>
            </p:nvSpPr>
            <p:spPr>
              <a:xfrm>
                <a:off x="5547697" y="192239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sp>
          <p:nvSpPr>
            <p:cNvPr id="1071" name="Google Shape;1071;p60"/>
            <p:cNvSpPr/>
            <p:nvPr/>
          </p:nvSpPr>
          <p:spPr>
            <a:xfrm>
              <a:off x="2648448" y="3374912"/>
              <a:ext cx="108384" cy="108174"/>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072" name="Google Shape;1072;p60"/>
            <p:cNvSpPr/>
            <p:nvPr/>
          </p:nvSpPr>
          <p:spPr>
            <a:xfrm>
              <a:off x="4359979" y="12327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1865" kern="0">
                <a:solidFill>
                  <a:srgbClr val="FF00FF"/>
                </a:solidFill>
                <a:latin typeface="Arial" panose="020B0604020202090204"/>
                <a:cs typeface="Arial" panose="020B0604020202090204"/>
                <a:sym typeface="Arial" panose="020B0604020202090204"/>
              </a:endParaRPr>
            </a:p>
          </p:txBody>
        </p:sp>
        <p:sp>
          <p:nvSpPr>
            <p:cNvPr id="1073" name="Google Shape;1073;p60"/>
            <p:cNvSpPr/>
            <p:nvPr/>
          </p:nvSpPr>
          <p:spPr>
            <a:xfrm>
              <a:off x="4205204" y="1492974"/>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1865" kern="0">
                <a:solidFill>
                  <a:srgbClr val="FF00FF"/>
                </a:solidFill>
                <a:latin typeface="Arial" panose="020B0604020202090204"/>
                <a:cs typeface="Arial" panose="020B0604020202090204"/>
                <a:sym typeface="Arial" panose="020B0604020202090204"/>
              </a:endParaRPr>
            </a:p>
          </p:txBody>
        </p:sp>
        <p:sp>
          <p:nvSpPr>
            <p:cNvPr id="1074" name="Google Shape;1074;p60"/>
            <p:cNvSpPr/>
            <p:nvPr/>
          </p:nvSpPr>
          <p:spPr>
            <a:xfrm>
              <a:off x="4539079" y="1370399"/>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00">
                <a:buClr>
                  <a:srgbClr val="000000"/>
                </a:buClr>
              </a:pPr>
              <a:endParaRPr sz="1865" kern="0">
                <a:solidFill>
                  <a:srgbClr val="FF00FF"/>
                </a:solidFill>
                <a:latin typeface="Arial" panose="020B0604020202090204"/>
                <a:cs typeface="Arial" panose="020B0604020202090204"/>
                <a:sym typeface="Arial" panose="020B0604020202090204"/>
              </a:endParaRPr>
            </a:p>
          </p:txBody>
        </p:sp>
      </p:grpSp>
      <p:grpSp>
        <p:nvGrpSpPr>
          <p:cNvPr id="1075" name="Google Shape;1075;p60"/>
          <p:cNvGrpSpPr/>
          <p:nvPr/>
        </p:nvGrpSpPr>
        <p:grpSpPr>
          <a:xfrm>
            <a:off x="1244100" y="1022420"/>
            <a:ext cx="10074517" cy="3805941"/>
            <a:chOff x="933075" y="766125"/>
            <a:chExt cx="7555888" cy="2851889"/>
          </a:xfrm>
        </p:grpSpPr>
        <p:grpSp>
          <p:nvGrpSpPr>
            <p:cNvPr id="1076" name="Google Shape;1076;p60"/>
            <p:cNvGrpSpPr/>
            <p:nvPr/>
          </p:nvGrpSpPr>
          <p:grpSpPr>
            <a:xfrm>
              <a:off x="933075" y="766125"/>
              <a:ext cx="7555888" cy="2851889"/>
              <a:chOff x="933075" y="766125"/>
              <a:chExt cx="7555888" cy="2851889"/>
            </a:xfrm>
          </p:grpSpPr>
          <p:grpSp>
            <p:nvGrpSpPr>
              <p:cNvPr id="1077" name="Google Shape;1077;p60"/>
              <p:cNvGrpSpPr/>
              <p:nvPr/>
            </p:nvGrpSpPr>
            <p:grpSpPr>
              <a:xfrm>
                <a:off x="933075" y="766125"/>
                <a:ext cx="7555888" cy="2747627"/>
                <a:chOff x="933075" y="766125"/>
                <a:chExt cx="7555888" cy="2747627"/>
              </a:xfrm>
            </p:grpSpPr>
            <p:sp>
              <p:nvSpPr>
                <p:cNvPr id="1078" name="Google Shape;1078;p60"/>
                <p:cNvSpPr txBox="1"/>
                <p:nvPr/>
              </p:nvSpPr>
              <p:spPr>
                <a:xfrm>
                  <a:off x="2699675" y="3148913"/>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São Paulo</a:t>
                  </a:r>
                  <a:endParaRPr sz="800" kern="0">
                    <a:solidFill>
                      <a:srgbClr val="202124"/>
                    </a:solidFill>
                    <a:latin typeface="Google Sans Medium"/>
                    <a:ea typeface="Google Sans Medium"/>
                    <a:cs typeface="Google Sans Medium"/>
                    <a:sym typeface="Google Sans Medium"/>
                  </a:endParaRPr>
                </a:p>
              </p:txBody>
            </p:sp>
            <p:grpSp>
              <p:nvGrpSpPr>
                <p:cNvPr id="1079" name="Google Shape;1079;p60"/>
                <p:cNvGrpSpPr/>
                <p:nvPr/>
              </p:nvGrpSpPr>
              <p:grpSpPr>
                <a:xfrm>
                  <a:off x="933075" y="766125"/>
                  <a:ext cx="7555888" cy="2747627"/>
                  <a:chOff x="933075" y="766125"/>
                  <a:chExt cx="7555888" cy="2747627"/>
                </a:xfrm>
              </p:grpSpPr>
              <p:sp>
                <p:nvSpPr>
                  <p:cNvPr id="1080" name="Google Shape;1080;p60"/>
                  <p:cNvSpPr txBox="1"/>
                  <p:nvPr/>
                </p:nvSpPr>
                <p:spPr>
                  <a:xfrm>
                    <a:off x="933075" y="1361834"/>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Oregon</a:t>
                    </a:r>
                    <a:endParaRPr sz="800" kern="0">
                      <a:solidFill>
                        <a:srgbClr val="202124"/>
                      </a:solidFill>
                      <a:latin typeface="Google Sans Medium"/>
                      <a:ea typeface="Google Sans Medium"/>
                      <a:cs typeface="Google Sans Medium"/>
                      <a:sym typeface="Google Sans Medium"/>
                    </a:endParaRPr>
                  </a:p>
                </p:txBody>
              </p:sp>
              <p:sp>
                <p:nvSpPr>
                  <p:cNvPr id="1081" name="Google Shape;1081;p60"/>
                  <p:cNvSpPr txBox="1"/>
                  <p:nvPr/>
                </p:nvSpPr>
                <p:spPr>
                  <a:xfrm>
                    <a:off x="1680475" y="1656661"/>
                    <a:ext cx="496200" cy="86100"/>
                  </a:xfrm>
                  <a:prstGeom prst="rect">
                    <a:avLst/>
                  </a:prstGeom>
                  <a:noFill/>
                  <a:ln>
                    <a:noFill/>
                  </a:ln>
                </p:spPr>
                <p:txBody>
                  <a:bodyPr spcFirstLastPara="1" wrap="square" lIns="24367" tIns="24367" rIns="24367" bIns="24367" anchor="ctr" anchorCtr="0">
                    <a:noAutofit/>
                  </a:bodyPr>
                  <a:lstStyle/>
                  <a:p>
                    <a:pPr defTabSz="609600">
                      <a:buClr>
                        <a:srgbClr val="000000"/>
                      </a:buClr>
                    </a:pPr>
                    <a:r>
                      <a:rPr lang="en-GB" sz="800" kern="0">
                        <a:solidFill>
                          <a:srgbClr val="202124"/>
                        </a:solidFill>
                        <a:latin typeface="Google Sans Medium"/>
                        <a:ea typeface="Google Sans Medium"/>
                        <a:cs typeface="Google Sans Medium"/>
                        <a:sym typeface="Google Sans Medium"/>
                      </a:rPr>
                      <a:t>Las Vegas</a:t>
                    </a:r>
                    <a:endParaRPr sz="800" kern="0">
                      <a:solidFill>
                        <a:srgbClr val="202124"/>
                      </a:solidFill>
                      <a:latin typeface="Google Sans Medium"/>
                      <a:ea typeface="Google Sans Medium"/>
                      <a:cs typeface="Google Sans Medium"/>
                      <a:sym typeface="Google Sans Medium"/>
                    </a:endParaRPr>
                  </a:p>
                </p:txBody>
              </p:sp>
              <p:sp>
                <p:nvSpPr>
                  <p:cNvPr id="1082" name="Google Shape;1082;p60"/>
                  <p:cNvSpPr txBox="1"/>
                  <p:nvPr/>
                </p:nvSpPr>
                <p:spPr>
                  <a:xfrm>
                    <a:off x="955525" y="1512100"/>
                    <a:ext cx="6903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Salt Lake City</a:t>
                    </a:r>
                    <a:endParaRPr sz="800" kern="0">
                      <a:solidFill>
                        <a:srgbClr val="202124"/>
                      </a:solidFill>
                      <a:latin typeface="Google Sans Medium"/>
                      <a:ea typeface="Google Sans Medium"/>
                      <a:cs typeface="Google Sans Medium"/>
                      <a:sym typeface="Google Sans Medium"/>
                    </a:endParaRPr>
                  </a:p>
                </p:txBody>
              </p:sp>
              <p:sp>
                <p:nvSpPr>
                  <p:cNvPr id="1083" name="Google Shape;1083;p60"/>
                  <p:cNvSpPr txBox="1"/>
                  <p:nvPr/>
                </p:nvSpPr>
                <p:spPr>
                  <a:xfrm>
                    <a:off x="995675" y="1718734"/>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Los Angeles</a:t>
                    </a:r>
                    <a:endParaRPr sz="800" kern="0">
                      <a:solidFill>
                        <a:srgbClr val="202124"/>
                      </a:solidFill>
                      <a:latin typeface="Google Sans Medium"/>
                      <a:ea typeface="Google Sans Medium"/>
                      <a:cs typeface="Google Sans Medium"/>
                      <a:sym typeface="Google Sans Medium"/>
                    </a:endParaRPr>
                  </a:p>
                </p:txBody>
              </p:sp>
              <p:sp>
                <p:nvSpPr>
                  <p:cNvPr id="1084" name="Google Shape;1084;p60"/>
                  <p:cNvSpPr txBox="1"/>
                  <p:nvPr/>
                </p:nvSpPr>
                <p:spPr>
                  <a:xfrm>
                    <a:off x="1806425" y="1392418"/>
                    <a:ext cx="555000" cy="86100"/>
                  </a:xfrm>
                  <a:prstGeom prst="rect">
                    <a:avLst/>
                  </a:prstGeom>
                  <a:noFill/>
                  <a:ln>
                    <a:noFill/>
                  </a:ln>
                </p:spPr>
                <p:txBody>
                  <a:bodyPr spcFirstLastPara="1" wrap="square" lIns="24367" tIns="24367" rIns="24367" bIns="24367" anchor="ctr" anchorCtr="0">
                    <a:noAutofit/>
                  </a:bodyPr>
                  <a:lstStyle/>
                  <a:p>
                    <a:pPr algn="ctr" defTabSz="609600">
                      <a:buClr>
                        <a:srgbClr val="000000"/>
                      </a:buClr>
                    </a:pPr>
                    <a:r>
                      <a:rPr lang="en-GB" sz="800" kern="0">
                        <a:solidFill>
                          <a:srgbClr val="202124"/>
                        </a:solidFill>
                        <a:latin typeface="Google Sans Medium"/>
                        <a:ea typeface="Google Sans Medium"/>
                        <a:cs typeface="Google Sans Medium"/>
                        <a:sym typeface="Google Sans Medium"/>
                      </a:rPr>
                      <a:t>Iowa*</a:t>
                    </a:r>
                    <a:endParaRPr sz="800" kern="0">
                      <a:solidFill>
                        <a:srgbClr val="202124"/>
                      </a:solidFill>
                      <a:latin typeface="Google Sans Medium"/>
                      <a:ea typeface="Google Sans Medium"/>
                      <a:cs typeface="Google Sans Medium"/>
                      <a:sym typeface="Google Sans Medium"/>
                    </a:endParaRPr>
                  </a:p>
                </p:txBody>
              </p:sp>
              <p:sp>
                <p:nvSpPr>
                  <p:cNvPr id="1085" name="Google Shape;1085;p60"/>
                  <p:cNvSpPr txBox="1"/>
                  <p:nvPr/>
                </p:nvSpPr>
                <p:spPr>
                  <a:xfrm>
                    <a:off x="2357401" y="1263644"/>
                    <a:ext cx="496200" cy="86100"/>
                  </a:xfrm>
                  <a:prstGeom prst="rect">
                    <a:avLst/>
                  </a:prstGeom>
                  <a:noFill/>
                  <a:ln>
                    <a:noFill/>
                  </a:ln>
                </p:spPr>
                <p:txBody>
                  <a:bodyPr spcFirstLastPara="1" wrap="square" lIns="24367" tIns="24367" rIns="24367" bIns="24367" anchor="ctr" anchorCtr="0">
                    <a:noAutofit/>
                  </a:bodyPr>
                  <a:lstStyle/>
                  <a:p>
                    <a:pPr algn="ctr" defTabSz="609600">
                      <a:buClr>
                        <a:srgbClr val="000000"/>
                      </a:buClr>
                    </a:pPr>
                    <a:r>
                      <a:rPr lang="en-GB" sz="800" kern="0">
                        <a:solidFill>
                          <a:srgbClr val="202124"/>
                        </a:solidFill>
                        <a:latin typeface="Google Sans Medium"/>
                        <a:ea typeface="Google Sans Medium"/>
                        <a:cs typeface="Google Sans Medium"/>
                        <a:sym typeface="Google Sans Medium"/>
                      </a:rPr>
                      <a:t>Montréal</a:t>
                    </a:r>
                    <a:endParaRPr sz="800" kern="0">
                      <a:solidFill>
                        <a:srgbClr val="202124"/>
                      </a:solidFill>
                      <a:latin typeface="Google Sans Medium"/>
                      <a:ea typeface="Google Sans Medium"/>
                      <a:cs typeface="Google Sans Medium"/>
                      <a:sym typeface="Google Sans Medium"/>
                    </a:endParaRPr>
                  </a:p>
                </p:txBody>
              </p:sp>
              <p:sp>
                <p:nvSpPr>
                  <p:cNvPr id="1086" name="Google Shape;1086;p60"/>
                  <p:cNvSpPr txBox="1"/>
                  <p:nvPr/>
                </p:nvSpPr>
                <p:spPr>
                  <a:xfrm>
                    <a:off x="2577950" y="1578605"/>
                    <a:ext cx="496200" cy="86100"/>
                  </a:xfrm>
                  <a:prstGeom prst="rect">
                    <a:avLst/>
                  </a:prstGeom>
                  <a:noFill/>
                  <a:ln>
                    <a:noFill/>
                  </a:ln>
                </p:spPr>
                <p:txBody>
                  <a:bodyPr spcFirstLastPara="1" wrap="square" lIns="24367" tIns="24367" rIns="24367" bIns="24367" anchor="ctr" anchorCtr="0">
                    <a:noAutofit/>
                  </a:bodyPr>
                  <a:lstStyle/>
                  <a:p>
                    <a:pPr defTabSz="609600">
                      <a:buClr>
                        <a:srgbClr val="000000"/>
                      </a:buClr>
                    </a:pPr>
                    <a:r>
                      <a:rPr lang="en-GB" sz="800" kern="0">
                        <a:solidFill>
                          <a:srgbClr val="202124"/>
                        </a:solidFill>
                        <a:latin typeface="Google Sans Medium"/>
                        <a:ea typeface="Google Sans Medium"/>
                        <a:cs typeface="Google Sans Medium"/>
                        <a:sym typeface="Google Sans Medium"/>
                      </a:rPr>
                      <a:t>N. Virginia</a:t>
                    </a:r>
                    <a:endParaRPr sz="800" kern="0">
                      <a:solidFill>
                        <a:srgbClr val="202124"/>
                      </a:solidFill>
                      <a:latin typeface="Google Sans Medium"/>
                      <a:ea typeface="Google Sans Medium"/>
                      <a:cs typeface="Google Sans Medium"/>
                      <a:sym typeface="Google Sans Medium"/>
                    </a:endParaRPr>
                  </a:p>
                </p:txBody>
              </p:sp>
              <p:sp>
                <p:nvSpPr>
                  <p:cNvPr id="1087" name="Google Shape;1087;p60"/>
                  <p:cNvSpPr txBox="1"/>
                  <p:nvPr/>
                </p:nvSpPr>
                <p:spPr>
                  <a:xfrm>
                    <a:off x="2514675" y="1738725"/>
                    <a:ext cx="743100" cy="86100"/>
                  </a:xfrm>
                  <a:prstGeom prst="rect">
                    <a:avLst/>
                  </a:prstGeom>
                  <a:noFill/>
                  <a:ln>
                    <a:noFill/>
                  </a:ln>
                </p:spPr>
                <p:txBody>
                  <a:bodyPr spcFirstLastPara="1" wrap="square" lIns="24367" tIns="24367" rIns="24367" bIns="24367" anchor="ctr" anchorCtr="0">
                    <a:noAutofit/>
                  </a:bodyPr>
                  <a:lstStyle/>
                  <a:p>
                    <a:pPr defTabSz="609600">
                      <a:buClr>
                        <a:srgbClr val="000000"/>
                      </a:buClr>
                    </a:pPr>
                    <a:r>
                      <a:rPr lang="en-GB" sz="800" kern="0">
                        <a:solidFill>
                          <a:srgbClr val="202124"/>
                        </a:solidFill>
                        <a:latin typeface="Google Sans Medium"/>
                        <a:ea typeface="Google Sans Medium"/>
                        <a:cs typeface="Google Sans Medium"/>
                        <a:sym typeface="Google Sans Medium"/>
                      </a:rPr>
                      <a:t>S. Carolina</a:t>
                    </a:r>
                    <a:endParaRPr sz="800" kern="0">
                      <a:solidFill>
                        <a:srgbClr val="202124"/>
                      </a:solidFill>
                      <a:latin typeface="Google Sans Medium"/>
                      <a:ea typeface="Google Sans Medium"/>
                      <a:cs typeface="Google Sans Medium"/>
                      <a:sym typeface="Google Sans Medium"/>
                    </a:endParaRPr>
                  </a:p>
                </p:txBody>
              </p:sp>
              <p:sp>
                <p:nvSpPr>
                  <p:cNvPr id="1088" name="Google Shape;1088;p60"/>
                  <p:cNvSpPr txBox="1"/>
                  <p:nvPr/>
                </p:nvSpPr>
                <p:spPr>
                  <a:xfrm>
                    <a:off x="3759506" y="1150025"/>
                    <a:ext cx="5316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London</a:t>
                    </a:r>
                    <a:endParaRPr sz="800" kern="0">
                      <a:solidFill>
                        <a:srgbClr val="202124"/>
                      </a:solidFill>
                      <a:latin typeface="Google Sans Medium"/>
                      <a:ea typeface="Google Sans Medium"/>
                      <a:cs typeface="Google Sans Medium"/>
                      <a:sym typeface="Google Sans Medium"/>
                    </a:endParaRPr>
                  </a:p>
                </p:txBody>
              </p:sp>
              <p:sp>
                <p:nvSpPr>
                  <p:cNvPr id="1089" name="Google Shape;1089;p60"/>
                  <p:cNvSpPr txBox="1"/>
                  <p:nvPr/>
                </p:nvSpPr>
                <p:spPr>
                  <a:xfrm>
                    <a:off x="4261795" y="965139"/>
                    <a:ext cx="496200" cy="86100"/>
                  </a:xfrm>
                  <a:prstGeom prst="rect">
                    <a:avLst/>
                  </a:prstGeom>
                  <a:noFill/>
                  <a:ln>
                    <a:noFill/>
                  </a:ln>
                </p:spPr>
                <p:txBody>
                  <a:bodyPr spcFirstLastPara="1" wrap="square" lIns="24367" tIns="24367" rIns="24367" bIns="24367" anchor="ctr" anchorCtr="0">
                    <a:noAutofit/>
                  </a:bodyPr>
                  <a:lstStyle/>
                  <a:p>
                    <a:pPr algn="ctr" defTabSz="609600">
                      <a:buClr>
                        <a:srgbClr val="000000"/>
                      </a:buClr>
                    </a:pPr>
                    <a:r>
                      <a:rPr lang="en-GB" sz="800" kern="0">
                        <a:solidFill>
                          <a:srgbClr val="202124"/>
                        </a:solidFill>
                        <a:latin typeface="Google Sans Medium"/>
                        <a:ea typeface="Google Sans Medium"/>
                        <a:cs typeface="Google Sans Medium"/>
                        <a:sym typeface="Google Sans Medium"/>
                      </a:rPr>
                      <a:t>Netherlands</a:t>
                    </a:r>
                    <a:endParaRPr sz="800" kern="0">
                      <a:solidFill>
                        <a:srgbClr val="202124"/>
                      </a:solidFill>
                      <a:latin typeface="Google Sans Medium"/>
                      <a:ea typeface="Google Sans Medium"/>
                      <a:cs typeface="Google Sans Medium"/>
                      <a:sym typeface="Google Sans Medium"/>
                    </a:endParaRPr>
                  </a:p>
                </p:txBody>
              </p:sp>
              <p:sp>
                <p:nvSpPr>
                  <p:cNvPr id="1090" name="Google Shape;1090;p60"/>
                  <p:cNvSpPr txBox="1"/>
                  <p:nvPr/>
                </p:nvSpPr>
                <p:spPr>
                  <a:xfrm>
                    <a:off x="3810010" y="1229051"/>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Belgium</a:t>
                    </a:r>
                    <a:endParaRPr sz="800" kern="0">
                      <a:solidFill>
                        <a:srgbClr val="202124"/>
                      </a:solidFill>
                      <a:latin typeface="Google Sans Medium"/>
                      <a:ea typeface="Google Sans Medium"/>
                      <a:cs typeface="Google Sans Medium"/>
                      <a:sym typeface="Google Sans Medium"/>
                    </a:endParaRPr>
                  </a:p>
                </p:txBody>
              </p:sp>
              <p:sp>
                <p:nvSpPr>
                  <p:cNvPr id="1091" name="Google Shape;1091;p60"/>
                  <p:cNvSpPr txBox="1"/>
                  <p:nvPr/>
                </p:nvSpPr>
                <p:spPr>
                  <a:xfrm>
                    <a:off x="4617947" y="1232133"/>
                    <a:ext cx="453000" cy="86100"/>
                  </a:xfrm>
                  <a:prstGeom prst="rect">
                    <a:avLst/>
                  </a:prstGeom>
                  <a:noFill/>
                  <a:ln>
                    <a:noFill/>
                  </a:ln>
                </p:spPr>
                <p:txBody>
                  <a:bodyPr spcFirstLastPara="1" wrap="square" lIns="24367" tIns="24367" rIns="24367" bIns="24367" anchor="ctr" anchorCtr="0">
                    <a:noAutofit/>
                  </a:bodyPr>
                  <a:lstStyle/>
                  <a:p>
                    <a:pPr defTabSz="609600">
                      <a:buClr>
                        <a:srgbClr val="000000"/>
                      </a:buClr>
                    </a:pPr>
                    <a:r>
                      <a:rPr lang="en-GB" sz="800" kern="0">
                        <a:solidFill>
                          <a:srgbClr val="202124"/>
                        </a:solidFill>
                        <a:latin typeface="Google Sans Medium"/>
                        <a:ea typeface="Google Sans Medium"/>
                        <a:cs typeface="Google Sans Medium"/>
                        <a:sym typeface="Google Sans Medium"/>
                      </a:rPr>
                      <a:t>Frankfurt</a:t>
                    </a:r>
                    <a:endParaRPr sz="800" kern="0">
                      <a:solidFill>
                        <a:srgbClr val="202124"/>
                      </a:solidFill>
                      <a:latin typeface="Google Sans Medium"/>
                      <a:ea typeface="Google Sans Medium"/>
                      <a:cs typeface="Google Sans Medium"/>
                      <a:sym typeface="Google Sans Medium"/>
                    </a:endParaRPr>
                  </a:p>
                </p:txBody>
              </p:sp>
              <p:sp>
                <p:nvSpPr>
                  <p:cNvPr id="1092" name="Google Shape;1092;p60"/>
                  <p:cNvSpPr txBox="1"/>
                  <p:nvPr/>
                </p:nvSpPr>
                <p:spPr>
                  <a:xfrm>
                    <a:off x="4912842" y="1109986"/>
                    <a:ext cx="496200" cy="86100"/>
                  </a:xfrm>
                  <a:prstGeom prst="rect">
                    <a:avLst/>
                  </a:prstGeom>
                  <a:noFill/>
                  <a:ln>
                    <a:noFill/>
                  </a:ln>
                </p:spPr>
                <p:txBody>
                  <a:bodyPr spcFirstLastPara="1" wrap="square" lIns="24367" tIns="24367" rIns="24367" bIns="24367" anchor="ctr" anchorCtr="0">
                    <a:noAutofit/>
                  </a:bodyPr>
                  <a:lstStyle/>
                  <a:p>
                    <a:pPr defTabSz="609600">
                      <a:buClr>
                        <a:srgbClr val="000000"/>
                      </a:buClr>
                    </a:pPr>
                    <a:r>
                      <a:rPr lang="en-GB" sz="800" kern="0">
                        <a:solidFill>
                          <a:srgbClr val="202124"/>
                        </a:solidFill>
                        <a:latin typeface="Google Sans Medium"/>
                        <a:ea typeface="Google Sans Medium"/>
                        <a:cs typeface="Google Sans Medium"/>
                        <a:sym typeface="Google Sans Medium"/>
                      </a:rPr>
                      <a:t>Warsaw</a:t>
                    </a:r>
                    <a:endParaRPr sz="800" kern="0">
                      <a:solidFill>
                        <a:srgbClr val="202124"/>
                      </a:solidFill>
                      <a:latin typeface="Google Sans Medium"/>
                      <a:ea typeface="Google Sans Medium"/>
                      <a:cs typeface="Google Sans Medium"/>
                      <a:sym typeface="Google Sans Medium"/>
                    </a:endParaRPr>
                  </a:p>
                </p:txBody>
              </p:sp>
              <p:sp>
                <p:nvSpPr>
                  <p:cNvPr id="1093" name="Google Shape;1093;p60"/>
                  <p:cNvSpPr txBox="1"/>
                  <p:nvPr/>
                </p:nvSpPr>
                <p:spPr>
                  <a:xfrm>
                    <a:off x="4428556" y="766125"/>
                    <a:ext cx="5076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Finland</a:t>
                    </a:r>
                    <a:endParaRPr sz="800" kern="0">
                      <a:solidFill>
                        <a:srgbClr val="202124"/>
                      </a:solidFill>
                      <a:latin typeface="Google Sans Medium"/>
                      <a:ea typeface="Google Sans Medium"/>
                      <a:cs typeface="Google Sans Medium"/>
                      <a:sym typeface="Google Sans Medium"/>
                    </a:endParaRPr>
                  </a:p>
                </p:txBody>
              </p:sp>
              <p:sp>
                <p:nvSpPr>
                  <p:cNvPr id="1094" name="Google Shape;1094;p60"/>
                  <p:cNvSpPr txBox="1"/>
                  <p:nvPr/>
                </p:nvSpPr>
                <p:spPr>
                  <a:xfrm>
                    <a:off x="4075455" y="1353630"/>
                    <a:ext cx="475200" cy="86100"/>
                  </a:xfrm>
                  <a:prstGeom prst="rect">
                    <a:avLst/>
                  </a:prstGeom>
                  <a:noFill/>
                  <a:ln>
                    <a:noFill/>
                  </a:ln>
                </p:spPr>
                <p:txBody>
                  <a:bodyPr spcFirstLastPara="1" wrap="square" lIns="24367" tIns="24367" rIns="24367" bIns="24367" anchor="t"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Zurich</a:t>
                    </a:r>
                    <a:endParaRPr sz="800" kern="0">
                      <a:solidFill>
                        <a:srgbClr val="202124"/>
                      </a:solidFill>
                      <a:latin typeface="Google Sans Medium"/>
                      <a:ea typeface="Google Sans Medium"/>
                      <a:cs typeface="Google Sans Medium"/>
                      <a:sym typeface="Google Sans Medium"/>
                    </a:endParaRPr>
                  </a:p>
                </p:txBody>
              </p:sp>
              <p:sp>
                <p:nvSpPr>
                  <p:cNvPr id="1095" name="Google Shape;1095;p60"/>
                  <p:cNvSpPr txBox="1"/>
                  <p:nvPr/>
                </p:nvSpPr>
                <p:spPr>
                  <a:xfrm>
                    <a:off x="5527763" y="2112414"/>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Mumbai</a:t>
                    </a:r>
                    <a:endParaRPr sz="800" kern="0">
                      <a:solidFill>
                        <a:srgbClr val="202124"/>
                      </a:solidFill>
                      <a:latin typeface="Google Sans Medium"/>
                      <a:ea typeface="Google Sans Medium"/>
                      <a:cs typeface="Google Sans Medium"/>
                      <a:sym typeface="Google Sans Medium"/>
                    </a:endParaRPr>
                  </a:p>
                </p:txBody>
              </p:sp>
              <p:sp>
                <p:nvSpPr>
                  <p:cNvPr id="1096" name="Google Shape;1096;p60"/>
                  <p:cNvSpPr txBox="1"/>
                  <p:nvPr/>
                </p:nvSpPr>
                <p:spPr>
                  <a:xfrm>
                    <a:off x="6263488" y="2540775"/>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Singapore</a:t>
                    </a:r>
                    <a:endParaRPr sz="800" kern="0">
                      <a:solidFill>
                        <a:srgbClr val="202124"/>
                      </a:solidFill>
                      <a:latin typeface="Google Sans Medium"/>
                      <a:ea typeface="Google Sans Medium"/>
                      <a:cs typeface="Google Sans Medium"/>
                      <a:sym typeface="Google Sans Medium"/>
                    </a:endParaRPr>
                  </a:p>
                </p:txBody>
              </p:sp>
              <p:sp>
                <p:nvSpPr>
                  <p:cNvPr id="1097" name="Google Shape;1097;p60"/>
                  <p:cNvSpPr txBox="1"/>
                  <p:nvPr/>
                </p:nvSpPr>
                <p:spPr>
                  <a:xfrm>
                    <a:off x="6334613" y="2720390"/>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Jakarta</a:t>
                    </a:r>
                    <a:endParaRPr sz="800" kern="0">
                      <a:solidFill>
                        <a:srgbClr val="202124"/>
                      </a:solidFill>
                      <a:latin typeface="Google Sans Medium"/>
                      <a:ea typeface="Google Sans Medium"/>
                      <a:cs typeface="Google Sans Medium"/>
                      <a:sym typeface="Google Sans Medium"/>
                    </a:endParaRPr>
                  </a:p>
                </p:txBody>
              </p:sp>
              <p:sp>
                <p:nvSpPr>
                  <p:cNvPr id="1098" name="Google Shape;1098;p60"/>
                  <p:cNvSpPr txBox="1"/>
                  <p:nvPr/>
                </p:nvSpPr>
                <p:spPr>
                  <a:xfrm>
                    <a:off x="7268913" y="1975927"/>
                    <a:ext cx="496200" cy="86100"/>
                  </a:xfrm>
                  <a:prstGeom prst="rect">
                    <a:avLst/>
                  </a:prstGeom>
                  <a:noFill/>
                  <a:ln>
                    <a:noFill/>
                  </a:ln>
                </p:spPr>
                <p:txBody>
                  <a:bodyPr spcFirstLastPara="1" wrap="square" lIns="24367" tIns="24367" rIns="24367" bIns="24367" anchor="ctr" anchorCtr="0">
                    <a:noAutofit/>
                  </a:bodyPr>
                  <a:lstStyle/>
                  <a:p>
                    <a:pPr defTabSz="609600">
                      <a:buClr>
                        <a:srgbClr val="000000"/>
                      </a:buClr>
                    </a:pPr>
                    <a:r>
                      <a:rPr lang="en-GB" sz="800" kern="0">
                        <a:solidFill>
                          <a:srgbClr val="202124"/>
                        </a:solidFill>
                        <a:latin typeface="Google Sans Medium"/>
                        <a:ea typeface="Google Sans Medium"/>
                        <a:cs typeface="Google Sans Medium"/>
                        <a:sym typeface="Google Sans Medium"/>
                      </a:rPr>
                      <a:t>Taiwan</a:t>
                    </a:r>
                    <a:endParaRPr sz="800" kern="0">
                      <a:solidFill>
                        <a:srgbClr val="202124"/>
                      </a:solidFill>
                      <a:latin typeface="Google Sans Medium"/>
                      <a:ea typeface="Google Sans Medium"/>
                      <a:cs typeface="Google Sans Medium"/>
                      <a:sym typeface="Google Sans Medium"/>
                    </a:endParaRPr>
                  </a:p>
                </p:txBody>
              </p:sp>
              <p:sp>
                <p:nvSpPr>
                  <p:cNvPr id="1099" name="Google Shape;1099;p60"/>
                  <p:cNvSpPr txBox="1"/>
                  <p:nvPr/>
                </p:nvSpPr>
                <p:spPr>
                  <a:xfrm>
                    <a:off x="6502538" y="2026319"/>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Hong Kong</a:t>
                    </a:r>
                    <a:endParaRPr sz="800" kern="0">
                      <a:solidFill>
                        <a:srgbClr val="202124"/>
                      </a:solidFill>
                      <a:latin typeface="Google Sans Medium"/>
                      <a:ea typeface="Google Sans Medium"/>
                      <a:cs typeface="Google Sans Medium"/>
                      <a:sym typeface="Google Sans Medium"/>
                    </a:endParaRPr>
                  </a:p>
                </p:txBody>
              </p:sp>
              <p:sp>
                <p:nvSpPr>
                  <p:cNvPr id="1100" name="Google Shape;1100;p60"/>
                  <p:cNvSpPr txBox="1"/>
                  <p:nvPr/>
                </p:nvSpPr>
                <p:spPr>
                  <a:xfrm>
                    <a:off x="7727763" y="1671917"/>
                    <a:ext cx="496200" cy="86100"/>
                  </a:xfrm>
                  <a:prstGeom prst="rect">
                    <a:avLst/>
                  </a:prstGeom>
                  <a:noFill/>
                  <a:ln>
                    <a:noFill/>
                  </a:ln>
                </p:spPr>
                <p:txBody>
                  <a:bodyPr spcFirstLastPara="1" wrap="square" lIns="24367" tIns="24367" rIns="24367" bIns="24367" anchor="ctr" anchorCtr="0">
                    <a:noAutofit/>
                  </a:bodyPr>
                  <a:lstStyle/>
                  <a:p>
                    <a:pPr defTabSz="609600">
                      <a:buClr>
                        <a:srgbClr val="000000"/>
                      </a:buClr>
                    </a:pPr>
                    <a:r>
                      <a:rPr lang="en-GB" sz="800" kern="0">
                        <a:solidFill>
                          <a:srgbClr val="202124"/>
                        </a:solidFill>
                        <a:latin typeface="Google Sans Medium"/>
                        <a:ea typeface="Google Sans Medium"/>
                        <a:cs typeface="Google Sans Medium"/>
                        <a:sym typeface="Google Sans Medium"/>
                      </a:rPr>
                      <a:t>Tokyo</a:t>
                    </a:r>
                    <a:endParaRPr sz="800" kern="0">
                      <a:solidFill>
                        <a:srgbClr val="202124"/>
                      </a:solidFill>
                      <a:latin typeface="Google Sans Medium"/>
                      <a:ea typeface="Google Sans Medium"/>
                      <a:cs typeface="Google Sans Medium"/>
                      <a:sym typeface="Google Sans Medium"/>
                    </a:endParaRPr>
                  </a:p>
                </p:txBody>
              </p:sp>
              <p:sp>
                <p:nvSpPr>
                  <p:cNvPr id="1101" name="Google Shape;1101;p60"/>
                  <p:cNvSpPr txBox="1"/>
                  <p:nvPr/>
                </p:nvSpPr>
                <p:spPr>
                  <a:xfrm>
                    <a:off x="7320510" y="1798568"/>
                    <a:ext cx="496200" cy="86100"/>
                  </a:xfrm>
                  <a:prstGeom prst="rect">
                    <a:avLst/>
                  </a:prstGeom>
                  <a:noFill/>
                  <a:ln>
                    <a:noFill/>
                  </a:ln>
                </p:spPr>
                <p:txBody>
                  <a:bodyPr spcFirstLastPara="1" wrap="square" lIns="24367" tIns="24367" rIns="24367" bIns="24367" anchor="t" anchorCtr="0">
                    <a:noAutofit/>
                  </a:bodyPr>
                  <a:lstStyle/>
                  <a:p>
                    <a:pPr algn="ctr" defTabSz="609600">
                      <a:buClr>
                        <a:srgbClr val="000000"/>
                      </a:buClr>
                    </a:pPr>
                    <a:r>
                      <a:rPr lang="en-GB" sz="800" kern="0">
                        <a:solidFill>
                          <a:srgbClr val="202124"/>
                        </a:solidFill>
                        <a:latin typeface="Google Sans Medium"/>
                        <a:ea typeface="Google Sans Medium"/>
                        <a:cs typeface="Google Sans Medium"/>
                        <a:sym typeface="Google Sans Medium"/>
                      </a:rPr>
                      <a:t>Osaka</a:t>
                    </a:r>
                    <a:endParaRPr sz="800" kern="0">
                      <a:solidFill>
                        <a:srgbClr val="202124"/>
                      </a:solidFill>
                      <a:latin typeface="Google Sans Medium"/>
                      <a:ea typeface="Google Sans Medium"/>
                      <a:cs typeface="Google Sans Medium"/>
                      <a:sym typeface="Google Sans Medium"/>
                    </a:endParaRPr>
                  </a:p>
                </p:txBody>
              </p:sp>
              <p:sp>
                <p:nvSpPr>
                  <p:cNvPr id="1102" name="Google Shape;1102;p60"/>
                  <p:cNvSpPr txBox="1"/>
                  <p:nvPr/>
                </p:nvSpPr>
                <p:spPr>
                  <a:xfrm>
                    <a:off x="6806812" y="1614673"/>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Seoul</a:t>
                    </a:r>
                    <a:endParaRPr sz="800" kern="0">
                      <a:solidFill>
                        <a:srgbClr val="202124"/>
                      </a:solidFill>
                      <a:latin typeface="Google Sans Medium"/>
                      <a:ea typeface="Google Sans Medium"/>
                      <a:cs typeface="Google Sans Medium"/>
                      <a:sym typeface="Google Sans Medium"/>
                    </a:endParaRPr>
                  </a:p>
                </p:txBody>
              </p:sp>
              <p:sp>
                <p:nvSpPr>
                  <p:cNvPr id="1103" name="Google Shape;1103;p60"/>
                  <p:cNvSpPr txBox="1"/>
                  <p:nvPr/>
                </p:nvSpPr>
                <p:spPr>
                  <a:xfrm>
                    <a:off x="7992763" y="3427652"/>
                    <a:ext cx="496200" cy="86100"/>
                  </a:xfrm>
                  <a:prstGeom prst="rect">
                    <a:avLst/>
                  </a:prstGeom>
                  <a:noFill/>
                  <a:ln>
                    <a:noFill/>
                  </a:ln>
                </p:spPr>
                <p:txBody>
                  <a:bodyPr spcFirstLastPara="1" wrap="square" lIns="24367" tIns="24367" rIns="24367" bIns="24367" anchor="ctr" anchorCtr="0">
                    <a:noAutofit/>
                  </a:bodyPr>
                  <a:lstStyle/>
                  <a:p>
                    <a:pPr defTabSz="609600">
                      <a:buClr>
                        <a:srgbClr val="000000"/>
                      </a:buClr>
                    </a:pPr>
                    <a:r>
                      <a:rPr lang="en-GB" sz="800" kern="0">
                        <a:solidFill>
                          <a:srgbClr val="202124"/>
                        </a:solidFill>
                        <a:latin typeface="Google Sans Medium"/>
                        <a:ea typeface="Google Sans Medium"/>
                        <a:cs typeface="Google Sans Medium"/>
                        <a:sym typeface="Google Sans Medium"/>
                      </a:rPr>
                      <a:t>Sydney</a:t>
                    </a:r>
                    <a:endParaRPr sz="800" kern="0">
                      <a:solidFill>
                        <a:srgbClr val="202124"/>
                      </a:solidFill>
                      <a:latin typeface="Google Sans Medium"/>
                      <a:ea typeface="Google Sans Medium"/>
                      <a:cs typeface="Google Sans Medium"/>
                      <a:sym typeface="Google Sans Medium"/>
                    </a:endParaRPr>
                  </a:p>
                </p:txBody>
              </p:sp>
            </p:grpSp>
          </p:grpSp>
          <p:sp>
            <p:nvSpPr>
              <p:cNvPr id="1104" name="Google Shape;1104;p60"/>
              <p:cNvSpPr txBox="1"/>
              <p:nvPr/>
            </p:nvSpPr>
            <p:spPr>
              <a:xfrm>
                <a:off x="4994363" y="1960014"/>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Doha</a:t>
                </a:r>
                <a:endParaRPr sz="800" kern="0">
                  <a:solidFill>
                    <a:srgbClr val="202124"/>
                  </a:solidFill>
                  <a:latin typeface="Google Sans Medium"/>
                  <a:ea typeface="Google Sans Medium"/>
                  <a:cs typeface="Google Sans Medium"/>
                  <a:sym typeface="Google Sans Medium"/>
                </a:endParaRPr>
              </a:p>
            </p:txBody>
          </p:sp>
          <p:sp>
            <p:nvSpPr>
              <p:cNvPr id="1105" name="Google Shape;1105;p60"/>
              <p:cNvSpPr txBox="1"/>
              <p:nvPr/>
            </p:nvSpPr>
            <p:spPr>
              <a:xfrm>
                <a:off x="7210138" y="3531914"/>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Melbourne</a:t>
                </a:r>
                <a:endParaRPr sz="800" kern="0">
                  <a:solidFill>
                    <a:srgbClr val="202124"/>
                  </a:solidFill>
                  <a:latin typeface="Google Sans Medium"/>
                  <a:ea typeface="Google Sans Medium"/>
                  <a:cs typeface="Google Sans Medium"/>
                  <a:sym typeface="Google Sans Medium"/>
                </a:endParaRPr>
              </a:p>
            </p:txBody>
          </p:sp>
          <p:sp>
            <p:nvSpPr>
              <p:cNvPr id="1106" name="Google Shape;1106;p60"/>
              <p:cNvSpPr txBox="1"/>
              <p:nvPr/>
            </p:nvSpPr>
            <p:spPr>
              <a:xfrm>
                <a:off x="5656063" y="1899839"/>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Delhi</a:t>
                </a:r>
                <a:endParaRPr sz="800" kern="0">
                  <a:solidFill>
                    <a:srgbClr val="202124"/>
                  </a:solidFill>
                  <a:latin typeface="Google Sans Medium"/>
                  <a:ea typeface="Google Sans Medium"/>
                  <a:cs typeface="Google Sans Medium"/>
                  <a:sym typeface="Google Sans Medium"/>
                </a:endParaRPr>
              </a:p>
            </p:txBody>
          </p:sp>
          <p:sp>
            <p:nvSpPr>
              <p:cNvPr id="1107" name="Google Shape;1107;p60"/>
              <p:cNvSpPr txBox="1"/>
              <p:nvPr/>
            </p:nvSpPr>
            <p:spPr>
              <a:xfrm>
                <a:off x="2032051" y="1340919"/>
                <a:ext cx="496200" cy="86100"/>
              </a:xfrm>
              <a:prstGeom prst="rect">
                <a:avLst/>
              </a:prstGeom>
              <a:noFill/>
              <a:ln>
                <a:noFill/>
              </a:ln>
            </p:spPr>
            <p:txBody>
              <a:bodyPr spcFirstLastPara="1" wrap="square" lIns="24367" tIns="24367" rIns="24367" bIns="24367" anchor="ctr" anchorCtr="0">
                <a:noAutofit/>
              </a:bodyPr>
              <a:lstStyle/>
              <a:p>
                <a:pPr algn="ctr" defTabSz="609600">
                  <a:buClr>
                    <a:srgbClr val="000000"/>
                  </a:buClr>
                </a:pPr>
                <a:r>
                  <a:rPr lang="en-GB" sz="800" kern="0">
                    <a:solidFill>
                      <a:srgbClr val="202124"/>
                    </a:solidFill>
                    <a:latin typeface="Google Sans Medium"/>
                    <a:ea typeface="Google Sans Medium"/>
                    <a:cs typeface="Google Sans Medium"/>
                    <a:sym typeface="Google Sans Medium"/>
                  </a:rPr>
                  <a:t>Toronto</a:t>
                </a:r>
                <a:endParaRPr sz="800" kern="0">
                  <a:solidFill>
                    <a:srgbClr val="202124"/>
                  </a:solidFill>
                  <a:latin typeface="Google Sans Medium"/>
                  <a:ea typeface="Google Sans Medium"/>
                  <a:cs typeface="Google Sans Medium"/>
                  <a:sym typeface="Google Sans Medium"/>
                </a:endParaRPr>
              </a:p>
            </p:txBody>
          </p:sp>
        </p:grpSp>
        <p:sp>
          <p:nvSpPr>
            <p:cNvPr id="1108" name="Google Shape;1108;p60"/>
            <p:cNvSpPr txBox="1"/>
            <p:nvPr/>
          </p:nvSpPr>
          <p:spPr>
            <a:xfrm>
              <a:off x="2756825" y="3385925"/>
              <a:ext cx="3870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202124"/>
                  </a:solidFill>
                  <a:latin typeface="Google Sans Medium"/>
                  <a:ea typeface="Google Sans Medium"/>
                  <a:cs typeface="Google Sans Medium"/>
                  <a:sym typeface="Google Sans Medium"/>
                </a:rPr>
                <a:t>Santiago</a:t>
              </a:r>
              <a:endParaRPr sz="800" kern="0">
                <a:solidFill>
                  <a:srgbClr val="202124"/>
                </a:solidFill>
                <a:latin typeface="Google Sans Medium"/>
                <a:ea typeface="Google Sans Medium"/>
                <a:cs typeface="Google Sans Medium"/>
                <a:sym typeface="Google Sans Medium"/>
              </a:endParaRPr>
            </a:p>
          </p:txBody>
        </p:sp>
        <p:sp>
          <p:nvSpPr>
            <p:cNvPr id="1109" name="Google Shape;1109;p60"/>
            <p:cNvSpPr txBox="1"/>
            <p:nvPr/>
          </p:nvSpPr>
          <p:spPr>
            <a:xfrm>
              <a:off x="3863785" y="1301276"/>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000000"/>
                  </a:solidFill>
                  <a:latin typeface="Google Sans Medium"/>
                  <a:ea typeface="Google Sans Medium"/>
                  <a:cs typeface="Google Sans Medium"/>
                  <a:sym typeface="Google Sans Medium"/>
                </a:rPr>
                <a:t>Paris</a:t>
              </a:r>
              <a:endParaRPr sz="800" kern="0">
                <a:solidFill>
                  <a:srgbClr val="000000"/>
                </a:solidFill>
                <a:latin typeface="Google Sans Medium"/>
                <a:ea typeface="Google Sans Medium"/>
                <a:cs typeface="Google Sans Medium"/>
                <a:sym typeface="Google Sans Medium"/>
              </a:endParaRPr>
            </a:p>
          </p:txBody>
        </p:sp>
        <p:sp>
          <p:nvSpPr>
            <p:cNvPr id="1110" name="Google Shape;1110;p60"/>
            <p:cNvSpPr txBox="1"/>
            <p:nvPr/>
          </p:nvSpPr>
          <p:spPr>
            <a:xfrm>
              <a:off x="3714110" y="1504026"/>
              <a:ext cx="496200" cy="86100"/>
            </a:xfrm>
            <a:prstGeom prst="rect">
              <a:avLst/>
            </a:prstGeom>
            <a:noFill/>
            <a:ln>
              <a:noFill/>
            </a:ln>
          </p:spPr>
          <p:txBody>
            <a:bodyPr spcFirstLastPara="1" wrap="square" lIns="24367" tIns="24367" rIns="24367" bIns="24367" anchor="ctr" anchorCtr="0">
              <a:noAutofit/>
            </a:bodyPr>
            <a:lstStyle/>
            <a:p>
              <a:pPr algn="r" defTabSz="609600">
                <a:buClr>
                  <a:srgbClr val="000000"/>
                </a:buClr>
              </a:pPr>
              <a:r>
                <a:rPr lang="en-GB" sz="800" kern="0">
                  <a:solidFill>
                    <a:srgbClr val="000000"/>
                  </a:solidFill>
                  <a:latin typeface="Google Sans Medium"/>
                  <a:ea typeface="Google Sans Medium"/>
                  <a:cs typeface="Google Sans Medium"/>
                  <a:sym typeface="Google Sans Medium"/>
                </a:rPr>
                <a:t>Madrid</a:t>
              </a:r>
              <a:endParaRPr sz="800" kern="0">
                <a:solidFill>
                  <a:srgbClr val="000000"/>
                </a:solidFill>
                <a:latin typeface="Google Sans Medium"/>
                <a:ea typeface="Google Sans Medium"/>
                <a:cs typeface="Google Sans Medium"/>
                <a:sym typeface="Google Sans Medium"/>
              </a:endParaRPr>
            </a:p>
          </p:txBody>
        </p:sp>
        <p:sp>
          <p:nvSpPr>
            <p:cNvPr id="1111" name="Google Shape;1111;p60"/>
            <p:cNvSpPr txBox="1"/>
            <p:nvPr/>
          </p:nvSpPr>
          <p:spPr>
            <a:xfrm>
              <a:off x="4674260" y="1381451"/>
              <a:ext cx="496200" cy="86100"/>
            </a:xfrm>
            <a:prstGeom prst="rect">
              <a:avLst/>
            </a:prstGeom>
            <a:noFill/>
            <a:ln>
              <a:noFill/>
            </a:ln>
          </p:spPr>
          <p:txBody>
            <a:bodyPr spcFirstLastPara="1" wrap="square" lIns="24367" tIns="24367" rIns="24367" bIns="24367" anchor="ctr" anchorCtr="0">
              <a:noAutofit/>
            </a:bodyPr>
            <a:lstStyle/>
            <a:p>
              <a:pPr defTabSz="609600">
                <a:buClr>
                  <a:srgbClr val="000000"/>
                </a:buClr>
              </a:pPr>
              <a:r>
                <a:rPr lang="en-GB" sz="800" kern="0">
                  <a:solidFill>
                    <a:srgbClr val="000000"/>
                  </a:solidFill>
                  <a:latin typeface="Google Sans Medium"/>
                  <a:ea typeface="Google Sans Medium"/>
                  <a:cs typeface="Google Sans Medium"/>
                  <a:sym typeface="Google Sans Medium"/>
                </a:rPr>
                <a:t>Milan</a:t>
              </a:r>
              <a:endParaRPr sz="800" kern="0">
                <a:solidFill>
                  <a:srgbClr val="000000"/>
                </a:solidFill>
                <a:latin typeface="Google Sans Medium"/>
                <a:ea typeface="Google Sans Medium"/>
                <a:cs typeface="Google Sans Medium"/>
                <a:sym typeface="Google Sans Medium"/>
              </a:endParaRPr>
            </a:p>
          </p:txBody>
        </p:sp>
      </p:grpSp>
      <p:sp>
        <p:nvSpPr>
          <p:cNvPr id="1112" name="Google Shape;1112;p60"/>
          <p:cNvSpPr/>
          <p:nvPr/>
        </p:nvSpPr>
        <p:spPr>
          <a:xfrm>
            <a:off x="6348438" y="5072104"/>
            <a:ext cx="144513" cy="144232"/>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13" name="Google Shape;1113;p60"/>
          <p:cNvSpPr txBox="1"/>
          <p:nvPr/>
        </p:nvSpPr>
        <p:spPr>
          <a:xfrm>
            <a:off x="6492966" y="4970200"/>
            <a:ext cx="1144000" cy="348000"/>
          </a:xfrm>
          <a:prstGeom prst="rect">
            <a:avLst/>
          </a:prstGeom>
          <a:noFill/>
          <a:ln>
            <a:noFill/>
          </a:ln>
        </p:spPr>
        <p:txBody>
          <a:bodyPr spcFirstLastPara="1" wrap="square" lIns="121900" tIns="0" rIns="0" bIns="0" anchor="ctr" anchorCtr="0">
            <a:noAutofit/>
          </a:bodyPr>
          <a:lstStyle/>
          <a:p>
            <a:pPr defTabSz="609600">
              <a:lnSpc>
                <a:spcPct val="115000"/>
              </a:lnSpc>
              <a:buClr>
                <a:srgbClr val="000000"/>
              </a:buClr>
            </a:pPr>
            <a:r>
              <a:rPr lang="en-GB" sz="1200" kern="0">
                <a:solidFill>
                  <a:srgbClr val="202124"/>
                </a:solidFill>
                <a:latin typeface="Google Sans"/>
                <a:ea typeface="Google Sans"/>
                <a:cs typeface="Google Sans"/>
                <a:sym typeface="Google Sans"/>
              </a:rPr>
              <a:t>Current region with 3 zones</a:t>
            </a:r>
            <a:endParaRPr sz="1200" kern="0">
              <a:solidFill>
                <a:srgbClr val="202124"/>
              </a:solidFill>
              <a:latin typeface="Google Sans"/>
              <a:ea typeface="Google Sans"/>
              <a:cs typeface="Google Sans"/>
              <a:sym typeface="Google Sans"/>
            </a:endParaRPr>
          </a:p>
        </p:txBody>
      </p:sp>
      <p:sp>
        <p:nvSpPr>
          <p:cNvPr id="1114" name="Google Shape;1114;p60"/>
          <p:cNvSpPr/>
          <p:nvPr/>
        </p:nvSpPr>
        <p:spPr>
          <a:xfrm>
            <a:off x="8220228" y="5072064"/>
            <a:ext cx="144513" cy="144272"/>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00" tIns="121900" rIns="121900" bIns="12190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1115" name="Google Shape;1115;p60"/>
          <p:cNvSpPr txBox="1"/>
          <p:nvPr/>
        </p:nvSpPr>
        <p:spPr>
          <a:xfrm>
            <a:off x="8364755" y="4970200"/>
            <a:ext cx="1056800" cy="348000"/>
          </a:xfrm>
          <a:prstGeom prst="rect">
            <a:avLst/>
          </a:prstGeom>
          <a:noFill/>
          <a:ln>
            <a:noFill/>
          </a:ln>
        </p:spPr>
        <p:txBody>
          <a:bodyPr spcFirstLastPara="1" wrap="square" lIns="121900" tIns="0" rIns="0" bIns="0" anchor="ctr" anchorCtr="0">
            <a:noAutofit/>
          </a:bodyPr>
          <a:lstStyle/>
          <a:p>
            <a:pPr defTabSz="609600">
              <a:lnSpc>
                <a:spcPct val="115000"/>
              </a:lnSpc>
              <a:buClr>
                <a:srgbClr val="000000"/>
              </a:buClr>
            </a:pPr>
            <a:r>
              <a:rPr lang="en-GB" sz="1200" kern="0">
                <a:solidFill>
                  <a:srgbClr val="202124"/>
                </a:solidFill>
                <a:latin typeface="Google Sans"/>
                <a:ea typeface="Google Sans"/>
                <a:cs typeface="Google Sans"/>
                <a:sym typeface="Google Sans"/>
              </a:rPr>
              <a:t>Future region with 3 zones</a:t>
            </a:r>
            <a:endParaRPr sz="1200" kern="0">
              <a:solidFill>
                <a:srgbClr val="202124"/>
              </a:solidFill>
              <a:latin typeface="Google Sans"/>
              <a:ea typeface="Google Sans"/>
              <a:cs typeface="Google Sans"/>
              <a:sym typeface="Google Sans"/>
            </a:endParaRPr>
          </a:p>
        </p:txBody>
      </p:sp>
      <p:sp>
        <p:nvSpPr>
          <p:cNvPr id="1116" name="Google Shape;1116;p60"/>
          <p:cNvSpPr/>
          <p:nvPr/>
        </p:nvSpPr>
        <p:spPr>
          <a:xfrm>
            <a:off x="6557550" y="5491067"/>
            <a:ext cx="2560400" cy="196800"/>
          </a:xfrm>
          <a:prstGeom prst="rect">
            <a:avLst/>
          </a:prstGeom>
          <a:noFill/>
          <a:ln>
            <a:noFill/>
          </a:ln>
        </p:spPr>
        <p:txBody>
          <a:bodyPr spcFirstLastPara="1" wrap="square" lIns="0" tIns="0" rIns="0" bIns="0" anchor="ctr" anchorCtr="0">
            <a:noAutofit/>
          </a:bodyPr>
          <a:lstStyle/>
          <a:p>
            <a:pPr defTabSz="609600">
              <a:buClr>
                <a:srgbClr val="000000"/>
              </a:buClr>
            </a:pPr>
            <a:r>
              <a:rPr lang="en-GB" sz="1065" kern="0">
                <a:solidFill>
                  <a:srgbClr val="202124"/>
                </a:solidFill>
                <a:latin typeface="Google Sans"/>
                <a:ea typeface="Google Sans"/>
                <a:cs typeface="Google Sans"/>
                <a:sym typeface="Google Sans"/>
              </a:rPr>
              <a:t>* Exception: region has 4 zones.</a:t>
            </a:r>
            <a:endParaRPr sz="1065" kern="0">
              <a:solidFill>
                <a:srgbClr val="202124"/>
              </a:solidFill>
              <a:latin typeface="Google Sans"/>
              <a:ea typeface="Google Sans"/>
              <a:cs typeface="Google Sans"/>
              <a:sym typeface="Google Sans"/>
            </a:endParaRPr>
          </a:p>
        </p:txBody>
      </p:sp>
      <p:sp>
        <p:nvSpPr>
          <p:cNvPr id="2" name="Rectangle 1"/>
          <p:cNvSpPr/>
          <p:nvPr/>
        </p:nvSpPr>
        <p:spPr>
          <a:xfrm>
            <a:off x="3012642" y="5799553"/>
            <a:ext cx="9117958" cy="646331"/>
          </a:xfrm>
          <a:prstGeom prst="rect">
            <a:avLst/>
          </a:prstGeom>
        </p:spPr>
        <p:txBody>
          <a:bodyPr wrap="square">
            <a:spAutoFit/>
          </a:bodyPr>
          <a:lstStyle/>
          <a:p>
            <a:r>
              <a:rPr lang="en-GB" dirty="0">
                <a:highlight>
                  <a:srgbClr val="FFFF00"/>
                </a:highlight>
              </a:rPr>
              <a:t>Google Cloud has expanded across 27 regions, 82 zones, 146 Network edge locations, and more than 200 countries and territories (</a:t>
            </a:r>
            <a:r>
              <a:rPr lang="en-US" dirty="0"/>
              <a:t>https://</a:t>
            </a:r>
            <a:r>
              <a:rPr lang="en-US" dirty="0" err="1"/>
              <a:t>cloud.google.com</a:t>
            </a:r>
            <a:r>
              <a:rPr lang="en-US" dirty="0"/>
              <a:t>/about/locations/)</a:t>
            </a:r>
            <a:endParaRPr lang="en-US" dirty="0">
              <a:highlight>
                <a:srgbClr val="FFFF00"/>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8"/>
          <p:cNvSpPr txBox="1"/>
          <p:nvPr/>
        </p:nvSpPr>
        <p:spPr>
          <a:xfrm>
            <a:off x="3167200" y="5445783"/>
            <a:ext cx="5857600" cy="608400"/>
          </a:xfrm>
          <a:prstGeom prst="rect">
            <a:avLst/>
          </a:prstGeom>
          <a:solidFill>
            <a:schemeClr val="accent3"/>
          </a:solidFill>
          <a:ln>
            <a:noFill/>
          </a:ln>
        </p:spPr>
        <p:txBody>
          <a:bodyPr spcFirstLastPara="1" wrap="square" lIns="60950" tIns="60950" rIns="60950" bIns="60950" anchor="ctr" anchorCtr="0">
            <a:noAutofit/>
          </a:bodyPr>
          <a:lstStyle/>
          <a:p>
            <a:pPr algn="ctr">
              <a:buClr>
                <a:srgbClr val="999999"/>
              </a:buClr>
              <a:buSzPts val="2800"/>
            </a:pPr>
            <a:r>
              <a:rPr lang="en-GB" sz="1865">
                <a:solidFill>
                  <a:srgbClr val="FFFFFF"/>
                </a:solidFill>
                <a:latin typeface="Roboto"/>
                <a:ea typeface="Roboto"/>
                <a:cs typeface="Roboto"/>
                <a:sym typeface="Roboto"/>
              </a:rPr>
              <a:t>Hardware infrastructure</a:t>
            </a:r>
            <a:endParaRPr sz="1865">
              <a:solidFill>
                <a:srgbClr val="FFFFFF"/>
              </a:solidFill>
              <a:latin typeface="Roboto"/>
              <a:ea typeface="Roboto"/>
              <a:cs typeface="Roboto"/>
              <a:sym typeface="Roboto"/>
            </a:endParaRPr>
          </a:p>
        </p:txBody>
      </p:sp>
      <p:sp>
        <p:nvSpPr>
          <p:cNvPr id="287" name="Google Shape;287;p48"/>
          <p:cNvSpPr txBox="1"/>
          <p:nvPr/>
        </p:nvSpPr>
        <p:spPr>
          <a:xfrm>
            <a:off x="3167200" y="4719128"/>
            <a:ext cx="5857600" cy="608400"/>
          </a:xfrm>
          <a:prstGeom prst="rect">
            <a:avLst/>
          </a:prstGeom>
          <a:solidFill>
            <a:schemeClr val="accent4"/>
          </a:solidFill>
          <a:ln>
            <a:noFill/>
          </a:ln>
        </p:spPr>
        <p:txBody>
          <a:bodyPr spcFirstLastPara="1" wrap="square" lIns="60950" tIns="60950" rIns="60950" bIns="60950" anchor="ctr" anchorCtr="0">
            <a:noAutofit/>
          </a:bodyPr>
          <a:lstStyle/>
          <a:p>
            <a:pPr algn="ctr">
              <a:buClr>
                <a:srgbClr val="999999"/>
              </a:buClr>
              <a:buSzPts val="2800"/>
            </a:pPr>
            <a:r>
              <a:rPr lang="en-GB" sz="1865">
                <a:solidFill>
                  <a:srgbClr val="FFFFFF"/>
                </a:solidFill>
                <a:latin typeface="Roboto"/>
                <a:ea typeface="Roboto"/>
                <a:cs typeface="Roboto"/>
                <a:sym typeface="Roboto"/>
              </a:rPr>
              <a:t>Service deployment</a:t>
            </a:r>
            <a:endParaRPr sz="1865">
              <a:solidFill>
                <a:srgbClr val="FFFFFF"/>
              </a:solidFill>
              <a:latin typeface="Roboto"/>
              <a:ea typeface="Roboto"/>
              <a:cs typeface="Roboto"/>
              <a:sym typeface="Roboto"/>
            </a:endParaRPr>
          </a:p>
        </p:txBody>
      </p:sp>
      <p:sp>
        <p:nvSpPr>
          <p:cNvPr id="288" name="Google Shape;288;p48"/>
          <p:cNvSpPr txBox="1"/>
          <p:nvPr/>
        </p:nvSpPr>
        <p:spPr>
          <a:xfrm>
            <a:off x="3167200" y="3992972"/>
            <a:ext cx="5857600" cy="608400"/>
          </a:xfrm>
          <a:prstGeom prst="rect">
            <a:avLst/>
          </a:prstGeom>
          <a:solidFill>
            <a:schemeClr val="accent6"/>
          </a:solidFill>
          <a:ln>
            <a:noFill/>
          </a:ln>
        </p:spPr>
        <p:txBody>
          <a:bodyPr spcFirstLastPara="1" wrap="square" lIns="60950" tIns="60950" rIns="60950" bIns="60950" anchor="ctr" anchorCtr="0">
            <a:noAutofit/>
          </a:bodyPr>
          <a:lstStyle/>
          <a:p>
            <a:pPr algn="ctr">
              <a:buClr>
                <a:srgbClr val="999999"/>
              </a:buClr>
              <a:buSzPts val="2800"/>
            </a:pPr>
            <a:r>
              <a:rPr lang="en-GB" sz="1865">
                <a:solidFill>
                  <a:srgbClr val="FFFFFF"/>
                </a:solidFill>
                <a:latin typeface="Roboto"/>
                <a:ea typeface="Roboto"/>
                <a:cs typeface="Roboto"/>
                <a:sym typeface="Roboto"/>
              </a:rPr>
              <a:t>User identity</a:t>
            </a:r>
            <a:endParaRPr sz="1865">
              <a:solidFill>
                <a:srgbClr val="FFFFFF"/>
              </a:solidFill>
              <a:latin typeface="Roboto"/>
              <a:ea typeface="Roboto"/>
              <a:cs typeface="Roboto"/>
              <a:sym typeface="Roboto"/>
            </a:endParaRPr>
          </a:p>
        </p:txBody>
      </p:sp>
      <p:sp>
        <p:nvSpPr>
          <p:cNvPr id="289" name="Google Shape;289;p48"/>
          <p:cNvSpPr txBox="1"/>
          <p:nvPr/>
        </p:nvSpPr>
        <p:spPr>
          <a:xfrm>
            <a:off x="3167200" y="3257947"/>
            <a:ext cx="5857600" cy="608400"/>
          </a:xfrm>
          <a:prstGeom prst="rect">
            <a:avLst/>
          </a:prstGeom>
          <a:solidFill>
            <a:schemeClr val="accent5"/>
          </a:solidFill>
          <a:ln>
            <a:noFill/>
          </a:ln>
        </p:spPr>
        <p:txBody>
          <a:bodyPr spcFirstLastPara="1" wrap="square" lIns="60950" tIns="60950" rIns="60950" bIns="60950" anchor="ctr" anchorCtr="0">
            <a:noAutofit/>
          </a:bodyPr>
          <a:lstStyle/>
          <a:p>
            <a:pPr algn="ctr">
              <a:buClr>
                <a:srgbClr val="999999"/>
              </a:buClr>
              <a:buSzPts val="2800"/>
            </a:pPr>
            <a:r>
              <a:rPr lang="en-GB" sz="1865">
                <a:solidFill>
                  <a:srgbClr val="FFFFFF"/>
                </a:solidFill>
                <a:latin typeface="Roboto"/>
                <a:ea typeface="Roboto"/>
                <a:cs typeface="Roboto"/>
                <a:sym typeface="Roboto"/>
              </a:rPr>
              <a:t>Storage services</a:t>
            </a:r>
            <a:endParaRPr sz="1865">
              <a:solidFill>
                <a:srgbClr val="FFFFFF"/>
              </a:solidFill>
              <a:latin typeface="Roboto"/>
              <a:ea typeface="Roboto"/>
              <a:cs typeface="Roboto"/>
              <a:sym typeface="Roboto"/>
            </a:endParaRPr>
          </a:p>
        </p:txBody>
      </p:sp>
      <p:sp>
        <p:nvSpPr>
          <p:cNvPr id="290" name="Google Shape;290;p48"/>
          <p:cNvSpPr txBox="1"/>
          <p:nvPr/>
        </p:nvSpPr>
        <p:spPr>
          <a:xfrm>
            <a:off x="3167200" y="2522059"/>
            <a:ext cx="5857600" cy="608400"/>
          </a:xfrm>
          <a:prstGeom prst="rect">
            <a:avLst/>
          </a:prstGeom>
          <a:solidFill>
            <a:schemeClr val="accent2"/>
          </a:solidFill>
          <a:ln>
            <a:noFill/>
          </a:ln>
        </p:spPr>
        <p:txBody>
          <a:bodyPr spcFirstLastPara="1" wrap="square" lIns="60950" tIns="60950" rIns="60950" bIns="60950" anchor="ctr" anchorCtr="0">
            <a:noAutofit/>
          </a:bodyPr>
          <a:lstStyle/>
          <a:p>
            <a:pPr algn="ctr">
              <a:buClr>
                <a:srgbClr val="999999"/>
              </a:buClr>
              <a:buSzPts val="2800"/>
            </a:pPr>
            <a:r>
              <a:rPr lang="en-GB" sz="1865">
                <a:solidFill>
                  <a:srgbClr val="FFFFFF"/>
                </a:solidFill>
                <a:latin typeface="Roboto"/>
                <a:ea typeface="Roboto"/>
                <a:cs typeface="Roboto"/>
                <a:sym typeface="Roboto"/>
              </a:rPr>
              <a:t>Internet communication</a:t>
            </a:r>
            <a:endParaRPr sz="1865">
              <a:solidFill>
                <a:srgbClr val="FFFFFF"/>
              </a:solidFill>
              <a:latin typeface="Roboto"/>
              <a:ea typeface="Roboto"/>
              <a:cs typeface="Roboto"/>
              <a:sym typeface="Roboto"/>
            </a:endParaRPr>
          </a:p>
        </p:txBody>
      </p:sp>
      <p:sp>
        <p:nvSpPr>
          <p:cNvPr id="291" name="Google Shape;291;p48"/>
          <p:cNvSpPr txBox="1"/>
          <p:nvPr/>
        </p:nvSpPr>
        <p:spPr>
          <a:xfrm>
            <a:off x="3167200" y="1779617"/>
            <a:ext cx="5857600" cy="608400"/>
          </a:xfrm>
          <a:prstGeom prst="rect">
            <a:avLst/>
          </a:prstGeom>
          <a:solidFill>
            <a:srgbClr val="1C4587"/>
          </a:solidFill>
          <a:ln>
            <a:noFill/>
          </a:ln>
        </p:spPr>
        <p:txBody>
          <a:bodyPr spcFirstLastPara="1" wrap="square" lIns="60950" tIns="60950" rIns="60950" bIns="60950" anchor="ctr" anchorCtr="0">
            <a:noAutofit/>
          </a:bodyPr>
          <a:lstStyle/>
          <a:p>
            <a:pPr algn="ctr">
              <a:buClr>
                <a:srgbClr val="999999"/>
              </a:buClr>
              <a:buSzPts val="2800"/>
            </a:pPr>
            <a:r>
              <a:rPr lang="en-GB" sz="1865">
                <a:solidFill>
                  <a:srgbClr val="FFFFFF"/>
                </a:solidFill>
                <a:latin typeface="Roboto"/>
                <a:ea typeface="Roboto"/>
                <a:cs typeface="Roboto"/>
                <a:sym typeface="Roboto"/>
              </a:rPr>
              <a:t>Operational security</a:t>
            </a:r>
            <a:endParaRPr sz="1865">
              <a:solidFill>
                <a:srgbClr val="FFFFFF"/>
              </a:solidFill>
              <a:latin typeface="Roboto"/>
              <a:ea typeface="Roboto"/>
              <a:cs typeface="Roboto"/>
              <a:sym typeface="Roboto"/>
            </a:endParaRPr>
          </a:p>
        </p:txBody>
      </p:sp>
      <p:sp>
        <p:nvSpPr>
          <p:cNvPr id="292" name="Google Shape;292;p48"/>
          <p:cNvSpPr/>
          <p:nvPr/>
        </p:nvSpPr>
        <p:spPr>
          <a:xfrm>
            <a:off x="2243933" y="1779617"/>
            <a:ext cx="682600" cy="4274600"/>
          </a:xfrm>
          <a:prstGeom prst="upArrow">
            <a:avLst>
              <a:gd name="adj1" fmla="val 50000"/>
              <a:gd name="adj2" fmla="val 50000"/>
            </a:avLst>
          </a:prstGeom>
          <a:solidFill>
            <a:srgbClr val="EFEFEF"/>
          </a:solidFill>
          <a:ln w="9525" cap="flat" cmpd="sng">
            <a:solidFill>
              <a:srgbClr val="EFEFEF"/>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293" name="Google Shape;293;p4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Google’s infrastructure security layers</a:t>
            </a:r>
            <a:endParaRPr lang="en-GB"/>
          </a:p>
        </p:txBody>
      </p:sp>
      <p:sp>
        <p:nvSpPr>
          <p:cNvPr id="294" name="Google Shape;294;p4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1"/>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9"/>
          <p:cNvPicPr preferRelativeResize="0"/>
          <p:nvPr/>
        </p:nvPicPr>
        <p:blipFill rotWithShape="1">
          <a:blip r:embed="rId1"/>
          <a:srcRect/>
          <a:stretch>
            <a:fillRect/>
          </a:stretch>
        </p:blipFill>
        <p:spPr>
          <a:xfrm>
            <a:off x="6705600" y="1645920"/>
            <a:ext cx="3962400" cy="2748915"/>
          </a:xfrm>
          <a:prstGeom prst="rect">
            <a:avLst/>
          </a:prstGeom>
          <a:noFill/>
          <a:ln>
            <a:noFill/>
          </a:ln>
        </p:spPr>
      </p:pic>
      <p:sp>
        <p:nvSpPr>
          <p:cNvPr id="300" name="Google Shape;300;p4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Securing the low level infrastructure</a:t>
            </a:r>
            <a:endParaRPr lang="en-GB"/>
          </a:p>
        </p:txBody>
      </p:sp>
      <p:sp>
        <p:nvSpPr>
          <p:cNvPr id="301" name="Google Shape;301;p49"/>
          <p:cNvSpPr txBox="1">
            <a:spLocks noGrp="1"/>
          </p:cNvSpPr>
          <p:nvPr>
            <p:ph type="body" idx="1"/>
          </p:nvPr>
        </p:nvSpPr>
        <p:spPr>
          <a:xfrm>
            <a:off x="1161650" y="1621417"/>
            <a:ext cx="4834600" cy="4512400"/>
          </a:xfrm>
          <a:prstGeom prst="rect">
            <a:avLst/>
          </a:prstGeom>
        </p:spPr>
        <p:txBody>
          <a:bodyPr spcFirstLastPara="1" wrap="square" lIns="60950" tIns="60950" rIns="60950" bIns="60950" anchor="t" anchorCtr="0">
            <a:noAutofit/>
          </a:bodyPr>
          <a:lstStyle/>
          <a:p>
            <a:pPr marL="457200"/>
            <a:r>
              <a:rPr lang="en-GB"/>
              <a:t>State-of-the-art data centers</a:t>
            </a:r>
            <a:endParaRPr lang="en-GB"/>
          </a:p>
          <a:p>
            <a:pPr marL="457200" indent="-152400">
              <a:buNone/>
            </a:pPr>
          </a:p>
          <a:p>
            <a:pPr marL="457200"/>
            <a:r>
              <a:rPr lang="en-GB"/>
              <a:t>Security of physical premises</a:t>
            </a:r>
            <a:endParaRPr lang="en-GB"/>
          </a:p>
          <a:p>
            <a:pPr marL="457200" indent="-152400">
              <a:buNone/>
            </a:pPr>
          </a:p>
          <a:p>
            <a:pPr marL="457200"/>
            <a:r>
              <a:rPr lang="en-GB"/>
              <a:t>Hardware design and provenance</a:t>
            </a:r>
            <a:endParaRPr lang="en-GB"/>
          </a:p>
          <a:p>
            <a:pPr marL="457200" indent="-152400">
              <a:buNone/>
            </a:pPr>
          </a:p>
          <a:p>
            <a:pPr marL="457200"/>
            <a:r>
              <a:rPr lang="en-GB"/>
              <a:t>Secure boot stack and machine identity</a:t>
            </a:r>
            <a:endParaRPr lang="en-GB"/>
          </a:p>
          <a:p>
            <a:pPr marL="0" indent="0">
              <a:buNone/>
            </a:pPr>
          </a:p>
          <a:p>
            <a:pPr marL="0" indent="0">
              <a:buNone/>
            </a:pPr>
          </a:p>
        </p:txBody>
      </p:sp>
      <p:sp>
        <p:nvSpPr>
          <p:cNvPr id="302" name="Google Shape;302;p4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2"/>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50"/>
          <p:cNvPicPr preferRelativeResize="0"/>
          <p:nvPr/>
        </p:nvPicPr>
        <p:blipFill rotWithShape="1">
          <a:blip r:embed="rId1"/>
          <a:srcRect/>
          <a:stretch>
            <a:fillRect/>
          </a:stretch>
        </p:blipFill>
        <p:spPr>
          <a:xfrm>
            <a:off x="6692234" y="1712767"/>
            <a:ext cx="3989133" cy="2605233"/>
          </a:xfrm>
          <a:prstGeom prst="rect">
            <a:avLst/>
          </a:prstGeom>
          <a:noFill/>
          <a:ln>
            <a:noFill/>
          </a:ln>
        </p:spPr>
      </p:pic>
      <p:sp>
        <p:nvSpPr>
          <p:cNvPr id="308" name="Google Shape;308;p5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Securing service deployment</a:t>
            </a:r>
            <a:endParaRPr lang="en-GB"/>
          </a:p>
        </p:txBody>
      </p:sp>
      <p:sp>
        <p:nvSpPr>
          <p:cNvPr id="309" name="Google Shape;309;p50"/>
          <p:cNvSpPr txBox="1">
            <a:spLocks noGrp="1"/>
          </p:cNvSpPr>
          <p:nvPr>
            <p:ph type="body" idx="1"/>
          </p:nvPr>
        </p:nvSpPr>
        <p:spPr>
          <a:xfrm>
            <a:off x="1161650" y="1621417"/>
            <a:ext cx="4834600" cy="4512400"/>
          </a:xfrm>
          <a:prstGeom prst="rect">
            <a:avLst/>
          </a:prstGeom>
        </p:spPr>
        <p:txBody>
          <a:bodyPr spcFirstLastPara="1" wrap="square" lIns="60950" tIns="60950" rIns="60950" bIns="60950" anchor="t" anchorCtr="0">
            <a:noAutofit/>
          </a:bodyPr>
          <a:lstStyle/>
          <a:p>
            <a:pPr marL="457200"/>
            <a:r>
              <a:rPr lang="en-GB"/>
              <a:t>Service identity, integrity, and isolation and inter-service access management</a:t>
            </a:r>
            <a:endParaRPr lang="en-GB"/>
          </a:p>
          <a:p>
            <a:pPr marL="457200" indent="-152400">
              <a:buNone/>
            </a:pPr>
          </a:p>
          <a:p>
            <a:pPr marL="457200"/>
            <a:r>
              <a:rPr lang="en-GB"/>
              <a:t>Encryption of inter-service communication</a:t>
            </a:r>
            <a:endParaRPr lang="en-GB"/>
          </a:p>
          <a:p>
            <a:pPr marL="457200" indent="-152400">
              <a:buNone/>
            </a:pPr>
          </a:p>
          <a:p>
            <a:pPr marL="457200"/>
            <a:r>
              <a:rPr lang="en-GB"/>
              <a:t>External bug bounty program</a:t>
            </a:r>
            <a:endParaRPr lang="en-GB"/>
          </a:p>
          <a:p>
            <a:pPr marL="0" indent="0">
              <a:buNone/>
            </a:pPr>
          </a:p>
          <a:p>
            <a:pPr marL="0" indent="0">
              <a:buNone/>
            </a:pPr>
          </a:p>
        </p:txBody>
      </p:sp>
      <p:sp>
        <p:nvSpPr>
          <p:cNvPr id="310" name="Google Shape;310;p5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2"/>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1"/>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GB" sz="2335" dirty="0"/>
              <a:t>Introduction to Security in the Cloud</a:t>
            </a:r>
            <a:endParaRPr sz="2335" dirty="0"/>
          </a:p>
          <a:p>
            <a:pPr marL="0" indent="0">
              <a:spcBef>
                <a:spcPts val="1935"/>
              </a:spcBef>
              <a:buNone/>
            </a:pPr>
            <a:r>
              <a:rPr lang="en-GB" sz="2335" dirty="0">
                <a:solidFill>
                  <a:schemeClr val="accent2"/>
                </a:solidFill>
              </a:rPr>
              <a:t>The Shared Security Model</a:t>
            </a:r>
            <a:endParaRPr sz="2335" dirty="0">
              <a:solidFill>
                <a:schemeClr val="accent2"/>
              </a:solidFill>
            </a:endParaRPr>
          </a:p>
          <a:p>
            <a:pPr marL="0" indent="0">
              <a:spcBef>
                <a:spcPts val="1935"/>
              </a:spcBef>
              <a:buNone/>
            </a:pPr>
            <a:r>
              <a:rPr lang="en-GB" sz="2335" dirty="0"/>
              <a:t>Encryption Options</a:t>
            </a:r>
            <a:endParaRPr sz="2335" dirty="0"/>
          </a:p>
          <a:p>
            <a:pPr marL="0" indent="0">
              <a:spcBef>
                <a:spcPts val="1935"/>
              </a:spcBef>
              <a:spcAft>
                <a:spcPts val="1935"/>
              </a:spcAft>
              <a:buNone/>
            </a:pPr>
            <a:r>
              <a:rPr lang="en-GB" sz="2335" dirty="0"/>
              <a:t>Authentication and Authorization with Cloud IAM</a:t>
            </a:r>
            <a:endParaRPr lang="en-GB" sz="2335" dirty="0"/>
          </a:p>
          <a:p>
            <a:pPr marL="0" indent="0">
              <a:spcBef>
                <a:spcPts val="1935"/>
              </a:spcBef>
              <a:spcAft>
                <a:spcPts val="1935"/>
              </a:spcAft>
              <a:buNone/>
            </a:pPr>
            <a:r>
              <a:rPr lang="en-US" sz="2335" dirty="0"/>
              <a:t>Identify Best Practices for Authorization using Cloud IAM</a:t>
            </a:r>
            <a:endParaRPr lang="en-US" sz="2335" dirty="0"/>
          </a:p>
          <a:p>
            <a:pPr marL="0" indent="0">
              <a:spcBef>
                <a:spcPts val="1935"/>
              </a:spcBef>
              <a:spcAft>
                <a:spcPts val="1935"/>
              </a:spcAft>
              <a:buNone/>
            </a:pPr>
            <a:endParaRPr sz="2335" dirty="0"/>
          </a:p>
        </p:txBody>
      </p:sp>
      <p:sp>
        <p:nvSpPr>
          <p:cNvPr id="316" name="Google Shape;316;p51"/>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GB"/>
              <a:t>Agenda</a:t>
            </a:r>
            <a:endParaRPr lang="en-GB"/>
          </a:p>
        </p:txBody>
      </p:sp>
      <p:sp>
        <p:nvSpPr>
          <p:cNvPr id="317" name="Google Shape;317;p5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1"/>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 name="Group 2"/>
          <p:cNvGrpSpPr/>
          <p:nvPr/>
        </p:nvGrpSpPr>
        <p:grpSpPr>
          <a:xfrm>
            <a:off x="1219196" y="1637583"/>
            <a:ext cx="7618057" cy="4711220"/>
            <a:chOff x="1219196" y="1637583"/>
            <a:chExt cx="7618057" cy="4711220"/>
          </a:xfrm>
        </p:grpSpPr>
        <p:sp>
          <p:nvSpPr>
            <p:cNvPr id="325" name="Google Shape;325;p52"/>
            <p:cNvSpPr txBox="1"/>
            <p:nvPr/>
          </p:nvSpPr>
          <p:spPr>
            <a:xfrm>
              <a:off x="3299716" y="2056603"/>
              <a:ext cx="1960800" cy="4292200"/>
            </a:xfrm>
            <a:prstGeom prst="rect">
              <a:avLst/>
            </a:prstGeom>
            <a:noFill/>
            <a:ln>
              <a:noFill/>
            </a:ln>
          </p:spPr>
          <p:txBody>
            <a:bodyPr spcFirstLastPara="1" wrap="square" lIns="121900" tIns="121900" rIns="121900" bIns="121900" anchor="t" anchorCtr="0">
              <a:noAutofit/>
            </a:bodyPr>
            <a:lstStyle/>
            <a:p>
              <a:pPr>
                <a:buClr>
                  <a:srgbClr val="000000"/>
                </a:buClr>
                <a:buSzPts val="2200"/>
              </a:pPr>
              <a:r>
                <a:rPr lang="en-GB" sz="1065" dirty="0">
                  <a:solidFill>
                    <a:schemeClr val="lt1"/>
                  </a:solidFill>
                  <a:latin typeface="Roboto"/>
                  <a:ea typeface="Roboto"/>
                  <a:cs typeface="Roboto"/>
                  <a:sym typeface="Roboto"/>
                </a:rPr>
                <a:t>Content</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Access policies</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Usage</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Deployment</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Web app security</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Identity</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Operations</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Access and authentication</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Network security</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OS, data, and content</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Audit logging</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Network</a:t>
              </a:r>
              <a:endParaRPr sz="1065" dirty="0">
                <a:solidFill>
                  <a:schemeClr val="lt1"/>
                </a:solidFill>
                <a:latin typeface="Roboto"/>
                <a:ea typeface="Roboto"/>
                <a:cs typeface="Roboto"/>
                <a:sym typeface="Roboto"/>
              </a:endParaRPr>
            </a:p>
            <a:p>
              <a:pPr>
                <a:spcBef>
                  <a:spcPts val="965"/>
                </a:spcBef>
                <a:buClr>
                  <a:srgbClr val="000000"/>
                </a:buClr>
                <a:buSzPts val="2200"/>
              </a:pPr>
              <a:r>
                <a:rPr lang="en-GB" sz="1065" dirty="0">
                  <a:solidFill>
                    <a:schemeClr val="lt1"/>
                  </a:solidFill>
                  <a:latin typeface="Roboto"/>
                  <a:ea typeface="Roboto"/>
                  <a:cs typeface="Roboto"/>
                  <a:sym typeface="Roboto"/>
                </a:rPr>
                <a:t>Storage and encryption</a:t>
              </a:r>
              <a:endParaRPr sz="1065" dirty="0">
                <a:solidFill>
                  <a:schemeClr val="lt1"/>
                </a:solidFill>
                <a:latin typeface="Roboto"/>
                <a:ea typeface="Roboto"/>
                <a:cs typeface="Roboto"/>
                <a:sym typeface="Roboto"/>
              </a:endParaRPr>
            </a:p>
            <a:p>
              <a:pPr>
                <a:spcBef>
                  <a:spcPts val="965"/>
                </a:spcBef>
                <a:spcAft>
                  <a:spcPts val="965"/>
                </a:spcAft>
              </a:pPr>
              <a:r>
                <a:rPr lang="en-GB" sz="1065" dirty="0">
                  <a:solidFill>
                    <a:schemeClr val="lt1"/>
                  </a:solidFill>
                  <a:latin typeface="Roboto"/>
                  <a:ea typeface="Roboto"/>
                  <a:cs typeface="Roboto"/>
                  <a:sym typeface="Roboto"/>
                </a:rPr>
                <a:t>Hardware</a:t>
              </a:r>
              <a:endParaRPr sz="1065" dirty="0">
                <a:solidFill>
                  <a:schemeClr val="lt1"/>
                </a:solidFill>
                <a:latin typeface="Roboto"/>
                <a:ea typeface="Roboto"/>
                <a:cs typeface="Roboto"/>
                <a:sym typeface="Roboto"/>
              </a:endParaRPr>
            </a:p>
          </p:txBody>
        </p:sp>
        <p:grpSp>
          <p:nvGrpSpPr>
            <p:cNvPr id="2" name="Group 1"/>
            <p:cNvGrpSpPr/>
            <p:nvPr/>
          </p:nvGrpSpPr>
          <p:grpSpPr>
            <a:xfrm>
              <a:off x="1219196" y="1637583"/>
              <a:ext cx="7618057" cy="4483161"/>
              <a:chOff x="1219196" y="1637583"/>
              <a:chExt cx="7618057" cy="4483161"/>
            </a:xfrm>
          </p:grpSpPr>
          <p:sp>
            <p:nvSpPr>
              <p:cNvPr id="322" name="Google Shape;322;p52"/>
              <p:cNvSpPr/>
              <p:nvPr/>
            </p:nvSpPr>
            <p:spPr>
              <a:xfrm>
                <a:off x="7002037" y="1637583"/>
                <a:ext cx="868400" cy="4483000"/>
              </a:xfrm>
              <a:prstGeom prst="rect">
                <a:avLst/>
              </a:prstGeom>
              <a:solidFill>
                <a:srgbClr val="F5F5F5"/>
              </a:solidFill>
              <a:ln>
                <a:noFill/>
              </a:ln>
            </p:spPr>
            <p:txBody>
              <a:bodyPr spcFirstLastPara="1" wrap="square" lIns="121900" tIns="121900" rIns="121900" bIns="121900" anchor="t" anchorCtr="0">
                <a:noAutofit/>
              </a:bodyPr>
              <a:lstStyle/>
              <a:p>
                <a:pPr algn="ctr">
                  <a:buClr>
                    <a:srgbClr val="000000"/>
                  </a:buClr>
                  <a:buSzPts val="2200"/>
                </a:pPr>
                <a:r>
                  <a:rPr lang="en-GB" sz="1065">
                    <a:solidFill>
                      <a:schemeClr val="lt1"/>
                    </a:solidFill>
                    <a:latin typeface="Roboto"/>
                    <a:ea typeface="Roboto"/>
                    <a:cs typeface="Roboto"/>
                    <a:sym typeface="Roboto"/>
                  </a:rPr>
                  <a:t>PaaS</a:t>
                </a:r>
                <a:endParaRPr sz="1065">
                  <a:solidFill>
                    <a:schemeClr val="lt1"/>
                  </a:solidFill>
                  <a:latin typeface="Roboto"/>
                  <a:ea typeface="Roboto"/>
                  <a:cs typeface="Roboto"/>
                  <a:sym typeface="Roboto"/>
                </a:endParaRPr>
              </a:p>
            </p:txBody>
          </p:sp>
          <p:sp>
            <p:nvSpPr>
              <p:cNvPr id="323" name="Google Shape;323;p52"/>
              <p:cNvSpPr/>
              <p:nvPr/>
            </p:nvSpPr>
            <p:spPr>
              <a:xfrm>
                <a:off x="5127719" y="1637583"/>
                <a:ext cx="868400" cy="4483000"/>
              </a:xfrm>
              <a:prstGeom prst="rect">
                <a:avLst/>
              </a:prstGeom>
              <a:solidFill>
                <a:srgbClr val="F5F5F5"/>
              </a:solidFill>
              <a:ln>
                <a:noFill/>
              </a:ln>
            </p:spPr>
            <p:txBody>
              <a:bodyPr spcFirstLastPara="1" wrap="square" lIns="121900" tIns="60950" rIns="121900" bIns="121900" anchor="t" anchorCtr="0">
                <a:noAutofit/>
              </a:bodyPr>
              <a:lstStyle/>
              <a:p>
                <a:pPr algn="ctr">
                  <a:buClr>
                    <a:srgbClr val="000000"/>
                  </a:buClr>
                  <a:buSzPts val="2200"/>
                </a:pPr>
                <a:r>
                  <a:rPr lang="en-GB" sz="1065">
                    <a:solidFill>
                      <a:schemeClr val="lt1"/>
                    </a:solidFill>
                    <a:latin typeface="Roboto"/>
                    <a:ea typeface="Roboto"/>
                    <a:cs typeface="Roboto"/>
                    <a:sym typeface="Roboto"/>
                  </a:rPr>
                  <a:t>On-</a:t>
                </a:r>
                <a:endParaRPr sz="1065">
                  <a:solidFill>
                    <a:schemeClr val="lt1"/>
                  </a:solidFill>
                  <a:latin typeface="Roboto"/>
                  <a:ea typeface="Roboto"/>
                  <a:cs typeface="Roboto"/>
                  <a:sym typeface="Roboto"/>
                </a:endParaRPr>
              </a:p>
              <a:p>
                <a:pPr algn="ctr">
                  <a:buClr>
                    <a:srgbClr val="000000"/>
                  </a:buClr>
                  <a:buSzPts val="2200"/>
                </a:pPr>
                <a:r>
                  <a:rPr lang="en-GB" sz="1065">
                    <a:solidFill>
                      <a:schemeClr val="lt1"/>
                    </a:solidFill>
                    <a:latin typeface="Roboto"/>
                    <a:ea typeface="Roboto"/>
                    <a:cs typeface="Roboto"/>
                    <a:sym typeface="Roboto"/>
                  </a:rPr>
                  <a:t>premises</a:t>
                </a:r>
                <a:endParaRPr sz="1065">
                  <a:solidFill>
                    <a:schemeClr val="lt1"/>
                  </a:solidFill>
                  <a:latin typeface="Roboto"/>
                  <a:ea typeface="Roboto"/>
                  <a:cs typeface="Roboto"/>
                  <a:sym typeface="Roboto"/>
                </a:endParaRPr>
              </a:p>
            </p:txBody>
          </p:sp>
          <p:sp>
            <p:nvSpPr>
              <p:cNvPr id="324" name="Google Shape;324;p52"/>
              <p:cNvSpPr/>
              <p:nvPr/>
            </p:nvSpPr>
            <p:spPr>
              <a:xfrm>
                <a:off x="6055595" y="1637583"/>
                <a:ext cx="868400" cy="4483000"/>
              </a:xfrm>
              <a:prstGeom prst="rect">
                <a:avLst/>
              </a:prstGeom>
              <a:solidFill>
                <a:srgbClr val="F5F5F5"/>
              </a:solidFill>
              <a:ln>
                <a:noFill/>
              </a:ln>
            </p:spPr>
            <p:txBody>
              <a:bodyPr spcFirstLastPara="1" wrap="square" lIns="60950" tIns="121900" rIns="60950" bIns="121900" anchor="t" anchorCtr="0">
                <a:noAutofit/>
              </a:bodyPr>
              <a:lstStyle/>
              <a:p>
                <a:pPr algn="ctr">
                  <a:buClr>
                    <a:srgbClr val="000000"/>
                  </a:buClr>
                  <a:buSzPts val="2200"/>
                </a:pPr>
                <a:r>
                  <a:rPr lang="en-GB" sz="1065">
                    <a:solidFill>
                      <a:schemeClr val="lt1"/>
                    </a:solidFill>
                    <a:latin typeface="Roboto"/>
                    <a:ea typeface="Roboto"/>
                    <a:cs typeface="Roboto"/>
                    <a:sym typeface="Roboto"/>
                  </a:rPr>
                  <a:t>IaaS</a:t>
                </a:r>
                <a:endParaRPr sz="1065">
                  <a:solidFill>
                    <a:schemeClr val="lt1"/>
                  </a:solidFill>
                  <a:latin typeface="Roboto"/>
                  <a:ea typeface="Roboto"/>
                  <a:cs typeface="Roboto"/>
                  <a:sym typeface="Roboto"/>
                </a:endParaRPr>
              </a:p>
            </p:txBody>
          </p:sp>
          <p:sp>
            <p:nvSpPr>
              <p:cNvPr id="326" name="Google Shape;326;p52"/>
              <p:cNvSpPr/>
              <p:nvPr/>
            </p:nvSpPr>
            <p:spPr>
              <a:xfrm>
                <a:off x="7968587" y="1637591"/>
                <a:ext cx="868400" cy="4479800"/>
              </a:xfrm>
              <a:prstGeom prst="rect">
                <a:avLst/>
              </a:prstGeom>
              <a:solidFill>
                <a:srgbClr val="F5F5F5"/>
              </a:solidFill>
              <a:ln>
                <a:noFill/>
              </a:ln>
            </p:spPr>
            <p:txBody>
              <a:bodyPr spcFirstLastPara="1" wrap="square" lIns="121900" tIns="60950" rIns="121900" bIns="121900" anchor="t" anchorCtr="0">
                <a:noAutofit/>
              </a:bodyPr>
              <a:lstStyle/>
              <a:p>
                <a:pPr algn="ctr">
                  <a:buClr>
                    <a:srgbClr val="000000"/>
                  </a:buClr>
                  <a:buSzPts val="2200"/>
                </a:pPr>
                <a:r>
                  <a:rPr lang="en-GB" sz="1065">
                    <a:solidFill>
                      <a:schemeClr val="lt1"/>
                    </a:solidFill>
                    <a:latin typeface="Roboto"/>
                    <a:ea typeface="Roboto"/>
                    <a:cs typeface="Roboto"/>
                    <a:sym typeface="Roboto"/>
                  </a:rPr>
                  <a:t>Managed services </a:t>
                </a:r>
                <a:endParaRPr sz="1065">
                  <a:solidFill>
                    <a:schemeClr val="lt1"/>
                  </a:solidFill>
                  <a:latin typeface="Roboto"/>
                  <a:ea typeface="Roboto"/>
                  <a:cs typeface="Roboto"/>
                  <a:sym typeface="Roboto"/>
                </a:endParaRPr>
              </a:p>
            </p:txBody>
          </p:sp>
          <p:cxnSp>
            <p:nvCxnSpPr>
              <p:cNvPr id="327" name="Google Shape;327;p52"/>
              <p:cNvCxnSpPr/>
              <p:nvPr/>
            </p:nvCxnSpPr>
            <p:spPr>
              <a:xfrm>
                <a:off x="3301768" y="2395003"/>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28" name="Google Shape;328;p52"/>
              <p:cNvCxnSpPr/>
              <p:nvPr/>
            </p:nvCxnSpPr>
            <p:spPr>
              <a:xfrm>
                <a:off x="3301768" y="2681551"/>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29" name="Google Shape;329;p52"/>
              <p:cNvCxnSpPr/>
              <p:nvPr/>
            </p:nvCxnSpPr>
            <p:spPr>
              <a:xfrm>
                <a:off x="3301768" y="2968100"/>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30" name="Google Shape;330;p52"/>
              <p:cNvCxnSpPr/>
              <p:nvPr/>
            </p:nvCxnSpPr>
            <p:spPr>
              <a:xfrm>
                <a:off x="3301768" y="3254649"/>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31" name="Google Shape;331;p52"/>
              <p:cNvCxnSpPr/>
              <p:nvPr/>
            </p:nvCxnSpPr>
            <p:spPr>
              <a:xfrm>
                <a:off x="3305853" y="3541197"/>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32" name="Google Shape;332;p52"/>
              <p:cNvCxnSpPr/>
              <p:nvPr/>
            </p:nvCxnSpPr>
            <p:spPr>
              <a:xfrm>
                <a:off x="3305853" y="3827746"/>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33" name="Google Shape;333;p52"/>
              <p:cNvCxnSpPr/>
              <p:nvPr/>
            </p:nvCxnSpPr>
            <p:spPr>
              <a:xfrm>
                <a:off x="3305853" y="4114295"/>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34" name="Google Shape;334;p52"/>
              <p:cNvCxnSpPr/>
              <p:nvPr/>
            </p:nvCxnSpPr>
            <p:spPr>
              <a:xfrm>
                <a:off x="3299717" y="4400843"/>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35" name="Google Shape;335;p52"/>
              <p:cNvCxnSpPr/>
              <p:nvPr/>
            </p:nvCxnSpPr>
            <p:spPr>
              <a:xfrm>
                <a:off x="3305852" y="4687391"/>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36" name="Google Shape;336;p52"/>
              <p:cNvCxnSpPr/>
              <p:nvPr/>
            </p:nvCxnSpPr>
            <p:spPr>
              <a:xfrm>
                <a:off x="3299717" y="4973940"/>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37" name="Google Shape;337;p52"/>
              <p:cNvCxnSpPr/>
              <p:nvPr/>
            </p:nvCxnSpPr>
            <p:spPr>
              <a:xfrm>
                <a:off x="3305847" y="5260489"/>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38" name="Google Shape;338;p52"/>
              <p:cNvCxnSpPr/>
              <p:nvPr/>
            </p:nvCxnSpPr>
            <p:spPr>
              <a:xfrm>
                <a:off x="3305847" y="5547037"/>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39" name="Google Shape;339;p52"/>
              <p:cNvCxnSpPr/>
              <p:nvPr/>
            </p:nvCxnSpPr>
            <p:spPr>
              <a:xfrm>
                <a:off x="3303802" y="5833586"/>
                <a:ext cx="5531400" cy="0"/>
              </a:xfrm>
              <a:prstGeom prst="straightConnector1">
                <a:avLst/>
              </a:prstGeom>
              <a:noFill/>
              <a:ln w="9525" cap="flat" cmpd="sng">
                <a:solidFill>
                  <a:schemeClr val="accent1"/>
                </a:solidFill>
                <a:prstDash val="solid"/>
                <a:round/>
                <a:headEnd type="none" w="med" len="med"/>
                <a:tailEnd type="none" w="med" len="med"/>
              </a:ln>
            </p:spPr>
          </p:cxnSp>
          <p:cxnSp>
            <p:nvCxnSpPr>
              <p:cNvPr id="340" name="Google Shape;340;p52"/>
              <p:cNvCxnSpPr/>
              <p:nvPr/>
            </p:nvCxnSpPr>
            <p:spPr>
              <a:xfrm>
                <a:off x="3305853" y="2108454"/>
                <a:ext cx="5531400" cy="0"/>
              </a:xfrm>
              <a:prstGeom prst="straightConnector1">
                <a:avLst/>
              </a:prstGeom>
              <a:noFill/>
              <a:ln w="9525" cap="flat" cmpd="sng">
                <a:solidFill>
                  <a:schemeClr val="accent1"/>
                </a:solidFill>
                <a:prstDash val="solid"/>
                <a:round/>
                <a:headEnd type="none" w="med" len="med"/>
                <a:tailEnd type="none" w="med" len="med"/>
              </a:ln>
            </p:spPr>
          </p:cxnSp>
          <p:sp>
            <p:nvSpPr>
              <p:cNvPr id="341" name="Google Shape;341;p52"/>
              <p:cNvSpPr/>
              <p:nvPr/>
            </p:nvSpPr>
            <p:spPr>
              <a:xfrm>
                <a:off x="8224039" y="2108450"/>
                <a:ext cx="357600" cy="859600"/>
              </a:xfrm>
              <a:prstGeom prst="rect">
                <a:avLst/>
              </a:prstGeom>
              <a:solidFill>
                <a:schemeClr val="accent3"/>
              </a:solidFill>
              <a:ln>
                <a:noFill/>
              </a:ln>
            </p:spPr>
            <p:txBody>
              <a:bodyPr spcFirstLastPara="1" wrap="square" lIns="121900" tIns="121900" rIns="121900" bIns="121900" anchor="ctr" anchorCtr="0">
                <a:noAutofit/>
              </a:bodyPr>
              <a:lstStyle/>
              <a:p>
                <a:endParaRPr sz="1200"/>
              </a:p>
            </p:txBody>
          </p:sp>
          <p:sp>
            <p:nvSpPr>
              <p:cNvPr id="342" name="Google Shape;342;p52"/>
              <p:cNvSpPr/>
              <p:nvPr/>
            </p:nvSpPr>
            <p:spPr>
              <a:xfrm>
                <a:off x="8224039" y="2968100"/>
                <a:ext cx="357600" cy="3151600"/>
              </a:xfrm>
              <a:prstGeom prst="rect">
                <a:avLst/>
              </a:prstGeom>
              <a:solidFill>
                <a:schemeClr val="accent5"/>
              </a:solidFill>
              <a:ln>
                <a:noFill/>
              </a:ln>
            </p:spPr>
            <p:txBody>
              <a:bodyPr spcFirstLastPara="1" wrap="square" lIns="121900" tIns="121900" rIns="121900" bIns="121900" anchor="ctr" anchorCtr="0">
                <a:noAutofit/>
              </a:bodyPr>
              <a:lstStyle/>
              <a:p>
                <a:endParaRPr sz="1865"/>
              </a:p>
            </p:txBody>
          </p:sp>
          <p:sp>
            <p:nvSpPr>
              <p:cNvPr id="343" name="Google Shape;343;p52"/>
              <p:cNvSpPr/>
              <p:nvPr/>
            </p:nvSpPr>
            <p:spPr>
              <a:xfrm>
                <a:off x="5383172" y="2108447"/>
                <a:ext cx="357600" cy="4011600"/>
              </a:xfrm>
              <a:prstGeom prst="rect">
                <a:avLst/>
              </a:prstGeom>
              <a:solidFill>
                <a:schemeClr val="accent3"/>
              </a:solidFill>
              <a:ln>
                <a:noFill/>
              </a:ln>
            </p:spPr>
            <p:txBody>
              <a:bodyPr spcFirstLastPara="1" wrap="square" lIns="121900" tIns="121900" rIns="121900" bIns="121900" anchor="ctr" anchorCtr="0">
                <a:noAutofit/>
              </a:bodyPr>
              <a:lstStyle/>
              <a:p>
                <a:endParaRPr sz="1200"/>
              </a:p>
            </p:txBody>
          </p:sp>
          <p:sp>
            <p:nvSpPr>
              <p:cNvPr id="344" name="Google Shape;344;p52"/>
              <p:cNvSpPr txBox="1"/>
              <p:nvPr/>
            </p:nvSpPr>
            <p:spPr>
              <a:xfrm>
                <a:off x="3299717" y="1637583"/>
                <a:ext cx="1313000" cy="435600"/>
              </a:xfrm>
              <a:prstGeom prst="rect">
                <a:avLst/>
              </a:prstGeom>
              <a:noFill/>
              <a:ln>
                <a:noFill/>
              </a:ln>
            </p:spPr>
            <p:txBody>
              <a:bodyPr spcFirstLastPara="1" wrap="square" lIns="121917" tIns="121900" rIns="60950" bIns="121900" anchor="t" anchorCtr="0">
                <a:noAutofit/>
              </a:bodyPr>
              <a:lstStyle/>
              <a:p>
                <a:r>
                  <a:rPr lang="en-GB" sz="1335" b="1">
                    <a:solidFill>
                      <a:schemeClr val="lt1"/>
                    </a:solidFill>
                    <a:latin typeface="Roboto"/>
                    <a:ea typeface="Roboto"/>
                    <a:cs typeface="Roboto"/>
                    <a:sym typeface="Roboto"/>
                  </a:rPr>
                  <a:t>Responsibility</a:t>
                </a:r>
                <a:endParaRPr sz="1335" b="1">
                  <a:solidFill>
                    <a:schemeClr val="lt1"/>
                  </a:solidFill>
                  <a:latin typeface="Roboto"/>
                  <a:ea typeface="Roboto"/>
                  <a:cs typeface="Roboto"/>
                  <a:sym typeface="Roboto"/>
                </a:endParaRPr>
              </a:p>
            </p:txBody>
          </p:sp>
          <p:sp>
            <p:nvSpPr>
              <p:cNvPr id="345" name="Google Shape;345;p52"/>
              <p:cNvSpPr/>
              <p:nvPr/>
            </p:nvSpPr>
            <p:spPr>
              <a:xfrm>
                <a:off x="7257490" y="2108451"/>
                <a:ext cx="357600" cy="1432200"/>
              </a:xfrm>
              <a:prstGeom prst="rect">
                <a:avLst/>
              </a:prstGeom>
              <a:solidFill>
                <a:schemeClr val="accent3"/>
              </a:solidFill>
              <a:ln>
                <a:noFill/>
              </a:ln>
            </p:spPr>
            <p:txBody>
              <a:bodyPr spcFirstLastPara="1" wrap="square" lIns="121900" tIns="121900" rIns="121900" bIns="121900" anchor="ctr" anchorCtr="0">
                <a:noAutofit/>
              </a:bodyPr>
              <a:lstStyle/>
              <a:p>
                <a:endParaRPr sz="1200"/>
              </a:p>
            </p:txBody>
          </p:sp>
          <p:sp>
            <p:nvSpPr>
              <p:cNvPr id="346" name="Google Shape;346;p52"/>
              <p:cNvSpPr/>
              <p:nvPr/>
            </p:nvSpPr>
            <p:spPr>
              <a:xfrm>
                <a:off x="7257490" y="3541191"/>
                <a:ext cx="357600" cy="2578800"/>
              </a:xfrm>
              <a:prstGeom prst="rect">
                <a:avLst/>
              </a:prstGeom>
              <a:solidFill>
                <a:schemeClr val="accent5"/>
              </a:solidFill>
              <a:ln>
                <a:noFill/>
              </a:ln>
            </p:spPr>
            <p:txBody>
              <a:bodyPr spcFirstLastPara="1" wrap="square" lIns="121900" tIns="121900" rIns="121900" bIns="121900" anchor="ctr" anchorCtr="0">
                <a:noAutofit/>
              </a:bodyPr>
              <a:lstStyle/>
              <a:p>
                <a:endParaRPr sz="1865"/>
              </a:p>
            </p:txBody>
          </p:sp>
          <p:sp>
            <p:nvSpPr>
              <p:cNvPr id="347" name="Google Shape;347;p52"/>
              <p:cNvSpPr/>
              <p:nvPr/>
            </p:nvSpPr>
            <p:spPr>
              <a:xfrm>
                <a:off x="6311047" y="2108453"/>
                <a:ext cx="357600" cy="1720000"/>
              </a:xfrm>
              <a:prstGeom prst="rect">
                <a:avLst/>
              </a:prstGeom>
              <a:solidFill>
                <a:schemeClr val="accent3"/>
              </a:solidFill>
              <a:ln>
                <a:noFill/>
              </a:ln>
            </p:spPr>
            <p:txBody>
              <a:bodyPr spcFirstLastPara="1" wrap="square" lIns="121900" tIns="121900" rIns="121900" bIns="121900" anchor="ctr" anchorCtr="0">
                <a:noAutofit/>
              </a:bodyPr>
              <a:lstStyle/>
              <a:p>
                <a:endParaRPr sz="1200"/>
              </a:p>
            </p:txBody>
          </p:sp>
          <p:sp>
            <p:nvSpPr>
              <p:cNvPr id="348" name="Google Shape;348;p52"/>
              <p:cNvSpPr/>
              <p:nvPr/>
            </p:nvSpPr>
            <p:spPr>
              <a:xfrm>
                <a:off x="6311047" y="3827744"/>
                <a:ext cx="357600" cy="2293000"/>
              </a:xfrm>
              <a:prstGeom prst="rect">
                <a:avLst/>
              </a:prstGeom>
              <a:solidFill>
                <a:schemeClr val="accent5"/>
              </a:solidFill>
              <a:ln>
                <a:noFill/>
              </a:ln>
            </p:spPr>
            <p:txBody>
              <a:bodyPr spcFirstLastPara="1" wrap="square" lIns="121900" tIns="121900" rIns="121900" bIns="121900" anchor="ctr" anchorCtr="0">
                <a:noAutofit/>
              </a:bodyPr>
              <a:lstStyle/>
              <a:p>
                <a:endParaRPr sz="1865"/>
              </a:p>
            </p:txBody>
          </p:sp>
          <p:sp>
            <p:nvSpPr>
              <p:cNvPr id="349" name="Google Shape;349;p52"/>
              <p:cNvSpPr txBox="1"/>
              <p:nvPr/>
            </p:nvSpPr>
            <p:spPr>
              <a:xfrm>
                <a:off x="1337290" y="3524495"/>
                <a:ext cx="1671600" cy="384400"/>
              </a:xfrm>
              <a:prstGeom prst="rect">
                <a:avLst/>
              </a:prstGeom>
              <a:noFill/>
              <a:ln>
                <a:noFill/>
              </a:ln>
            </p:spPr>
            <p:txBody>
              <a:bodyPr spcFirstLastPara="1" wrap="square" lIns="121900" tIns="121900" rIns="121900" bIns="121900" anchor="t" anchorCtr="0">
                <a:noAutofit/>
              </a:bodyPr>
              <a:lstStyle/>
              <a:p>
                <a:pPr>
                  <a:buClr>
                    <a:srgbClr val="000000"/>
                  </a:buClr>
                  <a:buSzPts val="1800"/>
                </a:pPr>
                <a:r>
                  <a:rPr lang="en-GB" sz="1200" dirty="0">
                    <a:solidFill>
                      <a:schemeClr val="lt1"/>
                    </a:solidFill>
                    <a:latin typeface="Roboto"/>
                    <a:ea typeface="Roboto"/>
                    <a:cs typeface="Roboto"/>
                    <a:sym typeface="Roboto"/>
                  </a:rPr>
                  <a:t>Google-managed</a:t>
                </a:r>
                <a:endParaRPr sz="1200" dirty="0">
                  <a:solidFill>
                    <a:schemeClr val="lt1"/>
                  </a:solidFill>
                  <a:latin typeface="Roboto"/>
                  <a:ea typeface="Roboto"/>
                  <a:cs typeface="Roboto"/>
                  <a:sym typeface="Roboto"/>
                </a:endParaRPr>
              </a:p>
            </p:txBody>
          </p:sp>
          <p:sp>
            <p:nvSpPr>
              <p:cNvPr id="350" name="Google Shape;350;p52"/>
              <p:cNvSpPr txBox="1"/>
              <p:nvPr/>
            </p:nvSpPr>
            <p:spPr>
              <a:xfrm>
                <a:off x="1340678" y="3140095"/>
                <a:ext cx="1671600" cy="384400"/>
              </a:xfrm>
              <a:prstGeom prst="rect">
                <a:avLst/>
              </a:prstGeom>
              <a:noFill/>
              <a:ln>
                <a:noFill/>
              </a:ln>
            </p:spPr>
            <p:txBody>
              <a:bodyPr spcFirstLastPara="1" wrap="square" lIns="121900" tIns="121900" rIns="121900" bIns="121900" anchor="t" anchorCtr="0">
                <a:noAutofit/>
              </a:bodyPr>
              <a:lstStyle/>
              <a:p>
                <a:pPr>
                  <a:buClr>
                    <a:srgbClr val="000000"/>
                  </a:buClr>
                  <a:buSzPts val="1800"/>
                </a:pPr>
                <a:r>
                  <a:rPr lang="en-GB" sz="1200" dirty="0">
                    <a:solidFill>
                      <a:schemeClr val="lt1"/>
                    </a:solidFill>
                    <a:latin typeface="Roboto"/>
                    <a:ea typeface="Roboto"/>
                    <a:cs typeface="Roboto"/>
                    <a:sym typeface="Roboto"/>
                  </a:rPr>
                  <a:t>Customer-managed</a:t>
                </a:r>
                <a:endParaRPr sz="1200" dirty="0">
                  <a:solidFill>
                    <a:schemeClr val="lt1"/>
                  </a:solidFill>
                  <a:latin typeface="Roboto"/>
                  <a:ea typeface="Roboto"/>
                  <a:cs typeface="Roboto"/>
                  <a:sym typeface="Roboto"/>
                </a:endParaRPr>
              </a:p>
            </p:txBody>
          </p:sp>
          <p:sp>
            <p:nvSpPr>
              <p:cNvPr id="351" name="Google Shape;351;p52"/>
              <p:cNvSpPr/>
              <p:nvPr/>
            </p:nvSpPr>
            <p:spPr>
              <a:xfrm>
                <a:off x="1219196" y="3629675"/>
                <a:ext cx="174000" cy="174000"/>
              </a:xfrm>
              <a:prstGeom prst="rect">
                <a:avLst/>
              </a:prstGeom>
              <a:solidFill>
                <a:schemeClr val="accent5"/>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sp>
            <p:nvSpPr>
              <p:cNvPr id="352" name="Google Shape;352;p52"/>
              <p:cNvSpPr/>
              <p:nvPr/>
            </p:nvSpPr>
            <p:spPr>
              <a:xfrm>
                <a:off x="1219196" y="3245273"/>
                <a:ext cx="174000" cy="174000"/>
              </a:xfrm>
              <a:prstGeom prst="rect">
                <a:avLst/>
              </a:prstGeom>
              <a:solidFill>
                <a:schemeClr val="accent3"/>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grpSp>
      <p:sp>
        <p:nvSpPr>
          <p:cNvPr id="353" name="Google Shape;353;p5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With Google Cloud, security responsibility is shared</a:t>
            </a:r>
            <a:endParaRPr lang="en-GB"/>
          </a:p>
        </p:txBody>
      </p:sp>
      <p:sp>
        <p:nvSpPr>
          <p:cNvPr id="354" name="Google Shape;354;p5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1"/>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graphic showing at the bottom that AWS is responsible for secruity of the cloud, including the AWS Global Infrastructure, the compute, storage, database, and networking layers, and the software layer. At the top, the graphic shows that the customer is responsible for security in the cloud, including data encryption, networking traffice protection, the OS, firewall and network configurations, platform, application, and IAM management, and customer data as well."/>
          <p:cNvPicPr>
            <a:picLocks noChangeAspect="1"/>
          </p:cNvPicPr>
          <p:nvPr/>
        </p:nvPicPr>
        <p:blipFill>
          <a:blip r:embed="rId1"/>
          <a:stretch>
            <a:fillRect/>
          </a:stretch>
        </p:blipFill>
        <p:spPr>
          <a:xfrm>
            <a:off x="6536044" y="2402237"/>
            <a:ext cx="5351155" cy="3471621"/>
          </a:xfrm>
          <a:prstGeom prst="rect">
            <a:avLst/>
          </a:prstGeom>
          <a:noFill/>
          <a:ln>
            <a:solidFill>
              <a:schemeClr val="tx1"/>
            </a:solidFill>
          </a:ln>
        </p:spPr>
      </p:pic>
      <p:pic>
        <p:nvPicPr>
          <p:cNvPr id="100" name="Picture 99"/>
          <p:cNvPicPr>
            <a:picLocks noChangeAspect="1"/>
          </p:cNvPicPr>
          <p:nvPr/>
        </p:nvPicPr>
        <p:blipFill>
          <a:blip r:embed="rId2"/>
          <a:stretch>
            <a:fillRect/>
          </a:stretch>
        </p:blipFill>
        <p:spPr>
          <a:xfrm>
            <a:off x="464196" y="2402237"/>
            <a:ext cx="5930684" cy="3471620"/>
          </a:xfrm>
          <a:prstGeom prst="rect">
            <a:avLst/>
          </a:prstGeom>
          <a:ln>
            <a:solidFill>
              <a:schemeClr val="tx1"/>
            </a:solidFill>
          </a:ln>
        </p:spPr>
      </p:pic>
      <p:sp>
        <p:nvSpPr>
          <p:cNvPr id="102" name="Title 101"/>
          <p:cNvSpPr>
            <a:spLocks noGrp="1"/>
          </p:cNvSpPr>
          <p:nvPr>
            <p:ph type="title"/>
          </p:nvPr>
        </p:nvSpPr>
        <p:spPr/>
        <p:txBody>
          <a:bodyPr/>
          <a:lstStyle/>
          <a:p>
            <a:r>
              <a:rPr lang="en-US" dirty="0"/>
              <a:t>Shared Responsibility Model</a:t>
            </a:r>
            <a:endParaRPr lang="en-US" dirty="0"/>
          </a:p>
        </p:txBody>
      </p:sp>
      <p:sp>
        <p:nvSpPr>
          <p:cNvPr id="104" name="TextBox 103"/>
          <p:cNvSpPr txBox="1"/>
          <p:nvPr/>
        </p:nvSpPr>
        <p:spPr>
          <a:xfrm>
            <a:off x="2541260" y="1819550"/>
            <a:ext cx="1239864" cy="461665"/>
          </a:xfrm>
          <a:prstGeom prst="rect">
            <a:avLst/>
          </a:prstGeom>
          <a:noFill/>
        </p:spPr>
        <p:txBody>
          <a:bodyPr wrap="square" rtlCol="0">
            <a:spAutoFit/>
          </a:bodyPr>
          <a:lstStyle/>
          <a:p>
            <a:r>
              <a:rPr lang="en-US" sz="2400" b="1" dirty="0"/>
              <a:t>GCP</a:t>
            </a:r>
            <a:endParaRPr lang="en-US" sz="2400" b="1" dirty="0"/>
          </a:p>
        </p:txBody>
      </p:sp>
      <p:sp>
        <p:nvSpPr>
          <p:cNvPr id="105" name="TextBox 104"/>
          <p:cNvSpPr txBox="1"/>
          <p:nvPr/>
        </p:nvSpPr>
        <p:spPr>
          <a:xfrm>
            <a:off x="8410878" y="1865716"/>
            <a:ext cx="1239864" cy="461665"/>
          </a:xfrm>
          <a:prstGeom prst="rect">
            <a:avLst/>
          </a:prstGeom>
          <a:noFill/>
        </p:spPr>
        <p:txBody>
          <a:bodyPr wrap="square" rtlCol="0">
            <a:spAutoFit/>
          </a:bodyPr>
          <a:lstStyle/>
          <a:p>
            <a:r>
              <a:rPr lang="en-US" sz="2400" b="1" dirty="0"/>
              <a:t>AWS</a:t>
            </a:r>
            <a:endParaRPr lang="en-US" sz="2400"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3"/>
          <p:cNvSpPr/>
          <p:nvPr/>
        </p:nvSpPr>
        <p:spPr>
          <a:xfrm>
            <a:off x="4899239" y="4054693"/>
            <a:ext cx="2014600" cy="1995400"/>
          </a:xfrm>
          <a:prstGeom prst="ellipse">
            <a:avLst/>
          </a:prstGeom>
          <a:noFill/>
          <a:ln w="9525" cap="flat" cmpd="sng">
            <a:solidFill>
              <a:schemeClr val="accent5"/>
            </a:solidFill>
            <a:prstDash val="solid"/>
            <a:round/>
            <a:headEnd type="none" w="sm" len="sm"/>
            <a:tailEnd type="none" w="sm" len="sm"/>
          </a:ln>
        </p:spPr>
        <p:txBody>
          <a:bodyPr spcFirstLastPara="1" wrap="square" lIns="60950" tIns="60950" rIns="60950" bIns="60950" anchor="ctr" anchorCtr="0">
            <a:noAutofit/>
          </a:bodyPr>
          <a:lstStyle/>
          <a:p>
            <a:endParaRPr sz="1200"/>
          </a:p>
        </p:txBody>
      </p:sp>
      <p:pic>
        <p:nvPicPr>
          <p:cNvPr id="360" name="Google Shape;360;p53"/>
          <p:cNvPicPr preferRelativeResize="0"/>
          <p:nvPr/>
        </p:nvPicPr>
        <p:blipFill rotWithShape="1">
          <a:blip r:embed="rId1"/>
          <a:srcRect l="7994" r="35746"/>
          <a:stretch>
            <a:fillRect/>
          </a:stretch>
        </p:blipFill>
        <p:spPr>
          <a:xfrm>
            <a:off x="5023052" y="4177400"/>
            <a:ext cx="1766200" cy="1751200"/>
          </a:xfrm>
          <a:prstGeom prst="ellipse">
            <a:avLst/>
          </a:prstGeom>
          <a:noFill/>
          <a:ln>
            <a:noFill/>
          </a:ln>
        </p:spPr>
      </p:pic>
      <p:sp>
        <p:nvSpPr>
          <p:cNvPr id="361" name="Google Shape;361;p53"/>
          <p:cNvSpPr/>
          <p:nvPr/>
        </p:nvSpPr>
        <p:spPr>
          <a:xfrm>
            <a:off x="3387575" y="2075500"/>
            <a:ext cx="2014600" cy="1995400"/>
          </a:xfrm>
          <a:prstGeom prst="ellipse">
            <a:avLst/>
          </a:prstGeom>
          <a:noFill/>
          <a:ln w="9525" cap="flat" cmpd="sng">
            <a:solidFill>
              <a:schemeClr val="accent5"/>
            </a:solidFill>
            <a:prstDash val="solid"/>
            <a:round/>
            <a:headEnd type="none" w="sm" len="sm"/>
            <a:tailEnd type="none" w="sm" len="sm"/>
          </a:ln>
        </p:spPr>
        <p:txBody>
          <a:bodyPr spcFirstLastPara="1" wrap="square" lIns="60950" tIns="60950" rIns="60950" bIns="60950" anchor="ctr" anchorCtr="0">
            <a:noAutofit/>
          </a:bodyPr>
          <a:lstStyle/>
          <a:p>
            <a:endParaRPr sz="1200"/>
          </a:p>
        </p:txBody>
      </p:sp>
      <p:pic>
        <p:nvPicPr>
          <p:cNvPr id="362" name="Google Shape;362;p53"/>
          <p:cNvPicPr preferRelativeResize="0"/>
          <p:nvPr/>
        </p:nvPicPr>
        <p:blipFill rotWithShape="1">
          <a:blip r:embed="rId2"/>
          <a:srcRect l="5433" r="27899"/>
          <a:stretch>
            <a:fillRect/>
          </a:stretch>
        </p:blipFill>
        <p:spPr>
          <a:xfrm>
            <a:off x="3511389" y="2198207"/>
            <a:ext cx="1766200" cy="1751200"/>
          </a:xfrm>
          <a:prstGeom prst="ellipse">
            <a:avLst/>
          </a:prstGeom>
          <a:noFill/>
          <a:ln>
            <a:noFill/>
          </a:ln>
        </p:spPr>
      </p:pic>
      <p:sp>
        <p:nvSpPr>
          <p:cNvPr id="363" name="Google Shape;363;p53"/>
          <p:cNvSpPr/>
          <p:nvPr/>
        </p:nvSpPr>
        <p:spPr>
          <a:xfrm>
            <a:off x="7450039" y="5020019"/>
            <a:ext cx="137800" cy="137000"/>
          </a:xfrm>
          <a:prstGeom prst="ellipse">
            <a:avLst/>
          </a:prstGeom>
          <a:solidFill>
            <a:schemeClr val="accent5"/>
          </a:solidFill>
          <a:ln>
            <a:noFill/>
          </a:ln>
        </p:spPr>
        <p:txBody>
          <a:bodyPr spcFirstLastPara="1" wrap="square" lIns="60950" tIns="60950" rIns="60950" bIns="60950" anchor="ctr" anchorCtr="0">
            <a:noAutofit/>
          </a:bodyPr>
          <a:lstStyle/>
          <a:p>
            <a:endParaRPr sz="1200"/>
          </a:p>
        </p:txBody>
      </p:sp>
      <p:sp>
        <p:nvSpPr>
          <p:cNvPr id="364" name="Google Shape;364;p53"/>
          <p:cNvSpPr/>
          <p:nvPr/>
        </p:nvSpPr>
        <p:spPr>
          <a:xfrm>
            <a:off x="3098309" y="2137157"/>
            <a:ext cx="184000" cy="182800"/>
          </a:xfrm>
          <a:prstGeom prst="ellipse">
            <a:avLst/>
          </a:prstGeom>
          <a:solidFill>
            <a:srgbClr val="FBBC05"/>
          </a:solidFill>
          <a:ln>
            <a:noFill/>
          </a:ln>
        </p:spPr>
        <p:txBody>
          <a:bodyPr spcFirstLastPara="1" wrap="square" lIns="60950" tIns="60950" rIns="60950" bIns="60950" anchor="ctr" anchorCtr="0">
            <a:noAutofit/>
          </a:bodyPr>
          <a:lstStyle/>
          <a:p>
            <a:endParaRPr sz="1200"/>
          </a:p>
        </p:txBody>
      </p:sp>
      <p:sp>
        <p:nvSpPr>
          <p:cNvPr id="365" name="Google Shape;365;p53"/>
          <p:cNvSpPr/>
          <p:nvPr/>
        </p:nvSpPr>
        <p:spPr>
          <a:xfrm>
            <a:off x="3387571" y="4122240"/>
            <a:ext cx="106400" cy="106000"/>
          </a:xfrm>
          <a:prstGeom prst="ellipse">
            <a:avLst/>
          </a:prstGeom>
          <a:noFill/>
          <a:ln w="9525" cap="flat" cmpd="sng">
            <a:solidFill>
              <a:srgbClr val="FBBC05"/>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366" name="Google Shape;366;p53"/>
          <p:cNvSpPr/>
          <p:nvPr/>
        </p:nvSpPr>
        <p:spPr>
          <a:xfrm>
            <a:off x="8921159" y="2543377"/>
            <a:ext cx="106400" cy="106000"/>
          </a:xfrm>
          <a:prstGeom prst="ellipse">
            <a:avLst/>
          </a:prstGeom>
          <a:noFill/>
          <a:ln w="9525" cap="flat" cmpd="sng">
            <a:solidFill>
              <a:srgbClr val="FBBC05"/>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367" name="Google Shape;367;p53"/>
          <p:cNvSpPr/>
          <p:nvPr/>
        </p:nvSpPr>
        <p:spPr>
          <a:xfrm>
            <a:off x="4594507" y="5802879"/>
            <a:ext cx="184000" cy="182800"/>
          </a:xfrm>
          <a:prstGeom prst="ellipse">
            <a:avLst/>
          </a:prstGeom>
          <a:solidFill>
            <a:schemeClr val="accent5"/>
          </a:solidFill>
          <a:ln>
            <a:noFill/>
          </a:ln>
        </p:spPr>
        <p:txBody>
          <a:bodyPr spcFirstLastPara="1" wrap="square" lIns="60950" tIns="60950" rIns="60950" bIns="60950" anchor="ctr" anchorCtr="0">
            <a:noAutofit/>
          </a:bodyPr>
          <a:lstStyle/>
          <a:p>
            <a:endParaRPr sz="1200"/>
          </a:p>
        </p:txBody>
      </p:sp>
      <p:sp>
        <p:nvSpPr>
          <p:cNvPr id="368" name="Google Shape;368;p53"/>
          <p:cNvSpPr/>
          <p:nvPr/>
        </p:nvSpPr>
        <p:spPr>
          <a:xfrm>
            <a:off x="5139806" y="3994757"/>
            <a:ext cx="137800" cy="137000"/>
          </a:xfrm>
          <a:prstGeom prst="ellipse">
            <a:avLst/>
          </a:prstGeom>
          <a:solidFill>
            <a:schemeClr val="accent5"/>
          </a:solidFill>
          <a:ln>
            <a:noFill/>
          </a:ln>
        </p:spPr>
        <p:txBody>
          <a:bodyPr spcFirstLastPara="1" wrap="square" lIns="60950" tIns="60950" rIns="60950" bIns="60950" anchor="ctr" anchorCtr="0">
            <a:noAutofit/>
          </a:bodyPr>
          <a:lstStyle/>
          <a:p>
            <a:endParaRPr sz="1200"/>
          </a:p>
        </p:txBody>
      </p:sp>
      <p:sp>
        <p:nvSpPr>
          <p:cNvPr id="369" name="Google Shape;369;p53"/>
          <p:cNvSpPr/>
          <p:nvPr/>
        </p:nvSpPr>
        <p:spPr>
          <a:xfrm>
            <a:off x="7066743" y="2763862"/>
            <a:ext cx="2014600" cy="1995400"/>
          </a:xfrm>
          <a:prstGeom prst="ellipse">
            <a:avLst/>
          </a:prstGeom>
          <a:noFill/>
          <a:ln w="9525" cap="flat" cmpd="sng">
            <a:solidFill>
              <a:schemeClr val="accent5"/>
            </a:solidFill>
            <a:prstDash val="solid"/>
            <a:round/>
            <a:headEnd type="none" w="sm" len="sm"/>
            <a:tailEnd type="none" w="sm" len="sm"/>
          </a:ln>
        </p:spPr>
        <p:txBody>
          <a:bodyPr spcFirstLastPara="1" wrap="square" lIns="60950" tIns="60950" rIns="60950" bIns="60950" anchor="ctr" anchorCtr="0">
            <a:noAutofit/>
          </a:bodyPr>
          <a:lstStyle/>
          <a:p>
            <a:endParaRPr sz="1200"/>
          </a:p>
        </p:txBody>
      </p:sp>
      <p:pic>
        <p:nvPicPr>
          <p:cNvPr id="370" name="Google Shape;370;p53"/>
          <p:cNvPicPr preferRelativeResize="0"/>
          <p:nvPr/>
        </p:nvPicPr>
        <p:blipFill rotWithShape="1">
          <a:blip r:embed="rId3"/>
          <a:srcRect l="35211" r="11622"/>
          <a:stretch>
            <a:fillRect/>
          </a:stretch>
        </p:blipFill>
        <p:spPr>
          <a:xfrm>
            <a:off x="7190557" y="2886569"/>
            <a:ext cx="1766200" cy="1751200"/>
          </a:xfrm>
          <a:prstGeom prst="ellipse">
            <a:avLst/>
          </a:prstGeom>
          <a:noFill/>
          <a:ln>
            <a:noFill/>
          </a:ln>
        </p:spPr>
      </p:pic>
      <p:sp>
        <p:nvSpPr>
          <p:cNvPr id="371" name="Google Shape;371;p53"/>
          <p:cNvSpPr/>
          <p:nvPr/>
        </p:nvSpPr>
        <p:spPr>
          <a:xfrm>
            <a:off x="5709289" y="2528281"/>
            <a:ext cx="1213881" cy="793291"/>
          </a:xfrm>
          <a:custGeom>
            <a:avLst/>
            <a:gdLst/>
            <a:ahLst/>
            <a:cxnLst/>
            <a:rect l="l" t="t" r="r" b="b"/>
            <a:pathLst>
              <a:path w="140306" h="92530" extrusionOk="0">
                <a:moveTo>
                  <a:pt x="70352" y="1"/>
                </a:moveTo>
                <a:cubicBezTo>
                  <a:pt x="54351" y="1"/>
                  <a:pt x="39417" y="8882"/>
                  <a:pt x="31889" y="23368"/>
                </a:cubicBezTo>
                <a:cubicBezTo>
                  <a:pt x="13588" y="25349"/>
                  <a:pt x="1" y="41335"/>
                  <a:pt x="1005" y="59720"/>
                </a:cubicBezTo>
                <a:cubicBezTo>
                  <a:pt x="2010" y="78134"/>
                  <a:pt x="17215" y="92530"/>
                  <a:pt x="35656" y="92530"/>
                </a:cubicBezTo>
                <a:lnTo>
                  <a:pt x="110816" y="92530"/>
                </a:lnTo>
                <a:cubicBezTo>
                  <a:pt x="110851" y="92530"/>
                  <a:pt x="110886" y="92530"/>
                  <a:pt x="110921" y="92530"/>
                </a:cubicBezTo>
                <a:cubicBezTo>
                  <a:pt x="126469" y="92530"/>
                  <a:pt x="139218" y="80247"/>
                  <a:pt x="139747" y="64714"/>
                </a:cubicBezTo>
                <a:cubicBezTo>
                  <a:pt x="140305" y="49147"/>
                  <a:pt x="128392" y="35950"/>
                  <a:pt x="112852" y="34946"/>
                </a:cubicBezTo>
                <a:cubicBezTo>
                  <a:pt x="109281" y="16867"/>
                  <a:pt x="94690" y="3057"/>
                  <a:pt x="76472" y="435"/>
                </a:cubicBezTo>
                <a:cubicBezTo>
                  <a:pt x="74424" y="143"/>
                  <a:pt x="72379" y="1"/>
                  <a:pt x="70352" y="1"/>
                </a:cubicBezTo>
                <a:close/>
              </a:path>
            </a:pathLst>
          </a:custGeom>
          <a:solidFill>
            <a:schemeClr val="accent5"/>
          </a:solidFill>
          <a:ln>
            <a:noFill/>
          </a:ln>
        </p:spPr>
        <p:txBody>
          <a:bodyPr spcFirstLastPara="1" wrap="square" lIns="60950" tIns="60950" rIns="60950" bIns="60950" anchor="ctr" anchorCtr="0">
            <a:noAutofit/>
          </a:bodyPr>
          <a:lstStyle/>
          <a:p>
            <a:endParaRPr sz="1200"/>
          </a:p>
        </p:txBody>
      </p:sp>
      <p:cxnSp>
        <p:nvCxnSpPr>
          <p:cNvPr id="372" name="Google Shape;372;p53"/>
          <p:cNvCxnSpPr/>
          <p:nvPr/>
        </p:nvCxnSpPr>
        <p:spPr>
          <a:xfrm flipH="1">
            <a:off x="4883653" y="2930252"/>
            <a:ext cx="1455400" cy="270200"/>
          </a:xfrm>
          <a:prstGeom prst="straightConnector1">
            <a:avLst/>
          </a:prstGeom>
          <a:noFill/>
          <a:ln w="19050" cap="flat" cmpd="sng">
            <a:solidFill>
              <a:schemeClr val="accent5"/>
            </a:solidFill>
            <a:prstDash val="solid"/>
            <a:round/>
            <a:headEnd type="none" w="med" len="med"/>
            <a:tailEnd type="none" w="med" len="med"/>
          </a:ln>
        </p:spPr>
      </p:cxnSp>
      <p:cxnSp>
        <p:nvCxnSpPr>
          <p:cNvPr id="373" name="Google Shape;373;p53"/>
          <p:cNvCxnSpPr/>
          <p:nvPr/>
        </p:nvCxnSpPr>
        <p:spPr>
          <a:xfrm>
            <a:off x="6339053" y="2946103"/>
            <a:ext cx="1103800" cy="808200"/>
          </a:xfrm>
          <a:prstGeom prst="straightConnector1">
            <a:avLst/>
          </a:prstGeom>
          <a:noFill/>
          <a:ln w="19050" cap="flat" cmpd="sng">
            <a:solidFill>
              <a:schemeClr val="accent5"/>
            </a:solidFill>
            <a:prstDash val="solid"/>
            <a:round/>
            <a:headEnd type="none" w="med" len="med"/>
            <a:tailEnd type="none" w="med" len="med"/>
          </a:ln>
        </p:spPr>
      </p:cxnSp>
      <p:cxnSp>
        <p:nvCxnSpPr>
          <p:cNvPr id="374" name="Google Shape;374;p53"/>
          <p:cNvCxnSpPr/>
          <p:nvPr/>
        </p:nvCxnSpPr>
        <p:spPr>
          <a:xfrm flipH="1">
            <a:off x="6212663" y="2946103"/>
            <a:ext cx="102400" cy="1940800"/>
          </a:xfrm>
          <a:prstGeom prst="straightConnector1">
            <a:avLst/>
          </a:prstGeom>
          <a:noFill/>
          <a:ln w="19050" cap="flat" cmpd="sng">
            <a:solidFill>
              <a:schemeClr val="accent5"/>
            </a:solidFill>
            <a:prstDash val="solid"/>
            <a:round/>
            <a:headEnd type="none" w="med" len="med"/>
            <a:tailEnd type="none" w="med" len="med"/>
          </a:ln>
        </p:spPr>
      </p:cxnSp>
      <p:grpSp>
        <p:nvGrpSpPr>
          <p:cNvPr id="375" name="Google Shape;375;p53"/>
          <p:cNvGrpSpPr/>
          <p:nvPr/>
        </p:nvGrpSpPr>
        <p:grpSpPr>
          <a:xfrm>
            <a:off x="4703852" y="3113856"/>
            <a:ext cx="194973" cy="193440"/>
            <a:chOff x="6260350" y="6090525"/>
            <a:chExt cx="766200" cy="766200"/>
          </a:xfrm>
        </p:grpSpPr>
        <p:sp>
          <p:nvSpPr>
            <p:cNvPr id="376" name="Google Shape;376;p53"/>
            <p:cNvSpPr/>
            <p:nvPr/>
          </p:nvSpPr>
          <p:spPr>
            <a:xfrm>
              <a:off x="6260350" y="6090525"/>
              <a:ext cx="766200" cy="766200"/>
            </a:xfrm>
            <a:prstGeom prst="ellipse">
              <a:avLst/>
            </a:prstGeom>
            <a:solidFill>
              <a:srgbClr val="FFFFFF"/>
            </a:solidFill>
            <a:ln>
              <a:noFill/>
            </a:ln>
          </p:spPr>
          <p:txBody>
            <a:bodyPr spcFirstLastPara="1" wrap="square" lIns="60950" tIns="60950" rIns="60950" bIns="60950" anchor="ctr" anchorCtr="0">
              <a:noAutofit/>
            </a:bodyPr>
            <a:lstStyle/>
            <a:p>
              <a:endParaRPr sz="1200"/>
            </a:p>
          </p:txBody>
        </p:sp>
        <p:sp>
          <p:nvSpPr>
            <p:cNvPr id="377" name="Google Shape;377;p53"/>
            <p:cNvSpPr/>
            <p:nvPr/>
          </p:nvSpPr>
          <p:spPr>
            <a:xfrm>
              <a:off x="6472350" y="6302525"/>
              <a:ext cx="342300" cy="342300"/>
            </a:xfrm>
            <a:prstGeom prst="ellipse">
              <a:avLst/>
            </a:prstGeom>
            <a:solidFill>
              <a:schemeClr val="accent5"/>
            </a:solidFill>
            <a:ln>
              <a:noFill/>
            </a:ln>
          </p:spPr>
          <p:txBody>
            <a:bodyPr spcFirstLastPara="1" wrap="square" lIns="60950" tIns="60950" rIns="60950" bIns="60950" anchor="ctr" anchorCtr="0">
              <a:noAutofit/>
            </a:bodyPr>
            <a:lstStyle/>
            <a:p>
              <a:endParaRPr sz="1200"/>
            </a:p>
          </p:txBody>
        </p:sp>
      </p:grpSp>
      <p:cxnSp>
        <p:nvCxnSpPr>
          <p:cNvPr id="378" name="Google Shape;378;p53"/>
          <p:cNvCxnSpPr/>
          <p:nvPr/>
        </p:nvCxnSpPr>
        <p:spPr>
          <a:xfrm flipH="1">
            <a:off x="4882114" y="3126155"/>
            <a:ext cx="394400" cy="72800"/>
          </a:xfrm>
          <a:prstGeom prst="straightConnector1">
            <a:avLst/>
          </a:prstGeom>
          <a:noFill/>
          <a:ln w="19050" cap="flat" cmpd="sng">
            <a:solidFill>
              <a:srgbClr val="FFFFFF"/>
            </a:solidFill>
            <a:prstDash val="solid"/>
            <a:round/>
            <a:headEnd type="none" w="med" len="med"/>
            <a:tailEnd type="none" w="med" len="med"/>
          </a:ln>
        </p:spPr>
      </p:cxnSp>
      <p:cxnSp>
        <p:nvCxnSpPr>
          <p:cNvPr id="379" name="Google Shape;379;p53"/>
          <p:cNvCxnSpPr/>
          <p:nvPr/>
        </p:nvCxnSpPr>
        <p:spPr>
          <a:xfrm flipH="1">
            <a:off x="6211848" y="4243669"/>
            <a:ext cx="34800" cy="631000"/>
          </a:xfrm>
          <a:prstGeom prst="straightConnector1">
            <a:avLst/>
          </a:prstGeom>
          <a:noFill/>
          <a:ln w="19050" cap="flat" cmpd="sng">
            <a:solidFill>
              <a:srgbClr val="FFFFFF"/>
            </a:solidFill>
            <a:prstDash val="solid"/>
            <a:round/>
            <a:headEnd type="none" w="med" len="med"/>
            <a:tailEnd type="none" w="med" len="med"/>
          </a:ln>
        </p:spPr>
      </p:cxnSp>
      <p:cxnSp>
        <p:nvCxnSpPr>
          <p:cNvPr id="380" name="Google Shape;380;p53"/>
          <p:cNvCxnSpPr/>
          <p:nvPr/>
        </p:nvCxnSpPr>
        <p:spPr>
          <a:xfrm>
            <a:off x="7210613" y="3583933"/>
            <a:ext cx="231200" cy="171400"/>
          </a:xfrm>
          <a:prstGeom prst="straightConnector1">
            <a:avLst/>
          </a:prstGeom>
          <a:noFill/>
          <a:ln w="19050" cap="flat" cmpd="sng">
            <a:solidFill>
              <a:srgbClr val="FFFFFF"/>
            </a:solidFill>
            <a:prstDash val="solid"/>
            <a:round/>
            <a:headEnd type="none" w="med" len="med"/>
            <a:tailEnd type="none" w="med" len="med"/>
          </a:ln>
        </p:spPr>
      </p:cxnSp>
      <p:grpSp>
        <p:nvGrpSpPr>
          <p:cNvPr id="381" name="Google Shape;381;p53"/>
          <p:cNvGrpSpPr/>
          <p:nvPr/>
        </p:nvGrpSpPr>
        <p:grpSpPr>
          <a:xfrm>
            <a:off x="7350861" y="3666461"/>
            <a:ext cx="194973" cy="193440"/>
            <a:chOff x="6260350" y="6090525"/>
            <a:chExt cx="766200" cy="766200"/>
          </a:xfrm>
        </p:grpSpPr>
        <p:sp>
          <p:nvSpPr>
            <p:cNvPr id="382" name="Google Shape;382;p53"/>
            <p:cNvSpPr/>
            <p:nvPr/>
          </p:nvSpPr>
          <p:spPr>
            <a:xfrm>
              <a:off x="6260350" y="6090525"/>
              <a:ext cx="766200" cy="766200"/>
            </a:xfrm>
            <a:prstGeom prst="ellipse">
              <a:avLst/>
            </a:prstGeom>
            <a:solidFill>
              <a:srgbClr val="FFFFFF"/>
            </a:solidFill>
            <a:ln>
              <a:noFill/>
            </a:ln>
          </p:spPr>
          <p:txBody>
            <a:bodyPr spcFirstLastPara="1" wrap="square" lIns="60950" tIns="60950" rIns="60950" bIns="60950" anchor="ctr" anchorCtr="0">
              <a:noAutofit/>
            </a:bodyPr>
            <a:lstStyle/>
            <a:p>
              <a:endParaRPr sz="1200"/>
            </a:p>
          </p:txBody>
        </p:sp>
        <p:sp>
          <p:nvSpPr>
            <p:cNvPr id="383" name="Google Shape;383;p53"/>
            <p:cNvSpPr/>
            <p:nvPr/>
          </p:nvSpPr>
          <p:spPr>
            <a:xfrm>
              <a:off x="6472350" y="6302525"/>
              <a:ext cx="342300" cy="342300"/>
            </a:xfrm>
            <a:prstGeom prst="ellipse">
              <a:avLst/>
            </a:prstGeom>
            <a:solidFill>
              <a:schemeClr val="accent5"/>
            </a:solidFill>
            <a:ln>
              <a:noFill/>
            </a:ln>
          </p:spPr>
          <p:txBody>
            <a:bodyPr spcFirstLastPara="1" wrap="square" lIns="60950" tIns="60950" rIns="60950" bIns="60950" anchor="ctr" anchorCtr="0">
              <a:noAutofit/>
            </a:bodyPr>
            <a:lstStyle/>
            <a:p>
              <a:endParaRPr sz="1200"/>
            </a:p>
          </p:txBody>
        </p:sp>
      </p:grpSp>
      <p:grpSp>
        <p:nvGrpSpPr>
          <p:cNvPr id="384" name="Google Shape;384;p53"/>
          <p:cNvGrpSpPr/>
          <p:nvPr/>
        </p:nvGrpSpPr>
        <p:grpSpPr>
          <a:xfrm>
            <a:off x="6114991" y="4763869"/>
            <a:ext cx="194973" cy="193440"/>
            <a:chOff x="6260350" y="6090525"/>
            <a:chExt cx="766200" cy="766200"/>
          </a:xfrm>
        </p:grpSpPr>
        <p:sp>
          <p:nvSpPr>
            <p:cNvPr id="385" name="Google Shape;385;p53"/>
            <p:cNvSpPr/>
            <p:nvPr/>
          </p:nvSpPr>
          <p:spPr>
            <a:xfrm>
              <a:off x="6260350" y="6090525"/>
              <a:ext cx="766200" cy="766200"/>
            </a:xfrm>
            <a:prstGeom prst="ellipse">
              <a:avLst/>
            </a:prstGeom>
            <a:solidFill>
              <a:srgbClr val="FFFFFF"/>
            </a:solidFill>
            <a:ln>
              <a:noFill/>
            </a:ln>
          </p:spPr>
          <p:txBody>
            <a:bodyPr spcFirstLastPara="1" wrap="square" lIns="60950" tIns="60950" rIns="60950" bIns="60950" anchor="ctr" anchorCtr="0">
              <a:noAutofit/>
            </a:bodyPr>
            <a:lstStyle/>
            <a:p>
              <a:endParaRPr sz="1200"/>
            </a:p>
          </p:txBody>
        </p:sp>
        <p:sp>
          <p:nvSpPr>
            <p:cNvPr id="386" name="Google Shape;386;p53"/>
            <p:cNvSpPr/>
            <p:nvPr/>
          </p:nvSpPr>
          <p:spPr>
            <a:xfrm>
              <a:off x="6472350" y="6302525"/>
              <a:ext cx="342300" cy="342300"/>
            </a:xfrm>
            <a:prstGeom prst="ellipse">
              <a:avLst/>
            </a:prstGeom>
            <a:solidFill>
              <a:schemeClr val="accent5"/>
            </a:solidFill>
            <a:ln>
              <a:noFill/>
            </a:ln>
          </p:spPr>
          <p:txBody>
            <a:bodyPr spcFirstLastPara="1" wrap="square" lIns="60950" tIns="60950" rIns="60950" bIns="60950" anchor="ctr" anchorCtr="0">
              <a:noAutofit/>
            </a:bodyPr>
            <a:lstStyle/>
            <a:p>
              <a:endParaRPr sz="1200"/>
            </a:p>
          </p:txBody>
        </p:sp>
      </p:grpSp>
      <p:sp>
        <p:nvSpPr>
          <p:cNvPr id="387" name="Google Shape;387;p53"/>
          <p:cNvSpPr/>
          <p:nvPr/>
        </p:nvSpPr>
        <p:spPr>
          <a:xfrm>
            <a:off x="6128517" y="2681129"/>
            <a:ext cx="374653" cy="487659"/>
          </a:xfrm>
          <a:custGeom>
            <a:avLst/>
            <a:gdLst/>
            <a:ahLst/>
            <a:cxnLst/>
            <a:rect l="l" t="t" r="r" b="b"/>
            <a:pathLst>
              <a:path w="19449" h="25543" extrusionOk="0">
                <a:moveTo>
                  <a:pt x="9783" y="2334"/>
                </a:moveTo>
                <a:cubicBezTo>
                  <a:pt x="10959" y="2363"/>
                  <a:pt x="12075" y="2922"/>
                  <a:pt x="12751" y="3891"/>
                </a:cubicBezTo>
                <a:cubicBezTo>
                  <a:pt x="13221" y="4626"/>
                  <a:pt x="13456" y="5448"/>
                  <a:pt x="13456" y="6329"/>
                </a:cubicBezTo>
                <a:lnTo>
                  <a:pt x="13456" y="8533"/>
                </a:lnTo>
                <a:lnTo>
                  <a:pt x="5964" y="8533"/>
                </a:lnTo>
                <a:lnTo>
                  <a:pt x="5964" y="6183"/>
                </a:lnTo>
                <a:cubicBezTo>
                  <a:pt x="5964" y="4067"/>
                  <a:pt x="7668" y="2363"/>
                  <a:pt x="9783" y="2334"/>
                </a:cubicBezTo>
                <a:close/>
                <a:moveTo>
                  <a:pt x="9709" y="14605"/>
                </a:moveTo>
                <a:cubicBezTo>
                  <a:pt x="10966" y="14605"/>
                  <a:pt x="12163" y="15572"/>
                  <a:pt x="12163" y="17023"/>
                </a:cubicBezTo>
                <a:cubicBezTo>
                  <a:pt x="12163" y="18374"/>
                  <a:pt x="11076" y="19461"/>
                  <a:pt x="9725" y="19461"/>
                </a:cubicBezTo>
                <a:cubicBezTo>
                  <a:pt x="7551" y="19461"/>
                  <a:pt x="6464" y="16847"/>
                  <a:pt x="7991" y="15319"/>
                </a:cubicBezTo>
                <a:cubicBezTo>
                  <a:pt x="8495" y="14825"/>
                  <a:pt x="9109" y="14605"/>
                  <a:pt x="9709" y="14605"/>
                </a:cubicBezTo>
                <a:close/>
                <a:moveTo>
                  <a:pt x="9783" y="0"/>
                </a:moveTo>
                <a:cubicBezTo>
                  <a:pt x="9725" y="0"/>
                  <a:pt x="9666" y="3"/>
                  <a:pt x="9607" y="13"/>
                </a:cubicBezTo>
                <a:cubicBezTo>
                  <a:pt x="6258" y="101"/>
                  <a:pt x="3614" y="2863"/>
                  <a:pt x="3644" y="6212"/>
                </a:cubicBezTo>
                <a:lnTo>
                  <a:pt x="3644" y="8533"/>
                </a:lnTo>
                <a:lnTo>
                  <a:pt x="2410" y="8533"/>
                </a:lnTo>
                <a:cubicBezTo>
                  <a:pt x="1088" y="8533"/>
                  <a:pt x="1" y="9620"/>
                  <a:pt x="1" y="10971"/>
                </a:cubicBezTo>
                <a:lnTo>
                  <a:pt x="1" y="23104"/>
                </a:lnTo>
                <a:cubicBezTo>
                  <a:pt x="1" y="24455"/>
                  <a:pt x="1088" y="25542"/>
                  <a:pt x="2410" y="25542"/>
                </a:cubicBezTo>
                <a:lnTo>
                  <a:pt x="17010" y="25542"/>
                </a:lnTo>
                <a:cubicBezTo>
                  <a:pt x="18362" y="25542"/>
                  <a:pt x="19419" y="24455"/>
                  <a:pt x="19449" y="23104"/>
                </a:cubicBezTo>
                <a:lnTo>
                  <a:pt x="19449" y="10971"/>
                </a:lnTo>
                <a:cubicBezTo>
                  <a:pt x="19419" y="9620"/>
                  <a:pt x="18362" y="8533"/>
                  <a:pt x="17010" y="8533"/>
                </a:cubicBezTo>
                <a:lnTo>
                  <a:pt x="15865" y="8533"/>
                </a:lnTo>
                <a:lnTo>
                  <a:pt x="15865" y="6329"/>
                </a:lnTo>
                <a:cubicBezTo>
                  <a:pt x="15865" y="2980"/>
                  <a:pt x="13456" y="72"/>
                  <a:pt x="10136" y="13"/>
                </a:cubicBezTo>
                <a:cubicBezTo>
                  <a:pt x="10018" y="13"/>
                  <a:pt x="9901" y="0"/>
                  <a:pt x="9783" y="0"/>
                </a:cubicBezTo>
                <a:close/>
              </a:path>
            </a:pathLst>
          </a:custGeom>
          <a:solidFill>
            <a:srgbClr val="FFFFFF"/>
          </a:solidFill>
          <a:ln>
            <a:noFill/>
          </a:ln>
        </p:spPr>
        <p:txBody>
          <a:bodyPr spcFirstLastPara="1" wrap="square" lIns="60950" tIns="60950" rIns="60950" bIns="60950" anchor="ctr" anchorCtr="0">
            <a:noAutofit/>
          </a:bodyPr>
          <a:lstStyle/>
          <a:p>
            <a:endParaRPr sz="1200"/>
          </a:p>
        </p:txBody>
      </p:sp>
      <p:sp>
        <p:nvSpPr>
          <p:cNvPr id="388" name="Google Shape;388;p5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Data access is almost always the customer’s responsibility</a:t>
            </a:r>
            <a:endParaRPr lang="en-GB"/>
          </a:p>
        </p:txBody>
      </p:sp>
      <p:sp>
        <p:nvSpPr>
          <p:cNvPr id="389" name="Google Shape;389;p5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4"/>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GB" sz="2335" dirty="0"/>
              <a:t>Introduction to Security in the Cloud</a:t>
            </a:r>
            <a:endParaRPr sz="2335" dirty="0"/>
          </a:p>
          <a:p>
            <a:pPr marL="0" indent="0">
              <a:spcBef>
                <a:spcPts val="1935"/>
              </a:spcBef>
              <a:buNone/>
            </a:pPr>
            <a:r>
              <a:rPr lang="en-GB" sz="2335" dirty="0"/>
              <a:t>The Shared Security Model</a:t>
            </a:r>
            <a:endParaRPr sz="2335" dirty="0"/>
          </a:p>
          <a:p>
            <a:pPr marL="0" indent="0">
              <a:spcBef>
                <a:spcPts val="1935"/>
              </a:spcBef>
              <a:buNone/>
            </a:pPr>
            <a:r>
              <a:rPr lang="en-GB" sz="2335" dirty="0">
                <a:solidFill>
                  <a:schemeClr val="accent2"/>
                </a:solidFill>
              </a:rPr>
              <a:t>Encryption Options</a:t>
            </a:r>
            <a:endParaRPr sz="2335" dirty="0">
              <a:solidFill>
                <a:schemeClr val="accent2"/>
              </a:solidFill>
            </a:endParaRPr>
          </a:p>
          <a:p>
            <a:pPr marL="0" indent="0">
              <a:spcBef>
                <a:spcPts val="1935"/>
              </a:spcBef>
              <a:spcAft>
                <a:spcPts val="1935"/>
              </a:spcAft>
              <a:buNone/>
            </a:pPr>
            <a:r>
              <a:rPr lang="en-GB" sz="2335" dirty="0"/>
              <a:t>Authentication and Authorization with Cloud IAM</a:t>
            </a:r>
            <a:endParaRPr lang="en-GB" sz="2335" dirty="0"/>
          </a:p>
          <a:p>
            <a:pPr marL="0" indent="0">
              <a:spcBef>
                <a:spcPts val="1935"/>
              </a:spcBef>
              <a:spcAft>
                <a:spcPts val="1935"/>
              </a:spcAft>
              <a:buNone/>
            </a:pPr>
            <a:r>
              <a:rPr lang="en-US" sz="2335" dirty="0"/>
              <a:t>Identify Best Practices for Authorization using Cloud IAM</a:t>
            </a:r>
            <a:endParaRPr lang="en-US" sz="2335" dirty="0"/>
          </a:p>
          <a:p>
            <a:pPr marL="0" indent="0">
              <a:spcBef>
                <a:spcPts val="1935"/>
              </a:spcBef>
              <a:spcAft>
                <a:spcPts val="1935"/>
              </a:spcAft>
              <a:buNone/>
            </a:pPr>
            <a:endParaRPr lang="en-GB" sz="2335" dirty="0"/>
          </a:p>
        </p:txBody>
      </p:sp>
      <p:sp>
        <p:nvSpPr>
          <p:cNvPr id="395" name="Google Shape;395;p54"/>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GB"/>
              <a:t>Agenda</a:t>
            </a:r>
            <a:endParaRPr lang="en-GB"/>
          </a:p>
        </p:txBody>
      </p:sp>
      <p:sp>
        <p:nvSpPr>
          <p:cNvPr id="396" name="Google Shape;396;p5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1"/>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5"/>
          <p:cNvSpPr txBox="1"/>
          <p:nvPr/>
        </p:nvSpPr>
        <p:spPr>
          <a:xfrm>
            <a:off x="1116700" y="2889333"/>
            <a:ext cx="1322600" cy="717200"/>
          </a:xfrm>
          <a:prstGeom prst="rect">
            <a:avLst/>
          </a:prstGeom>
          <a:noFill/>
          <a:ln>
            <a:noFill/>
          </a:ln>
        </p:spPr>
        <p:txBody>
          <a:bodyPr spcFirstLastPara="1" wrap="square" lIns="60950" tIns="60950" rIns="60950" bIns="60950" anchor="ctr" anchorCtr="0">
            <a:noAutofit/>
          </a:bodyPr>
          <a:lstStyle/>
          <a:p>
            <a:pPr algn="ctr"/>
            <a:r>
              <a:rPr lang="en-GB" sz="2000">
                <a:solidFill>
                  <a:schemeClr val="accent2"/>
                </a:solidFill>
                <a:latin typeface="Google Sans"/>
                <a:ea typeface="Google Sans"/>
                <a:cs typeface="Google Sans"/>
                <a:sym typeface="Google Sans"/>
              </a:rPr>
              <a:t>More simple</a:t>
            </a:r>
            <a:endParaRPr sz="2000">
              <a:solidFill>
                <a:schemeClr val="accent2"/>
              </a:solidFill>
              <a:latin typeface="Google Sans"/>
              <a:ea typeface="Google Sans"/>
              <a:cs typeface="Google Sans"/>
              <a:sym typeface="Google Sans"/>
            </a:endParaRPr>
          </a:p>
        </p:txBody>
      </p:sp>
      <p:sp>
        <p:nvSpPr>
          <p:cNvPr id="402" name="Google Shape;402;p55"/>
          <p:cNvSpPr txBox="1"/>
          <p:nvPr/>
        </p:nvSpPr>
        <p:spPr>
          <a:xfrm>
            <a:off x="9752700" y="2889333"/>
            <a:ext cx="1322600" cy="717200"/>
          </a:xfrm>
          <a:prstGeom prst="rect">
            <a:avLst/>
          </a:prstGeom>
          <a:noFill/>
          <a:ln>
            <a:noFill/>
          </a:ln>
        </p:spPr>
        <p:txBody>
          <a:bodyPr spcFirstLastPara="1" wrap="square" lIns="60950" tIns="60950" rIns="60950" bIns="60950" anchor="ctr" anchorCtr="0">
            <a:noAutofit/>
          </a:bodyPr>
          <a:lstStyle/>
          <a:p>
            <a:pPr algn="ctr"/>
            <a:r>
              <a:rPr lang="en-GB" sz="2000">
                <a:solidFill>
                  <a:schemeClr val="accent5"/>
                </a:solidFill>
                <a:latin typeface="Google Sans"/>
                <a:ea typeface="Google Sans"/>
                <a:cs typeface="Google Sans"/>
                <a:sym typeface="Google Sans"/>
              </a:rPr>
              <a:t>More control</a:t>
            </a:r>
            <a:endParaRPr sz="2000">
              <a:solidFill>
                <a:schemeClr val="accent5"/>
              </a:solidFill>
              <a:latin typeface="Google Sans"/>
              <a:ea typeface="Google Sans"/>
              <a:cs typeface="Google Sans"/>
              <a:sym typeface="Google Sans"/>
            </a:endParaRPr>
          </a:p>
        </p:txBody>
      </p:sp>
      <p:cxnSp>
        <p:nvCxnSpPr>
          <p:cNvPr id="403" name="Google Shape;403;p55"/>
          <p:cNvCxnSpPr/>
          <p:nvPr/>
        </p:nvCxnSpPr>
        <p:spPr>
          <a:xfrm flipH="1">
            <a:off x="4780717" y="2634233"/>
            <a:ext cx="6000" cy="3026800"/>
          </a:xfrm>
          <a:prstGeom prst="straightConnector1">
            <a:avLst/>
          </a:prstGeom>
          <a:noFill/>
          <a:ln w="19050" cap="flat" cmpd="sng">
            <a:solidFill>
              <a:schemeClr val="accent3"/>
            </a:solidFill>
            <a:prstDash val="dot"/>
            <a:round/>
            <a:headEnd type="none" w="med" len="med"/>
            <a:tailEnd type="none" w="med" len="med"/>
          </a:ln>
        </p:spPr>
      </p:cxnSp>
      <p:cxnSp>
        <p:nvCxnSpPr>
          <p:cNvPr id="404" name="Google Shape;404;p55"/>
          <p:cNvCxnSpPr/>
          <p:nvPr/>
        </p:nvCxnSpPr>
        <p:spPr>
          <a:xfrm flipH="1">
            <a:off x="7269917" y="2685033"/>
            <a:ext cx="6000" cy="3026800"/>
          </a:xfrm>
          <a:prstGeom prst="straightConnector1">
            <a:avLst/>
          </a:prstGeom>
          <a:noFill/>
          <a:ln w="19050" cap="flat" cmpd="sng">
            <a:solidFill>
              <a:schemeClr val="accent3"/>
            </a:solidFill>
            <a:prstDash val="dot"/>
            <a:round/>
            <a:headEnd type="none" w="med" len="med"/>
            <a:tailEnd type="none" w="med" len="med"/>
          </a:ln>
        </p:spPr>
      </p:cxnSp>
      <p:pic>
        <p:nvPicPr>
          <p:cNvPr id="405" name="Google Shape;405;p55"/>
          <p:cNvPicPr preferRelativeResize="0"/>
          <p:nvPr/>
        </p:nvPicPr>
        <p:blipFill>
          <a:blip r:embed="rId1"/>
          <a:stretch>
            <a:fillRect/>
          </a:stretch>
        </p:blipFill>
        <p:spPr>
          <a:xfrm>
            <a:off x="2919876" y="3116801"/>
            <a:ext cx="789122" cy="1277055"/>
          </a:xfrm>
          <a:prstGeom prst="rect">
            <a:avLst/>
          </a:prstGeom>
          <a:noFill/>
          <a:ln>
            <a:noFill/>
          </a:ln>
        </p:spPr>
      </p:pic>
      <p:pic>
        <p:nvPicPr>
          <p:cNvPr id="406" name="Google Shape;406;p55"/>
          <p:cNvPicPr preferRelativeResize="0"/>
          <p:nvPr/>
        </p:nvPicPr>
        <p:blipFill>
          <a:blip r:embed="rId2"/>
          <a:stretch>
            <a:fillRect/>
          </a:stretch>
        </p:blipFill>
        <p:spPr>
          <a:xfrm>
            <a:off x="8036100" y="3024476"/>
            <a:ext cx="1096269" cy="1461697"/>
          </a:xfrm>
          <a:prstGeom prst="rect">
            <a:avLst/>
          </a:prstGeom>
          <a:noFill/>
          <a:ln>
            <a:noFill/>
          </a:ln>
        </p:spPr>
      </p:pic>
      <p:pic>
        <p:nvPicPr>
          <p:cNvPr id="407" name="Google Shape;407;p55"/>
          <p:cNvPicPr preferRelativeResize="0"/>
          <p:nvPr/>
        </p:nvPicPr>
        <p:blipFill>
          <a:blip r:embed="rId3"/>
          <a:stretch>
            <a:fillRect/>
          </a:stretch>
        </p:blipFill>
        <p:spPr>
          <a:xfrm>
            <a:off x="5531700" y="3116425"/>
            <a:ext cx="1036699" cy="1277792"/>
          </a:xfrm>
          <a:prstGeom prst="rect">
            <a:avLst/>
          </a:prstGeom>
          <a:noFill/>
          <a:ln>
            <a:noFill/>
          </a:ln>
        </p:spPr>
      </p:pic>
      <p:sp>
        <p:nvSpPr>
          <p:cNvPr id="408" name="Google Shape;408;p55"/>
          <p:cNvSpPr/>
          <p:nvPr/>
        </p:nvSpPr>
        <p:spPr>
          <a:xfrm>
            <a:off x="6223767" y="3841142"/>
            <a:ext cx="547895" cy="367190"/>
          </a:xfrm>
          <a:custGeom>
            <a:avLst/>
            <a:gdLst/>
            <a:ahLst/>
            <a:cxnLst/>
            <a:rect l="l" t="t" r="r" b="b"/>
            <a:pathLst>
              <a:path w="140306" h="92530" extrusionOk="0">
                <a:moveTo>
                  <a:pt x="70352" y="1"/>
                </a:moveTo>
                <a:cubicBezTo>
                  <a:pt x="54351" y="1"/>
                  <a:pt x="39417" y="8882"/>
                  <a:pt x="31889" y="23368"/>
                </a:cubicBezTo>
                <a:cubicBezTo>
                  <a:pt x="13588" y="25349"/>
                  <a:pt x="1" y="41335"/>
                  <a:pt x="1005" y="59720"/>
                </a:cubicBezTo>
                <a:cubicBezTo>
                  <a:pt x="2010" y="78134"/>
                  <a:pt x="17215" y="92530"/>
                  <a:pt x="35656" y="92530"/>
                </a:cubicBezTo>
                <a:lnTo>
                  <a:pt x="110816" y="92530"/>
                </a:lnTo>
                <a:cubicBezTo>
                  <a:pt x="110851" y="92530"/>
                  <a:pt x="110886" y="92530"/>
                  <a:pt x="110921" y="92530"/>
                </a:cubicBezTo>
                <a:cubicBezTo>
                  <a:pt x="126469" y="92530"/>
                  <a:pt x="139218" y="80247"/>
                  <a:pt x="139747" y="64714"/>
                </a:cubicBezTo>
                <a:cubicBezTo>
                  <a:pt x="140305" y="49147"/>
                  <a:pt x="128392" y="35950"/>
                  <a:pt x="112852" y="34946"/>
                </a:cubicBezTo>
                <a:cubicBezTo>
                  <a:pt x="109281" y="16867"/>
                  <a:pt x="94690" y="3057"/>
                  <a:pt x="76472" y="435"/>
                </a:cubicBezTo>
                <a:cubicBezTo>
                  <a:pt x="74424" y="143"/>
                  <a:pt x="72379" y="1"/>
                  <a:pt x="70352" y="1"/>
                </a:cubicBez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409" name="Google Shape;409;p55"/>
          <p:cNvSpPr/>
          <p:nvPr/>
        </p:nvSpPr>
        <p:spPr>
          <a:xfrm>
            <a:off x="5175134" y="3295742"/>
            <a:ext cx="547895" cy="367190"/>
          </a:xfrm>
          <a:custGeom>
            <a:avLst/>
            <a:gdLst/>
            <a:ahLst/>
            <a:cxnLst/>
            <a:rect l="l" t="t" r="r" b="b"/>
            <a:pathLst>
              <a:path w="140306" h="92530" extrusionOk="0">
                <a:moveTo>
                  <a:pt x="70352" y="1"/>
                </a:moveTo>
                <a:cubicBezTo>
                  <a:pt x="54351" y="1"/>
                  <a:pt x="39417" y="8882"/>
                  <a:pt x="31889" y="23368"/>
                </a:cubicBezTo>
                <a:cubicBezTo>
                  <a:pt x="13588" y="25349"/>
                  <a:pt x="1" y="41335"/>
                  <a:pt x="1005" y="59720"/>
                </a:cubicBezTo>
                <a:cubicBezTo>
                  <a:pt x="2010" y="78134"/>
                  <a:pt x="17215" y="92530"/>
                  <a:pt x="35656" y="92530"/>
                </a:cubicBezTo>
                <a:lnTo>
                  <a:pt x="110816" y="92530"/>
                </a:lnTo>
                <a:cubicBezTo>
                  <a:pt x="110851" y="92530"/>
                  <a:pt x="110886" y="92530"/>
                  <a:pt x="110921" y="92530"/>
                </a:cubicBezTo>
                <a:cubicBezTo>
                  <a:pt x="126469" y="92530"/>
                  <a:pt x="139218" y="80247"/>
                  <a:pt x="139747" y="64714"/>
                </a:cubicBezTo>
                <a:cubicBezTo>
                  <a:pt x="140305" y="49147"/>
                  <a:pt x="128392" y="35950"/>
                  <a:pt x="112852" y="34946"/>
                </a:cubicBezTo>
                <a:cubicBezTo>
                  <a:pt x="109281" y="16867"/>
                  <a:pt x="94690" y="3057"/>
                  <a:pt x="76472" y="435"/>
                </a:cubicBezTo>
                <a:cubicBezTo>
                  <a:pt x="74424" y="143"/>
                  <a:pt x="72379" y="1"/>
                  <a:pt x="70352" y="1"/>
                </a:cubicBezTo>
                <a:close/>
              </a:path>
            </a:pathLst>
          </a:custGeom>
          <a:solidFill>
            <a:srgbClr val="FFFFFF"/>
          </a:solidFill>
          <a:ln w="19050" cap="flat" cmpd="sng">
            <a:solidFill>
              <a:schemeClr val="accent3"/>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410" name="Google Shape;410;p55"/>
          <p:cNvSpPr txBox="1"/>
          <p:nvPr/>
        </p:nvSpPr>
        <p:spPr>
          <a:xfrm>
            <a:off x="1983950" y="4516300"/>
            <a:ext cx="2600800" cy="1277800"/>
          </a:xfrm>
          <a:prstGeom prst="rect">
            <a:avLst/>
          </a:prstGeom>
          <a:noFill/>
          <a:ln>
            <a:noFill/>
          </a:ln>
        </p:spPr>
        <p:txBody>
          <a:bodyPr spcFirstLastPara="1" wrap="square" lIns="60950" tIns="60950" rIns="60950" bIns="60950" anchor="ctr" anchorCtr="0">
            <a:noAutofit/>
          </a:bodyPr>
          <a:lstStyle/>
          <a:p>
            <a:pPr algn="ctr"/>
            <a:r>
              <a:rPr lang="en-GB" sz="1665">
                <a:solidFill>
                  <a:schemeClr val="lt1"/>
                </a:solidFill>
                <a:latin typeface="Roboto"/>
                <a:ea typeface="Roboto"/>
                <a:cs typeface="Roboto"/>
                <a:sym typeface="Roboto"/>
              </a:rPr>
              <a:t>Encryption</a:t>
            </a:r>
            <a:endParaRPr sz="1665">
              <a:solidFill>
                <a:schemeClr val="lt1"/>
              </a:solidFill>
              <a:latin typeface="Roboto"/>
              <a:ea typeface="Roboto"/>
              <a:cs typeface="Roboto"/>
              <a:sym typeface="Roboto"/>
            </a:endParaRPr>
          </a:p>
          <a:p>
            <a:pPr algn="ctr"/>
            <a:r>
              <a:rPr lang="en-GB" sz="1665">
                <a:solidFill>
                  <a:schemeClr val="lt1"/>
                </a:solidFill>
                <a:latin typeface="Roboto"/>
                <a:ea typeface="Roboto"/>
                <a:cs typeface="Roboto"/>
                <a:sym typeface="Roboto"/>
              </a:rPr>
              <a:t>by default</a:t>
            </a:r>
            <a:endParaRPr sz="1665">
              <a:solidFill>
                <a:schemeClr val="lt1"/>
              </a:solidFill>
              <a:latin typeface="Roboto"/>
              <a:ea typeface="Roboto"/>
              <a:cs typeface="Roboto"/>
              <a:sym typeface="Roboto"/>
            </a:endParaRPr>
          </a:p>
          <a:p>
            <a:pPr algn="ctr"/>
            <a:r>
              <a:rPr lang="en-GB" sz="1665">
                <a:solidFill>
                  <a:schemeClr val="lt1"/>
                </a:solidFill>
                <a:latin typeface="Roboto"/>
                <a:ea typeface="Roboto"/>
                <a:cs typeface="Roboto"/>
                <a:sym typeface="Roboto"/>
              </a:rPr>
              <a:t>(only on Google Cloud)</a:t>
            </a:r>
            <a:endParaRPr sz="1665">
              <a:solidFill>
                <a:schemeClr val="lt1"/>
              </a:solidFill>
              <a:latin typeface="Roboto"/>
              <a:ea typeface="Roboto"/>
              <a:cs typeface="Roboto"/>
              <a:sym typeface="Roboto"/>
            </a:endParaRPr>
          </a:p>
        </p:txBody>
      </p:sp>
      <p:sp>
        <p:nvSpPr>
          <p:cNvPr id="411" name="Google Shape;411;p55"/>
          <p:cNvSpPr txBox="1"/>
          <p:nvPr/>
        </p:nvSpPr>
        <p:spPr>
          <a:xfrm>
            <a:off x="4998733" y="4516300"/>
            <a:ext cx="2059400" cy="1350000"/>
          </a:xfrm>
          <a:prstGeom prst="rect">
            <a:avLst/>
          </a:prstGeom>
          <a:noFill/>
          <a:ln>
            <a:noFill/>
          </a:ln>
        </p:spPr>
        <p:txBody>
          <a:bodyPr spcFirstLastPara="1" wrap="square" lIns="60950" tIns="60950" rIns="60950" bIns="60950" anchor="t" anchorCtr="0">
            <a:noAutofit/>
          </a:bodyPr>
          <a:lstStyle/>
          <a:p>
            <a:pPr algn="ctr"/>
            <a:r>
              <a:rPr lang="en-GB" sz="1665">
                <a:solidFill>
                  <a:schemeClr val="lt1"/>
                </a:solidFill>
                <a:latin typeface="Roboto"/>
                <a:ea typeface="Roboto"/>
                <a:cs typeface="Roboto"/>
                <a:sym typeface="Roboto"/>
              </a:rPr>
              <a:t>Customer-</a:t>
            </a:r>
            <a:endParaRPr sz="1665">
              <a:solidFill>
                <a:schemeClr val="lt1"/>
              </a:solidFill>
              <a:latin typeface="Roboto"/>
              <a:ea typeface="Roboto"/>
              <a:cs typeface="Roboto"/>
              <a:sym typeface="Roboto"/>
            </a:endParaRPr>
          </a:p>
          <a:p>
            <a:pPr algn="ctr"/>
            <a:r>
              <a:rPr lang="en-GB" sz="1665">
                <a:solidFill>
                  <a:schemeClr val="lt1"/>
                </a:solidFill>
                <a:latin typeface="Roboto"/>
                <a:ea typeface="Roboto"/>
                <a:cs typeface="Roboto"/>
                <a:sym typeface="Roboto"/>
              </a:rPr>
              <a:t>managed encryption keys</a:t>
            </a:r>
            <a:endParaRPr sz="1665">
              <a:solidFill>
                <a:schemeClr val="lt1"/>
              </a:solidFill>
              <a:latin typeface="Roboto"/>
              <a:ea typeface="Roboto"/>
              <a:cs typeface="Roboto"/>
              <a:sym typeface="Roboto"/>
            </a:endParaRPr>
          </a:p>
        </p:txBody>
      </p:sp>
      <p:sp>
        <p:nvSpPr>
          <p:cNvPr id="412" name="Google Shape;412;p55"/>
          <p:cNvSpPr txBox="1"/>
          <p:nvPr/>
        </p:nvSpPr>
        <p:spPr>
          <a:xfrm>
            <a:off x="7664333" y="4516300"/>
            <a:ext cx="1839800" cy="917800"/>
          </a:xfrm>
          <a:prstGeom prst="rect">
            <a:avLst/>
          </a:prstGeom>
          <a:noFill/>
          <a:ln>
            <a:noFill/>
          </a:ln>
        </p:spPr>
        <p:txBody>
          <a:bodyPr spcFirstLastPara="1" wrap="square" lIns="60950" tIns="60950" rIns="60950" bIns="60950" anchor="ctr" anchorCtr="0">
            <a:noAutofit/>
          </a:bodyPr>
          <a:lstStyle/>
          <a:p>
            <a:pPr algn="ctr"/>
            <a:r>
              <a:rPr lang="en-GB" sz="1665">
                <a:solidFill>
                  <a:schemeClr val="lt1"/>
                </a:solidFill>
                <a:latin typeface="Roboto"/>
                <a:ea typeface="Roboto"/>
                <a:cs typeface="Roboto"/>
                <a:sym typeface="Roboto"/>
              </a:rPr>
              <a:t>Customer- supplied encryption keys</a:t>
            </a:r>
            <a:endParaRPr sz="1665">
              <a:solidFill>
                <a:schemeClr val="lt1"/>
              </a:solidFill>
              <a:latin typeface="Roboto"/>
              <a:ea typeface="Roboto"/>
              <a:cs typeface="Roboto"/>
              <a:sym typeface="Roboto"/>
            </a:endParaRPr>
          </a:p>
        </p:txBody>
      </p:sp>
      <p:sp>
        <p:nvSpPr>
          <p:cNvPr id="413" name="Google Shape;413;p55"/>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There are several encryption options</a:t>
            </a:r>
            <a:endParaRPr lang="en-GB"/>
          </a:p>
        </p:txBody>
      </p:sp>
      <p:sp>
        <p:nvSpPr>
          <p:cNvPr id="414" name="Google Shape;414;p55"/>
          <p:cNvSpPr/>
          <p:nvPr/>
        </p:nvSpPr>
        <p:spPr>
          <a:xfrm>
            <a:off x="1542217" y="2114400"/>
            <a:ext cx="9251000" cy="756000"/>
          </a:xfrm>
          <a:prstGeom prst="leftRightArrow">
            <a:avLst>
              <a:gd name="adj1" fmla="val 50000"/>
              <a:gd name="adj2" fmla="val 50000"/>
            </a:avLst>
          </a:prstGeom>
          <a:gradFill>
            <a:gsLst>
              <a:gs pos="0">
                <a:srgbClr val="3B83F3"/>
              </a:gs>
              <a:gs pos="100000">
                <a:srgbClr val="FBBC05"/>
              </a:gs>
            </a:gsLst>
            <a:lin ang="0" scaled="0"/>
          </a:gradFill>
          <a:ln>
            <a:noFill/>
          </a:ln>
        </p:spPr>
        <p:txBody>
          <a:bodyPr spcFirstLastPara="1" wrap="square" lIns="60950" tIns="60950" rIns="60950" bIns="60950" anchor="ctr" anchorCtr="0">
            <a:noAutofit/>
          </a:bodyPr>
          <a:lstStyle/>
          <a:p>
            <a:endParaRPr sz="1200"/>
          </a:p>
        </p:txBody>
      </p:sp>
      <p:sp>
        <p:nvSpPr>
          <p:cNvPr id="415" name="Google Shape;415;p5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4"/>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6"/>
          <p:cNvSpPr/>
          <p:nvPr/>
        </p:nvSpPr>
        <p:spPr>
          <a:xfrm>
            <a:off x="4505933" y="2201800"/>
            <a:ext cx="5449800" cy="28868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60950" tIns="60950" rIns="60950" bIns="6095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sp>
        <p:nvSpPr>
          <p:cNvPr id="421" name="Google Shape;421;p56"/>
          <p:cNvSpPr/>
          <p:nvPr/>
        </p:nvSpPr>
        <p:spPr>
          <a:xfrm>
            <a:off x="5517933" y="2435717"/>
            <a:ext cx="4163000" cy="2385000"/>
          </a:xfrm>
          <a:prstGeom prst="roundRect">
            <a:avLst>
              <a:gd name="adj" fmla="val 827"/>
            </a:avLst>
          </a:prstGeom>
          <a:solidFill>
            <a:schemeClr val="accent5"/>
          </a:solidFill>
          <a:ln>
            <a:noFill/>
          </a:ln>
        </p:spPr>
        <p:txBody>
          <a:bodyPr spcFirstLastPara="1" wrap="square" lIns="60950" tIns="60950" rIns="60950" bIns="60950" anchor="ctr" anchorCtr="0">
            <a:noAutofit/>
          </a:bodyPr>
          <a:lstStyle/>
          <a:p>
            <a:pPr>
              <a:buClr>
                <a:srgbClr val="000000"/>
              </a:buClr>
              <a:buSzPts val="1400"/>
            </a:pPr>
            <a:endParaRPr sz="935">
              <a:solidFill>
                <a:srgbClr val="9E9E9E"/>
              </a:solidFill>
              <a:latin typeface="Arial" panose="020B0604020202090204"/>
              <a:ea typeface="Arial" panose="020B0604020202090204"/>
              <a:cs typeface="Arial" panose="020B0604020202090204"/>
              <a:sym typeface="Arial" panose="020B0604020202090204"/>
            </a:endParaRPr>
          </a:p>
        </p:txBody>
      </p:sp>
      <p:sp>
        <p:nvSpPr>
          <p:cNvPr id="422" name="Google Shape;422;p56"/>
          <p:cNvSpPr txBox="1"/>
          <p:nvPr/>
        </p:nvSpPr>
        <p:spPr>
          <a:xfrm>
            <a:off x="5517929" y="2435723"/>
            <a:ext cx="1037800" cy="515200"/>
          </a:xfrm>
          <a:prstGeom prst="rect">
            <a:avLst/>
          </a:prstGeom>
          <a:solidFill>
            <a:schemeClr val="accent5"/>
          </a:solidFill>
          <a:ln>
            <a:noFill/>
          </a:ln>
        </p:spPr>
        <p:txBody>
          <a:bodyPr spcFirstLastPara="1" wrap="square" lIns="60950" tIns="42667" rIns="0" bIns="0" anchor="t" anchorCtr="0">
            <a:noAutofit/>
          </a:bodyPr>
          <a:lstStyle/>
          <a:p>
            <a:pPr>
              <a:lnSpc>
                <a:spcPct val="133000"/>
              </a:lnSpc>
              <a:buClr>
                <a:srgbClr val="9E9E9E"/>
              </a:buClr>
              <a:buSzPts val="600"/>
            </a:pPr>
            <a:endParaRPr sz="400">
              <a:solidFill>
                <a:srgbClr val="9E9E9E"/>
              </a:solidFill>
              <a:latin typeface="Roboto"/>
              <a:ea typeface="Roboto"/>
              <a:cs typeface="Roboto"/>
              <a:sym typeface="Roboto"/>
            </a:endParaRPr>
          </a:p>
        </p:txBody>
      </p:sp>
      <p:sp>
        <p:nvSpPr>
          <p:cNvPr id="423" name="Google Shape;423;p56"/>
          <p:cNvSpPr/>
          <p:nvPr/>
        </p:nvSpPr>
        <p:spPr>
          <a:xfrm>
            <a:off x="7946383" y="2562817"/>
            <a:ext cx="1539600" cy="7494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08417" tIns="48767" rIns="30467" bIns="48767" anchor="ctr" anchorCtr="0">
            <a:noAutofit/>
          </a:bodyPr>
          <a:lstStyle/>
          <a:p>
            <a:pPr>
              <a:lnSpc>
                <a:spcPct val="121000"/>
              </a:lnSpc>
              <a:spcBef>
                <a:spcPts val="135"/>
              </a:spcBef>
              <a:buClr>
                <a:srgbClr val="757575"/>
              </a:buClr>
              <a:buSzPts val="700"/>
            </a:pPr>
            <a:r>
              <a:rPr lang="en-GB" sz="1600">
                <a:solidFill>
                  <a:srgbClr val="434343"/>
                </a:solidFill>
                <a:latin typeface="Google Sans"/>
                <a:ea typeface="Google Sans"/>
                <a:cs typeface="Google Sans"/>
                <a:sym typeface="Google Sans"/>
              </a:rPr>
              <a:t>      </a:t>
            </a:r>
            <a:r>
              <a:rPr lang="en-GB" sz="1600">
                <a:solidFill>
                  <a:schemeClr val="lt1"/>
                </a:solidFill>
                <a:latin typeface="Roboto"/>
                <a:ea typeface="Roboto"/>
                <a:cs typeface="Roboto"/>
                <a:sym typeface="Roboto"/>
              </a:rPr>
              <a:t> Cloud</a:t>
            </a:r>
            <a:br>
              <a:rPr lang="en-GB" sz="1600">
                <a:solidFill>
                  <a:schemeClr val="lt1"/>
                </a:solidFill>
                <a:latin typeface="Roboto"/>
                <a:ea typeface="Roboto"/>
                <a:cs typeface="Roboto"/>
                <a:sym typeface="Roboto"/>
              </a:rPr>
            </a:br>
            <a:r>
              <a:rPr lang="en-GB" sz="1600">
                <a:solidFill>
                  <a:schemeClr val="lt1"/>
                </a:solidFill>
                <a:latin typeface="Roboto"/>
                <a:ea typeface="Roboto"/>
                <a:cs typeface="Roboto"/>
                <a:sym typeface="Roboto"/>
              </a:rPr>
              <a:t>       Storage</a:t>
            </a:r>
            <a:endParaRPr sz="1600">
              <a:solidFill>
                <a:schemeClr val="lt1"/>
              </a:solidFill>
              <a:latin typeface="Roboto"/>
              <a:ea typeface="Roboto"/>
              <a:cs typeface="Roboto"/>
              <a:sym typeface="Roboto"/>
            </a:endParaRPr>
          </a:p>
        </p:txBody>
      </p:sp>
      <p:pic>
        <p:nvPicPr>
          <p:cNvPr id="424" name="Google Shape;424;p56"/>
          <p:cNvPicPr preferRelativeResize="0"/>
          <p:nvPr/>
        </p:nvPicPr>
        <p:blipFill rotWithShape="1">
          <a:blip r:embed="rId1"/>
          <a:srcRect/>
          <a:stretch>
            <a:fillRect/>
          </a:stretch>
        </p:blipFill>
        <p:spPr>
          <a:xfrm>
            <a:off x="8062904" y="2710507"/>
            <a:ext cx="487680" cy="487680"/>
          </a:xfrm>
          <a:prstGeom prst="rect">
            <a:avLst/>
          </a:prstGeom>
          <a:noFill/>
          <a:ln>
            <a:noFill/>
          </a:ln>
        </p:spPr>
      </p:pic>
      <p:grpSp>
        <p:nvGrpSpPr>
          <p:cNvPr id="425" name="Google Shape;425;p56"/>
          <p:cNvGrpSpPr/>
          <p:nvPr/>
        </p:nvGrpSpPr>
        <p:grpSpPr>
          <a:xfrm>
            <a:off x="4775875" y="2562490"/>
            <a:ext cx="1542200" cy="749400"/>
            <a:chOff x="7240013" y="3996135"/>
            <a:chExt cx="2313300" cy="1124100"/>
          </a:xfrm>
        </p:grpSpPr>
        <p:sp>
          <p:nvSpPr>
            <p:cNvPr id="426" name="Google Shape;426;p56"/>
            <p:cNvSpPr/>
            <p:nvPr/>
          </p:nvSpPr>
          <p:spPr>
            <a:xfrm>
              <a:off x="7240013" y="3996135"/>
              <a:ext cx="2313300" cy="11241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69383" tIns="48767" rIns="30467" bIns="48767" anchor="ctr" anchorCtr="0">
              <a:noAutofit/>
            </a:bodyPr>
            <a:lstStyle/>
            <a:p>
              <a:pPr>
                <a:lnSpc>
                  <a:spcPct val="121000"/>
                </a:lnSpc>
                <a:spcBef>
                  <a:spcPts val="135"/>
                </a:spcBef>
                <a:buClr>
                  <a:srgbClr val="757575"/>
                </a:buClr>
                <a:buSzPts val="700"/>
              </a:pPr>
              <a:r>
                <a:rPr lang="en-GB" sz="1600">
                  <a:solidFill>
                    <a:srgbClr val="434343"/>
                  </a:solidFill>
                  <a:latin typeface="Google Sans"/>
                  <a:ea typeface="Google Sans"/>
                  <a:cs typeface="Google Sans"/>
                  <a:sym typeface="Google Sans"/>
                </a:rPr>
                <a:t>    </a:t>
              </a:r>
              <a:r>
                <a:rPr lang="en-GB" sz="1600">
                  <a:solidFill>
                    <a:schemeClr val="lt1"/>
                  </a:solidFill>
                  <a:latin typeface="Roboto"/>
                  <a:ea typeface="Roboto"/>
                  <a:cs typeface="Roboto"/>
                  <a:sym typeface="Roboto"/>
                </a:rPr>
                <a:t>Cloud </a:t>
              </a:r>
              <a:br>
                <a:rPr lang="en-GB" sz="1600">
                  <a:solidFill>
                    <a:schemeClr val="lt1"/>
                  </a:solidFill>
                  <a:latin typeface="Roboto"/>
                  <a:ea typeface="Roboto"/>
                  <a:cs typeface="Roboto"/>
                  <a:sym typeface="Roboto"/>
                </a:rPr>
              </a:br>
              <a:r>
                <a:rPr lang="en-GB" sz="1600">
                  <a:solidFill>
                    <a:schemeClr val="lt1"/>
                  </a:solidFill>
                  <a:latin typeface="Roboto"/>
                  <a:ea typeface="Roboto"/>
                  <a:cs typeface="Roboto"/>
                  <a:sym typeface="Roboto"/>
                </a:rPr>
                <a:t>    Network</a:t>
              </a:r>
              <a:endParaRPr sz="1600">
                <a:solidFill>
                  <a:schemeClr val="lt1"/>
                </a:solidFill>
                <a:latin typeface="Roboto"/>
                <a:ea typeface="Roboto"/>
                <a:cs typeface="Roboto"/>
                <a:sym typeface="Roboto"/>
              </a:endParaRPr>
            </a:p>
          </p:txBody>
        </p:sp>
        <p:pic>
          <p:nvPicPr>
            <p:cNvPr id="427" name="Google Shape;427;p56"/>
            <p:cNvPicPr preferRelativeResize="0"/>
            <p:nvPr/>
          </p:nvPicPr>
          <p:blipFill rotWithShape="1">
            <a:blip r:embed="rId2"/>
            <a:srcRect/>
            <a:stretch>
              <a:fillRect/>
            </a:stretch>
          </p:blipFill>
          <p:spPr>
            <a:xfrm>
              <a:off x="7381255" y="4192457"/>
              <a:ext cx="731520" cy="731520"/>
            </a:xfrm>
            <a:prstGeom prst="rect">
              <a:avLst/>
            </a:prstGeom>
            <a:noFill/>
            <a:ln>
              <a:noFill/>
            </a:ln>
          </p:spPr>
        </p:pic>
      </p:grpSp>
      <p:grpSp>
        <p:nvGrpSpPr>
          <p:cNvPr id="428" name="Google Shape;428;p56"/>
          <p:cNvGrpSpPr/>
          <p:nvPr/>
        </p:nvGrpSpPr>
        <p:grpSpPr>
          <a:xfrm>
            <a:off x="6064247" y="3675332"/>
            <a:ext cx="1542200" cy="749400"/>
            <a:chOff x="9172571" y="5665398"/>
            <a:chExt cx="2313300" cy="1124100"/>
          </a:xfrm>
        </p:grpSpPr>
        <p:sp>
          <p:nvSpPr>
            <p:cNvPr id="429" name="Google Shape;429;p56"/>
            <p:cNvSpPr/>
            <p:nvPr/>
          </p:nvSpPr>
          <p:spPr>
            <a:xfrm>
              <a:off x="9172571" y="5665398"/>
              <a:ext cx="2313300" cy="11241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69383" tIns="48767" rIns="30467" bIns="48767" anchor="ctr" anchorCtr="0">
              <a:noAutofit/>
            </a:bodyPr>
            <a:lstStyle/>
            <a:p>
              <a:pPr>
                <a:lnSpc>
                  <a:spcPct val="121000"/>
                </a:lnSpc>
                <a:spcBef>
                  <a:spcPts val="135"/>
                </a:spcBef>
                <a:buClr>
                  <a:srgbClr val="757575"/>
                </a:buClr>
                <a:buSzPts val="700"/>
              </a:pPr>
              <a:r>
                <a:rPr lang="en-GB" sz="1600">
                  <a:solidFill>
                    <a:srgbClr val="434343"/>
                  </a:solidFill>
                  <a:latin typeface="Google Sans"/>
                  <a:ea typeface="Google Sans"/>
                  <a:cs typeface="Google Sans"/>
                  <a:sym typeface="Google Sans"/>
                </a:rPr>
                <a:t>    </a:t>
              </a:r>
              <a:r>
                <a:rPr lang="en-GB" sz="1600">
                  <a:solidFill>
                    <a:schemeClr val="lt1"/>
                  </a:solidFill>
                  <a:latin typeface="Roboto"/>
                  <a:ea typeface="Roboto"/>
                  <a:cs typeface="Roboto"/>
                  <a:sym typeface="Roboto"/>
                </a:rPr>
                <a:t>App</a:t>
              </a:r>
              <a:br>
                <a:rPr lang="en-GB" sz="1600">
                  <a:solidFill>
                    <a:schemeClr val="lt1"/>
                  </a:solidFill>
                  <a:latin typeface="Roboto"/>
                  <a:ea typeface="Roboto"/>
                  <a:cs typeface="Roboto"/>
                  <a:sym typeface="Roboto"/>
                </a:rPr>
              </a:br>
              <a:r>
                <a:rPr lang="en-GB" sz="1600">
                  <a:solidFill>
                    <a:schemeClr val="lt1"/>
                  </a:solidFill>
                  <a:latin typeface="Roboto"/>
                  <a:ea typeface="Roboto"/>
                  <a:cs typeface="Roboto"/>
                  <a:sym typeface="Roboto"/>
                </a:rPr>
                <a:t>    Engine</a:t>
              </a:r>
              <a:endParaRPr sz="1600">
                <a:solidFill>
                  <a:schemeClr val="lt1"/>
                </a:solidFill>
                <a:latin typeface="Roboto"/>
                <a:ea typeface="Roboto"/>
                <a:cs typeface="Roboto"/>
                <a:sym typeface="Roboto"/>
              </a:endParaRPr>
            </a:p>
          </p:txBody>
        </p:sp>
        <p:pic>
          <p:nvPicPr>
            <p:cNvPr id="430" name="Google Shape;430;p56"/>
            <p:cNvPicPr preferRelativeResize="0"/>
            <p:nvPr/>
          </p:nvPicPr>
          <p:blipFill rotWithShape="1">
            <a:blip r:embed="rId3"/>
            <a:srcRect t="228" b="238"/>
            <a:stretch>
              <a:fillRect/>
            </a:stretch>
          </p:blipFill>
          <p:spPr>
            <a:xfrm>
              <a:off x="9311907" y="5861721"/>
              <a:ext cx="734936" cy="731520"/>
            </a:xfrm>
            <a:prstGeom prst="rect">
              <a:avLst/>
            </a:prstGeom>
            <a:noFill/>
            <a:ln>
              <a:noFill/>
            </a:ln>
          </p:spPr>
        </p:pic>
      </p:grpSp>
      <p:grpSp>
        <p:nvGrpSpPr>
          <p:cNvPr id="431" name="Google Shape;431;p56"/>
          <p:cNvGrpSpPr/>
          <p:nvPr/>
        </p:nvGrpSpPr>
        <p:grpSpPr>
          <a:xfrm>
            <a:off x="2283664" y="2444425"/>
            <a:ext cx="776323" cy="985924"/>
            <a:chOff x="433514" y="2354433"/>
            <a:chExt cx="502800" cy="502800"/>
          </a:xfrm>
        </p:grpSpPr>
        <p:sp>
          <p:nvSpPr>
            <p:cNvPr id="432" name="Google Shape;432;p56"/>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a:lnSpc>
                  <a:spcPct val="121000"/>
                </a:lnSpc>
                <a:buClr>
                  <a:srgbClr val="000000"/>
                </a:buClr>
                <a:buSzPts val="700"/>
              </a:pPr>
              <a:endParaRPr sz="465">
                <a:solidFill>
                  <a:srgbClr val="000000"/>
                </a:solidFill>
                <a:latin typeface="Roboto"/>
                <a:ea typeface="Roboto"/>
                <a:cs typeface="Roboto"/>
                <a:sym typeface="Roboto"/>
              </a:endParaRPr>
            </a:p>
          </p:txBody>
        </p:sp>
        <p:pic>
          <p:nvPicPr>
            <p:cNvPr id="433" name="Google Shape;433;p56"/>
            <p:cNvPicPr preferRelativeResize="0"/>
            <p:nvPr/>
          </p:nvPicPr>
          <p:blipFill rotWithShape="1">
            <a:blip r:embed="rId4"/>
            <a:srcRect/>
            <a:stretch>
              <a:fillRect/>
            </a:stretch>
          </p:blipFill>
          <p:spPr>
            <a:xfrm>
              <a:off x="470090" y="2391009"/>
              <a:ext cx="429900" cy="429900"/>
            </a:xfrm>
            <a:prstGeom prst="rect">
              <a:avLst/>
            </a:prstGeom>
            <a:noFill/>
            <a:ln>
              <a:noFill/>
            </a:ln>
          </p:spPr>
        </p:pic>
      </p:grpSp>
      <p:sp>
        <p:nvSpPr>
          <p:cNvPr id="434" name="Google Shape;434;p56"/>
          <p:cNvSpPr txBox="1"/>
          <p:nvPr/>
        </p:nvSpPr>
        <p:spPr>
          <a:xfrm>
            <a:off x="2196666" y="3501806"/>
            <a:ext cx="952200" cy="325200"/>
          </a:xfrm>
          <a:prstGeom prst="rect">
            <a:avLst/>
          </a:prstGeom>
          <a:noFill/>
          <a:ln>
            <a:noFill/>
          </a:ln>
        </p:spPr>
        <p:txBody>
          <a:bodyPr spcFirstLastPara="1" wrap="square" lIns="60950" tIns="60950" rIns="60950" bIns="60950" anchor="ctr" anchorCtr="0">
            <a:noAutofit/>
          </a:bodyPr>
          <a:lstStyle/>
          <a:p>
            <a:pPr algn="ctr">
              <a:buClr>
                <a:srgbClr val="000000"/>
              </a:buClr>
              <a:buSzPts val="1000"/>
            </a:pPr>
            <a:r>
              <a:rPr lang="en-GB" sz="2000">
                <a:solidFill>
                  <a:schemeClr val="lt1"/>
                </a:solidFill>
                <a:latin typeface="Roboto"/>
                <a:ea typeface="Roboto"/>
                <a:cs typeface="Roboto"/>
                <a:sym typeface="Roboto"/>
              </a:rPr>
              <a:t>Client</a:t>
            </a:r>
            <a:endParaRPr sz="2000">
              <a:solidFill>
                <a:schemeClr val="lt1"/>
              </a:solidFill>
              <a:latin typeface="Roboto"/>
              <a:ea typeface="Roboto"/>
              <a:cs typeface="Roboto"/>
              <a:sym typeface="Roboto"/>
            </a:endParaRPr>
          </a:p>
        </p:txBody>
      </p:sp>
      <p:cxnSp>
        <p:nvCxnSpPr>
          <p:cNvPr id="435" name="Google Shape;435;p56"/>
          <p:cNvCxnSpPr>
            <a:stCxn id="432" idx="3"/>
            <a:endCxn id="426" idx="1"/>
          </p:cNvCxnSpPr>
          <p:nvPr/>
        </p:nvCxnSpPr>
        <p:spPr>
          <a:xfrm rot="10800000" flipH="1">
            <a:off x="3059987" y="2937187"/>
            <a:ext cx="1715800" cy="200"/>
          </a:xfrm>
          <a:prstGeom prst="straightConnector1">
            <a:avLst/>
          </a:prstGeom>
          <a:noFill/>
          <a:ln w="9525" cap="flat" cmpd="sng">
            <a:solidFill>
              <a:schemeClr val="lt1"/>
            </a:solidFill>
            <a:prstDash val="solid"/>
            <a:round/>
            <a:headEnd type="none" w="sm" len="sm"/>
            <a:tailEnd type="none" w="sm" len="sm"/>
          </a:ln>
        </p:spPr>
      </p:cxnSp>
      <p:cxnSp>
        <p:nvCxnSpPr>
          <p:cNvPr id="436" name="Google Shape;436;p56"/>
          <p:cNvCxnSpPr>
            <a:stCxn id="426" idx="2"/>
            <a:endCxn id="429" idx="1"/>
          </p:cNvCxnSpPr>
          <p:nvPr/>
        </p:nvCxnSpPr>
        <p:spPr>
          <a:xfrm>
            <a:off x="5546975" y="3311890"/>
            <a:ext cx="517200" cy="738200"/>
          </a:xfrm>
          <a:prstGeom prst="straightConnector1">
            <a:avLst/>
          </a:prstGeom>
          <a:noFill/>
          <a:ln w="9525" cap="flat" cmpd="sng">
            <a:solidFill>
              <a:schemeClr val="lt1"/>
            </a:solidFill>
            <a:prstDash val="solid"/>
            <a:round/>
            <a:headEnd type="none" w="sm" len="sm"/>
            <a:tailEnd type="none" w="sm" len="sm"/>
          </a:ln>
        </p:spPr>
      </p:cxnSp>
      <p:cxnSp>
        <p:nvCxnSpPr>
          <p:cNvPr id="437" name="Google Shape;437;p56"/>
          <p:cNvCxnSpPr>
            <a:stCxn id="426" idx="3"/>
            <a:endCxn id="423" idx="1"/>
          </p:cNvCxnSpPr>
          <p:nvPr/>
        </p:nvCxnSpPr>
        <p:spPr>
          <a:xfrm>
            <a:off x="6318075" y="2937190"/>
            <a:ext cx="1628400" cy="400"/>
          </a:xfrm>
          <a:prstGeom prst="straightConnector1">
            <a:avLst/>
          </a:prstGeom>
          <a:noFill/>
          <a:ln w="9525" cap="flat" cmpd="sng">
            <a:solidFill>
              <a:schemeClr val="lt1"/>
            </a:solidFill>
            <a:prstDash val="solid"/>
            <a:round/>
            <a:headEnd type="none" w="sm" len="sm"/>
            <a:tailEnd type="none" w="sm" len="sm"/>
          </a:ln>
        </p:spPr>
      </p:cxnSp>
      <p:sp>
        <p:nvSpPr>
          <p:cNvPr id="438" name="Google Shape;438;p56"/>
          <p:cNvSpPr txBox="1"/>
          <p:nvPr/>
        </p:nvSpPr>
        <p:spPr>
          <a:xfrm>
            <a:off x="3236067" y="2359950"/>
            <a:ext cx="1136000" cy="624600"/>
          </a:xfrm>
          <a:prstGeom prst="rect">
            <a:avLst/>
          </a:prstGeom>
          <a:noFill/>
          <a:ln>
            <a:noFill/>
          </a:ln>
        </p:spPr>
        <p:txBody>
          <a:bodyPr spcFirstLastPara="1" wrap="square" lIns="60950" tIns="60950" rIns="60950" bIns="60950" anchor="ctr" anchorCtr="0">
            <a:noAutofit/>
          </a:bodyPr>
          <a:lstStyle/>
          <a:p>
            <a:pPr algn="ctr">
              <a:buClr>
                <a:srgbClr val="000000"/>
              </a:buClr>
              <a:buSzPts val="1200"/>
            </a:pPr>
            <a:r>
              <a:rPr lang="en-GB" sz="1600" b="1">
                <a:solidFill>
                  <a:schemeClr val="accent4"/>
                </a:solidFill>
                <a:latin typeface="Roboto"/>
                <a:ea typeface="Roboto"/>
                <a:cs typeface="Roboto"/>
                <a:sym typeface="Roboto"/>
              </a:rPr>
              <a:t>TLS</a:t>
            </a:r>
            <a:endParaRPr sz="1600" b="1">
              <a:solidFill>
                <a:schemeClr val="accent4"/>
              </a:solidFill>
              <a:latin typeface="Roboto"/>
              <a:ea typeface="Roboto"/>
              <a:cs typeface="Roboto"/>
              <a:sym typeface="Roboto"/>
            </a:endParaRPr>
          </a:p>
        </p:txBody>
      </p:sp>
      <p:sp>
        <p:nvSpPr>
          <p:cNvPr id="439" name="Google Shape;439;p56"/>
          <p:cNvSpPr txBox="1"/>
          <p:nvPr/>
        </p:nvSpPr>
        <p:spPr>
          <a:xfrm>
            <a:off x="7946483" y="3282983"/>
            <a:ext cx="1539600" cy="538000"/>
          </a:xfrm>
          <a:prstGeom prst="rect">
            <a:avLst/>
          </a:prstGeom>
          <a:noFill/>
          <a:ln>
            <a:noFill/>
          </a:ln>
        </p:spPr>
        <p:txBody>
          <a:bodyPr spcFirstLastPara="1" wrap="square" lIns="60950" tIns="60950" rIns="60950" bIns="60950" anchor="ctr" anchorCtr="0">
            <a:noAutofit/>
          </a:bodyPr>
          <a:lstStyle/>
          <a:p>
            <a:pPr algn="ctr">
              <a:buClr>
                <a:srgbClr val="000000"/>
              </a:buClr>
              <a:buSzPts val="1200"/>
            </a:pPr>
            <a:r>
              <a:rPr lang="en-GB" sz="1600" b="1">
                <a:solidFill>
                  <a:schemeClr val="accent4"/>
                </a:solidFill>
                <a:latin typeface="Roboto"/>
                <a:ea typeface="Roboto"/>
                <a:cs typeface="Roboto"/>
                <a:sym typeface="Roboto"/>
              </a:rPr>
              <a:t>AES-256</a:t>
            </a:r>
            <a:endParaRPr sz="1600" b="1">
              <a:solidFill>
                <a:schemeClr val="accent4"/>
              </a:solidFill>
              <a:latin typeface="Roboto"/>
              <a:ea typeface="Roboto"/>
              <a:cs typeface="Roboto"/>
              <a:sym typeface="Roboto"/>
            </a:endParaRPr>
          </a:p>
        </p:txBody>
      </p:sp>
      <p:sp>
        <p:nvSpPr>
          <p:cNvPr id="440" name="Google Shape;440;p5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Google Cloud provides server-side encryption</a:t>
            </a:r>
            <a:endParaRPr lang="en-GB"/>
          </a:p>
        </p:txBody>
      </p:sp>
      <p:sp>
        <p:nvSpPr>
          <p:cNvPr id="441" name="Google Shape;441;p5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5"/>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
        <p:nvSpPr>
          <p:cNvPr id="2" name="Rectangle 1"/>
          <p:cNvSpPr/>
          <p:nvPr/>
        </p:nvSpPr>
        <p:spPr>
          <a:xfrm>
            <a:off x="1457932" y="5181407"/>
            <a:ext cx="9366587" cy="923330"/>
          </a:xfrm>
          <a:prstGeom prst="rect">
            <a:avLst/>
          </a:prstGeom>
        </p:spPr>
        <p:txBody>
          <a:bodyPr wrap="square">
            <a:spAutoFit/>
          </a:bodyPr>
          <a:lstStyle/>
          <a:p>
            <a:r>
              <a:rPr lang="en-GB" dirty="0">
                <a:solidFill>
                  <a:schemeClr val="dk1"/>
                </a:solidFill>
                <a:highlight>
                  <a:srgbClr val="FFFF00"/>
                </a:highlight>
              </a:rPr>
              <a:t>By default, Google Cloud will encrypt data in transit and at rest. </a:t>
            </a:r>
            <a:endParaRPr lang="en-GB" dirty="0">
              <a:solidFill>
                <a:schemeClr val="dk1"/>
              </a:solidFill>
              <a:highlight>
                <a:srgbClr val="FFFF00"/>
              </a:highlight>
            </a:endParaRPr>
          </a:p>
          <a:p>
            <a:r>
              <a:rPr lang="en-GB" dirty="0">
                <a:solidFill>
                  <a:schemeClr val="dk1"/>
                </a:solidFill>
                <a:highlight>
                  <a:srgbClr val="FFFF00"/>
                </a:highlight>
              </a:rPr>
              <a:t>Data in transit is encrypted via Transport Layer Security (TLS). </a:t>
            </a:r>
            <a:endParaRPr lang="en-GB" dirty="0">
              <a:solidFill>
                <a:schemeClr val="dk1"/>
              </a:solidFill>
              <a:highlight>
                <a:srgbClr val="FFFF00"/>
              </a:highlight>
            </a:endParaRPr>
          </a:p>
          <a:p>
            <a:r>
              <a:rPr lang="en-GB" dirty="0">
                <a:solidFill>
                  <a:schemeClr val="dk1"/>
                </a:solidFill>
                <a:highlight>
                  <a:srgbClr val="FFFF00"/>
                </a:highlight>
              </a:rPr>
              <a:t>Data encrypted at rest is done with Advanced Encryption Standard AES-256 bit keys</a:t>
            </a:r>
            <a:endParaRPr lang="en-US" dirty="0">
              <a:highlight>
                <a:srgbClr val="FFFF00"/>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Regions and Zones</a:t>
            </a:r>
            <a:endParaRPr lang="en-US" dirty="0"/>
          </a:p>
        </p:txBody>
      </p:sp>
      <p:sp>
        <p:nvSpPr>
          <p:cNvPr id="3" name="Text Placeholder 2"/>
          <p:cNvSpPr>
            <a:spLocks noGrp="1"/>
          </p:cNvSpPr>
          <p:nvPr>
            <p:ph type="body" idx="1"/>
          </p:nvPr>
        </p:nvSpPr>
        <p:spPr>
          <a:xfrm>
            <a:off x="1161649" y="1621417"/>
            <a:ext cx="10167611" cy="2237661"/>
          </a:xfrm>
        </p:spPr>
        <p:txBody>
          <a:bodyPr/>
          <a:lstStyle/>
          <a:p>
            <a:r>
              <a:rPr lang="en-US" dirty="0"/>
              <a:t>Certain </a:t>
            </a:r>
            <a:r>
              <a:rPr lang="en-US" dirty="0">
                <a:hlinkClick r:id="rId1" tooltip="Compute Engine Docs"/>
              </a:rPr>
              <a:t>Google Compute Engine</a:t>
            </a:r>
            <a:r>
              <a:rPr lang="en-US" dirty="0"/>
              <a:t> resources live in regions or zones. A region is a specific geographical location where you can run your resources. Each region has one or more zones. For example, the us-central1 region denotes a region in the Central United States that has zones us-central1-a, us-central1-b, us-central1-c, and us-central1-f. The following image shows zones in their respective regions: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283" y="3281383"/>
            <a:ext cx="8978900" cy="2806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46" name="Google Shape;446;p57"/>
          <p:cNvGrpSpPr/>
          <p:nvPr/>
        </p:nvGrpSpPr>
        <p:grpSpPr>
          <a:xfrm>
            <a:off x="2308767" y="2020300"/>
            <a:ext cx="2275840" cy="2817400"/>
            <a:chOff x="1828800" y="3436625"/>
            <a:chExt cx="3413760" cy="4226100"/>
          </a:xfrm>
        </p:grpSpPr>
        <p:pic>
          <p:nvPicPr>
            <p:cNvPr id="447" name="Google Shape;447;p57"/>
            <p:cNvPicPr preferRelativeResize="0"/>
            <p:nvPr/>
          </p:nvPicPr>
          <p:blipFill>
            <a:blip r:embed="rId1"/>
            <a:stretch>
              <a:fillRect/>
            </a:stretch>
          </p:blipFill>
          <p:spPr>
            <a:xfrm>
              <a:off x="1828800" y="3436625"/>
              <a:ext cx="3413760" cy="3413760"/>
            </a:xfrm>
            <a:prstGeom prst="rect">
              <a:avLst/>
            </a:prstGeom>
            <a:noFill/>
            <a:ln>
              <a:noFill/>
            </a:ln>
          </p:spPr>
        </p:pic>
        <p:sp>
          <p:nvSpPr>
            <p:cNvPr id="448" name="Google Shape;448;p57"/>
            <p:cNvSpPr txBox="1"/>
            <p:nvPr/>
          </p:nvSpPr>
          <p:spPr>
            <a:xfrm>
              <a:off x="1960980" y="6885425"/>
              <a:ext cx="3149400" cy="777300"/>
            </a:xfrm>
            <a:prstGeom prst="rect">
              <a:avLst/>
            </a:prstGeom>
            <a:noFill/>
            <a:ln>
              <a:noFill/>
            </a:ln>
          </p:spPr>
          <p:txBody>
            <a:bodyPr spcFirstLastPara="1" wrap="square" lIns="60950" tIns="60950" rIns="60950" bIns="60950" anchor="ctr" anchorCtr="0">
              <a:noAutofit/>
            </a:bodyPr>
            <a:lstStyle/>
            <a:p>
              <a:pPr algn="ctr"/>
              <a:r>
                <a:rPr lang="en-GB" sz="2135">
                  <a:solidFill>
                    <a:schemeClr val="lt1"/>
                  </a:solidFill>
                  <a:latin typeface="Google Sans"/>
                  <a:ea typeface="Google Sans"/>
                  <a:cs typeface="Google Sans"/>
                  <a:sym typeface="Google Sans"/>
                </a:rPr>
                <a:t>Cloud KMS</a:t>
              </a:r>
              <a:endParaRPr sz="2135">
                <a:solidFill>
                  <a:schemeClr val="lt1"/>
                </a:solidFill>
                <a:latin typeface="Google Sans"/>
                <a:ea typeface="Google Sans"/>
                <a:cs typeface="Google Sans"/>
                <a:sym typeface="Google Sans"/>
              </a:endParaRPr>
            </a:p>
          </p:txBody>
        </p:sp>
      </p:grpSp>
      <p:sp>
        <p:nvSpPr>
          <p:cNvPr id="449" name="Google Shape;449;p5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Customer-managed encryption keys (CMEK)</a:t>
            </a:r>
            <a:endParaRPr lang="en-GB"/>
          </a:p>
        </p:txBody>
      </p:sp>
      <p:sp>
        <p:nvSpPr>
          <p:cNvPr id="450" name="Google Shape;450;p57"/>
          <p:cNvSpPr txBox="1">
            <a:spLocks noGrp="1"/>
          </p:cNvSpPr>
          <p:nvPr>
            <p:ph type="body" idx="1"/>
          </p:nvPr>
        </p:nvSpPr>
        <p:spPr>
          <a:xfrm>
            <a:off x="5207467" y="1676500"/>
            <a:ext cx="4834600" cy="3852600"/>
          </a:xfrm>
          <a:prstGeom prst="rect">
            <a:avLst/>
          </a:prstGeom>
        </p:spPr>
        <p:txBody>
          <a:bodyPr spcFirstLastPara="1" wrap="square" lIns="60950" tIns="60950" rIns="60950" bIns="60950" anchor="t" anchorCtr="0">
            <a:noAutofit/>
          </a:bodyPr>
          <a:lstStyle/>
          <a:p>
            <a:pPr marL="0" indent="0">
              <a:buNone/>
            </a:pPr>
            <a:r>
              <a:rPr lang="en-GB"/>
              <a:t>  </a:t>
            </a:r>
            <a:endParaRPr lang="en-GB"/>
          </a:p>
          <a:p>
            <a:r>
              <a:rPr lang="en-GB"/>
              <a:t>Manage keys in a cloud-hosted solution</a:t>
            </a:r>
            <a:endParaRPr lang="en-GB"/>
          </a:p>
          <a:p>
            <a:pPr marL="0" indent="0">
              <a:buNone/>
            </a:pPr>
            <a:r>
              <a:rPr lang="en-GB"/>
              <a:t> </a:t>
            </a:r>
            <a:endParaRPr lang="en-GB"/>
          </a:p>
          <a:p>
            <a:r>
              <a:rPr lang="en-GB"/>
              <a:t>Encrypt and decrypt via API</a:t>
            </a:r>
            <a:endParaRPr lang="en-GB"/>
          </a:p>
          <a:p>
            <a:pPr marL="0" indent="0">
              <a:buNone/>
            </a:pPr>
            <a:r>
              <a:rPr lang="en-GB"/>
              <a:t> </a:t>
            </a:r>
            <a:endParaRPr lang="en-GB"/>
          </a:p>
          <a:p>
            <a:r>
              <a:rPr lang="en-GB"/>
              <a:t>Automated and at-will key rotation</a:t>
            </a:r>
            <a:endParaRPr lang="en-GB"/>
          </a:p>
          <a:p>
            <a:pPr marL="0" indent="0">
              <a:buNone/>
            </a:pPr>
            <a:r>
              <a:rPr lang="en-GB"/>
              <a:t> </a:t>
            </a:r>
            <a:endParaRPr lang="en-GB"/>
          </a:p>
          <a:p>
            <a:r>
              <a:rPr lang="en-GB"/>
              <a:t>Symmetric and asymmetric key support</a:t>
            </a:r>
            <a:endParaRPr lang="en-GB"/>
          </a:p>
        </p:txBody>
      </p:sp>
      <p:sp>
        <p:nvSpPr>
          <p:cNvPr id="451" name="Google Shape;451;p5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2"/>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pic>
        <p:nvPicPr>
          <p:cNvPr id="456" name="Google Shape;456;p58" descr="avatar-simple.png"/>
          <p:cNvPicPr preferRelativeResize="0"/>
          <p:nvPr/>
        </p:nvPicPr>
        <p:blipFill rotWithShape="1">
          <a:blip r:embed="rId1"/>
          <a:srcRect l="-9919" t="-8707" r="-13460" b="-2638"/>
          <a:stretch>
            <a:fillRect/>
          </a:stretch>
        </p:blipFill>
        <p:spPr>
          <a:xfrm>
            <a:off x="7892383" y="1479117"/>
            <a:ext cx="1695300" cy="2013805"/>
          </a:xfrm>
          <a:prstGeom prst="rect">
            <a:avLst/>
          </a:prstGeom>
          <a:noFill/>
          <a:ln>
            <a:noFill/>
          </a:ln>
        </p:spPr>
      </p:pic>
      <p:pic>
        <p:nvPicPr>
          <p:cNvPr id="457" name="Google Shape;457;p58"/>
          <p:cNvPicPr preferRelativeResize="0"/>
          <p:nvPr/>
        </p:nvPicPr>
        <p:blipFill>
          <a:blip r:embed="rId2"/>
          <a:stretch>
            <a:fillRect/>
          </a:stretch>
        </p:blipFill>
        <p:spPr>
          <a:xfrm>
            <a:off x="7938583" y="3683455"/>
            <a:ext cx="1602895" cy="1602895"/>
          </a:xfrm>
          <a:prstGeom prst="rect">
            <a:avLst/>
          </a:prstGeom>
          <a:noFill/>
          <a:ln>
            <a:noFill/>
          </a:ln>
        </p:spPr>
      </p:pic>
      <p:sp>
        <p:nvSpPr>
          <p:cNvPr id="458" name="Google Shape;458;p5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Customer-supplied encryption keys (CSEK)</a:t>
            </a:r>
            <a:endParaRPr lang="en-GB"/>
          </a:p>
        </p:txBody>
      </p:sp>
      <p:sp>
        <p:nvSpPr>
          <p:cNvPr id="459" name="Google Shape;459;p58"/>
          <p:cNvSpPr txBox="1">
            <a:spLocks noGrp="1"/>
          </p:cNvSpPr>
          <p:nvPr>
            <p:ph type="body" idx="1"/>
          </p:nvPr>
        </p:nvSpPr>
        <p:spPr>
          <a:xfrm>
            <a:off x="1161650" y="1977017"/>
            <a:ext cx="5388800" cy="3445200"/>
          </a:xfrm>
          <a:prstGeom prst="rect">
            <a:avLst/>
          </a:prstGeom>
        </p:spPr>
        <p:txBody>
          <a:bodyPr spcFirstLastPara="1" wrap="square" lIns="60950" tIns="60950" rIns="60950" bIns="60950" anchor="t" anchorCtr="0">
            <a:noAutofit/>
          </a:bodyPr>
          <a:lstStyle/>
          <a:p>
            <a:r>
              <a:rPr lang="en-GB"/>
              <a:t>Use your own AES-256 encryption keys with Google Cloud services.</a:t>
            </a:r>
            <a:endParaRPr lang="en-GB"/>
          </a:p>
          <a:p>
            <a:pPr>
              <a:spcBef>
                <a:spcPts val="1335"/>
              </a:spcBef>
            </a:pPr>
            <a:r>
              <a:rPr lang="en-GB"/>
              <a:t>Store the keys locally and provide them as part of Google Cloud API calls.</a:t>
            </a:r>
            <a:endParaRPr lang="en-GB"/>
          </a:p>
          <a:p>
            <a:pPr>
              <a:spcBef>
                <a:spcPts val="1335"/>
              </a:spcBef>
              <a:spcAft>
                <a:spcPts val="1335"/>
              </a:spcAft>
            </a:pPr>
            <a:r>
              <a:rPr lang="en-GB"/>
              <a:t>Google Cloud uses the key in-memory and discards it immediately after use.</a:t>
            </a:r>
            <a:endParaRPr lang="en-GB"/>
          </a:p>
        </p:txBody>
      </p:sp>
      <p:sp>
        <p:nvSpPr>
          <p:cNvPr id="460" name="Google Shape;460;p5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3"/>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59"/>
          <p:cNvPicPr preferRelativeResize="0"/>
          <p:nvPr/>
        </p:nvPicPr>
        <p:blipFill>
          <a:blip r:embed="rId1"/>
          <a:stretch>
            <a:fillRect/>
          </a:stretch>
        </p:blipFill>
        <p:spPr>
          <a:xfrm>
            <a:off x="1315050" y="1936400"/>
            <a:ext cx="2815801" cy="3600334"/>
          </a:xfrm>
          <a:prstGeom prst="rect">
            <a:avLst/>
          </a:prstGeom>
          <a:noFill/>
          <a:ln>
            <a:noFill/>
          </a:ln>
        </p:spPr>
      </p:pic>
      <p:pic>
        <p:nvPicPr>
          <p:cNvPr id="466" name="Google Shape;466;p59"/>
          <p:cNvPicPr preferRelativeResize="0"/>
          <p:nvPr/>
        </p:nvPicPr>
        <p:blipFill>
          <a:blip r:embed="rId2"/>
          <a:stretch>
            <a:fillRect/>
          </a:stretch>
        </p:blipFill>
        <p:spPr>
          <a:xfrm>
            <a:off x="4423335" y="3155509"/>
            <a:ext cx="1562979" cy="1562979"/>
          </a:xfrm>
          <a:prstGeom prst="rect">
            <a:avLst/>
          </a:prstGeom>
          <a:noFill/>
          <a:ln>
            <a:noFill/>
          </a:ln>
        </p:spPr>
      </p:pic>
      <p:sp>
        <p:nvSpPr>
          <p:cNvPr id="467" name="Google Shape;467;p5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Persistent disk encryption with CSEK</a:t>
            </a:r>
            <a:endParaRPr lang="en-GB"/>
          </a:p>
        </p:txBody>
      </p:sp>
      <p:sp>
        <p:nvSpPr>
          <p:cNvPr id="468" name="Google Shape;468;p59"/>
          <p:cNvSpPr txBox="1">
            <a:spLocks noGrp="1"/>
          </p:cNvSpPr>
          <p:nvPr>
            <p:ph type="body" idx="1"/>
          </p:nvPr>
        </p:nvSpPr>
        <p:spPr>
          <a:xfrm>
            <a:off x="6536983" y="2124483"/>
            <a:ext cx="4430400" cy="3944800"/>
          </a:xfrm>
          <a:prstGeom prst="rect">
            <a:avLst/>
          </a:prstGeom>
        </p:spPr>
        <p:txBody>
          <a:bodyPr spcFirstLastPara="1" wrap="square" lIns="60950" tIns="60950" rIns="60950" bIns="60950" anchor="t" anchorCtr="0">
            <a:noAutofit/>
          </a:bodyPr>
          <a:lstStyle/>
          <a:p>
            <a:r>
              <a:rPr lang="en-GB"/>
              <a:t>Data is encrypted before it leaves the instance.</a:t>
            </a:r>
            <a:endParaRPr lang="en-GB"/>
          </a:p>
          <a:p>
            <a:pPr marL="0" indent="0">
              <a:buNone/>
            </a:pPr>
          </a:p>
          <a:p>
            <a:r>
              <a:rPr lang="en-GB"/>
              <a:t>System defined or customer supplied keys.</a:t>
            </a:r>
            <a:endParaRPr lang="en-GB"/>
          </a:p>
          <a:p>
            <a:pPr marL="0" indent="0">
              <a:buNone/>
            </a:pPr>
          </a:p>
          <a:p>
            <a:r>
              <a:rPr lang="en-GB"/>
              <a:t>The deletion process renders data irrecoverable.</a:t>
            </a:r>
            <a:endParaRPr lang="en-GB"/>
          </a:p>
        </p:txBody>
      </p:sp>
      <p:sp>
        <p:nvSpPr>
          <p:cNvPr id="469" name="Google Shape;469;p5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3"/>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grpSp>
        <p:nvGrpSpPr>
          <p:cNvPr id="474" name="Google Shape;474;p60"/>
          <p:cNvGrpSpPr/>
          <p:nvPr/>
        </p:nvGrpSpPr>
        <p:grpSpPr>
          <a:xfrm>
            <a:off x="6252744" y="2309117"/>
            <a:ext cx="3179513" cy="2649469"/>
            <a:chOff x="9120664" y="2732020"/>
            <a:chExt cx="5073691" cy="4217109"/>
          </a:xfrm>
        </p:grpSpPr>
        <p:sp>
          <p:nvSpPr>
            <p:cNvPr id="475" name="Google Shape;475;p60"/>
            <p:cNvSpPr/>
            <p:nvPr/>
          </p:nvSpPr>
          <p:spPr>
            <a:xfrm>
              <a:off x="11135903" y="2732020"/>
              <a:ext cx="1157171" cy="1162930"/>
            </a:xfrm>
            <a:prstGeom prst="ellipse">
              <a:avLst/>
            </a:prstGeom>
            <a:solidFill>
              <a:srgbClr val="34A853"/>
            </a:solidFill>
            <a:ln>
              <a:noFill/>
            </a:ln>
          </p:spPr>
          <p:txBody>
            <a:bodyPr spcFirstLastPara="1" wrap="square" lIns="60950" tIns="60950" rIns="60950" bIns="60950" anchor="ctr" anchorCtr="0">
              <a:noAutofit/>
            </a:bodyPr>
            <a:lstStyle/>
            <a:p>
              <a:endParaRPr sz="1200">
                <a:solidFill>
                  <a:srgbClr val="34A853"/>
                </a:solidFill>
              </a:endParaRPr>
            </a:p>
          </p:txBody>
        </p:sp>
        <p:sp>
          <p:nvSpPr>
            <p:cNvPr id="476" name="Google Shape;476;p60"/>
            <p:cNvSpPr/>
            <p:nvPr/>
          </p:nvSpPr>
          <p:spPr>
            <a:xfrm>
              <a:off x="10411095" y="4130922"/>
              <a:ext cx="2686557" cy="1906542"/>
            </a:xfrm>
            <a:prstGeom prst="chord">
              <a:avLst>
                <a:gd name="adj1" fmla="val 10508271"/>
                <a:gd name="adj2" fmla="val 185758"/>
              </a:avLst>
            </a:prstGeom>
            <a:solidFill>
              <a:srgbClr val="34A853"/>
            </a:solidFill>
            <a:ln>
              <a:noFill/>
            </a:ln>
          </p:spPr>
          <p:txBody>
            <a:bodyPr spcFirstLastPara="1" wrap="square" lIns="60950" tIns="60950" rIns="60950" bIns="60950" anchor="ctr" anchorCtr="0">
              <a:noAutofit/>
            </a:bodyPr>
            <a:lstStyle/>
            <a:p>
              <a:endParaRPr sz="1200">
                <a:solidFill>
                  <a:srgbClr val="34A853"/>
                </a:solidFill>
              </a:endParaRPr>
            </a:p>
          </p:txBody>
        </p:sp>
        <p:sp>
          <p:nvSpPr>
            <p:cNvPr id="477" name="Google Shape;477;p60"/>
            <p:cNvSpPr/>
            <p:nvPr/>
          </p:nvSpPr>
          <p:spPr>
            <a:xfrm>
              <a:off x="9845472" y="3450367"/>
              <a:ext cx="1157171" cy="1162930"/>
            </a:xfrm>
            <a:prstGeom prst="ellipse">
              <a:avLst/>
            </a:prstGeom>
            <a:solidFill>
              <a:srgbClr val="EA4335"/>
            </a:solidFill>
            <a:ln>
              <a:noFill/>
            </a:ln>
          </p:spPr>
          <p:txBody>
            <a:bodyPr spcFirstLastPara="1" wrap="square" lIns="60950" tIns="60950" rIns="60950" bIns="60950" anchor="ctr" anchorCtr="0">
              <a:noAutofit/>
            </a:bodyPr>
            <a:lstStyle/>
            <a:p>
              <a:endParaRPr sz="1200">
                <a:solidFill>
                  <a:srgbClr val="EA4335"/>
                </a:solidFill>
              </a:endParaRPr>
            </a:p>
          </p:txBody>
        </p:sp>
        <p:sp>
          <p:nvSpPr>
            <p:cNvPr id="478" name="Google Shape;478;p60"/>
            <p:cNvSpPr/>
            <p:nvPr/>
          </p:nvSpPr>
          <p:spPr>
            <a:xfrm>
              <a:off x="9120664" y="4849269"/>
              <a:ext cx="2686557" cy="1906542"/>
            </a:xfrm>
            <a:prstGeom prst="chord">
              <a:avLst>
                <a:gd name="adj1" fmla="val 10508271"/>
                <a:gd name="adj2" fmla="val 185758"/>
              </a:avLst>
            </a:prstGeom>
            <a:solidFill>
              <a:srgbClr val="EA4335"/>
            </a:solidFill>
            <a:ln>
              <a:noFill/>
            </a:ln>
          </p:spPr>
          <p:txBody>
            <a:bodyPr spcFirstLastPara="1" wrap="square" lIns="60950" tIns="60950" rIns="60950" bIns="60950" anchor="ctr" anchorCtr="0">
              <a:noAutofit/>
            </a:bodyPr>
            <a:lstStyle/>
            <a:p>
              <a:endParaRPr sz="1200">
                <a:solidFill>
                  <a:srgbClr val="EA4335"/>
                </a:solidFill>
              </a:endParaRPr>
            </a:p>
          </p:txBody>
        </p:sp>
        <p:sp>
          <p:nvSpPr>
            <p:cNvPr id="479" name="Google Shape;479;p60"/>
            <p:cNvSpPr/>
            <p:nvPr/>
          </p:nvSpPr>
          <p:spPr>
            <a:xfrm>
              <a:off x="12232605" y="3450367"/>
              <a:ext cx="1157171" cy="1162930"/>
            </a:xfrm>
            <a:prstGeom prst="ellipse">
              <a:avLst/>
            </a:prstGeom>
            <a:solidFill>
              <a:srgbClr val="3B83F3"/>
            </a:solidFill>
            <a:ln>
              <a:noFill/>
            </a:ln>
          </p:spPr>
          <p:txBody>
            <a:bodyPr spcFirstLastPara="1" wrap="square" lIns="60950" tIns="60950" rIns="60950" bIns="60950" anchor="ctr" anchorCtr="0">
              <a:noAutofit/>
            </a:bodyPr>
            <a:lstStyle/>
            <a:p>
              <a:endParaRPr sz="1200">
                <a:solidFill>
                  <a:srgbClr val="34A853"/>
                </a:solidFill>
              </a:endParaRPr>
            </a:p>
          </p:txBody>
        </p:sp>
        <p:sp>
          <p:nvSpPr>
            <p:cNvPr id="480" name="Google Shape;480;p60"/>
            <p:cNvSpPr/>
            <p:nvPr/>
          </p:nvSpPr>
          <p:spPr>
            <a:xfrm>
              <a:off x="11507798" y="4849269"/>
              <a:ext cx="2686557" cy="1906542"/>
            </a:xfrm>
            <a:prstGeom prst="chord">
              <a:avLst>
                <a:gd name="adj1" fmla="val 10508271"/>
                <a:gd name="adj2" fmla="val 185758"/>
              </a:avLst>
            </a:prstGeom>
            <a:solidFill>
              <a:srgbClr val="3B83F3"/>
            </a:solidFill>
            <a:ln>
              <a:noFill/>
            </a:ln>
          </p:spPr>
          <p:txBody>
            <a:bodyPr spcFirstLastPara="1" wrap="square" lIns="60950" tIns="60950" rIns="60950" bIns="60950" anchor="ctr" anchorCtr="0">
              <a:noAutofit/>
            </a:bodyPr>
            <a:lstStyle/>
            <a:p>
              <a:endParaRPr sz="1200">
                <a:solidFill>
                  <a:srgbClr val="34A853"/>
                </a:solidFill>
              </a:endParaRPr>
            </a:p>
          </p:txBody>
        </p:sp>
        <p:sp>
          <p:nvSpPr>
            <p:cNvPr id="481" name="Google Shape;481;p60"/>
            <p:cNvSpPr/>
            <p:nvPr/>
          </p:nvSpPr>
          <p:spPr>
            <a:xfrm>
              <a:off x="11088162" y="3643686"/>
              <a:ext cx="1157171" cy="1162930"/>
            </a:xfrm>
            <a:prstGeom prst="ellipse">
              <a:avLst/>
            </a:prstGeom>
            <a:solidFill>
              <a:srgbClr val="FBBC05"/>
            </a:solidFill>
            <a:ln>
              <a:noFill/>
            </a:ln>
          </p:spPr>
          <p:txBody>
            <a:bodyPr spcFirstLastPara="1" wrap="square" lIns="60950" tIns="60950" rIns="60950" bIns="60950" anchor="ctr" anchorCtr="0">
              <a:noAutofit/>
            </a:bodyPr>
            <a:lstStyle/>
            <a:p>
              <a:endParaRPr sz="1200">
                <a:solidFill>
                  <a:srgbClr val="34A853"/>
                </a:solidFill>
              </a:endParaRPr>
            </a:p>
          </p:txBody>
        </p:sp>
        <p:sp>
          <p:nvSpPr>
            <p:cNvPr id="482" name="Google Shape;482;p60"/>
            <p:cNvSpPr/>
            <p:nvPr/>
          </p:nvSpPr>
          <p:spPr>
            <a:xfrm>
              <a:off x="10363354" y="5042587"/>
              <a:ext cx="2686557" cy="1906542"/>
            </a:xfrm>
            <a:prstGeom prst="chord">
              <a:avLst>
                <a:gd name="adj1" fmla="val 10508271"/>
                <a:gd name="adj2" fmla="val 185758"/>
              </a:avLst>
            </a:prstGeom>
            <a:solidFill>
              <a:srgbClr val="FBBC05"/>
            </a:solidFill>
            <a:ln>
              <a:noFill/>
            </a:ln>
          </p:spPr>
          <p:txBody>
            <a:bodyPr spcFirstLastPara="1" wrap="square" lIns="60950" tIns="60950" rIns="60950" bIns="60950" anchor="ctr" anchorCtr="0">
              <a:noAutofit/>
            </a:bodyPr>
            <a:lstStyle/>
            <a:p>
              <a:endParaRPr sz="1200">
                <a:solidFill>
                  <a:srgbClr val="34A853"/>
                </a:solidFill>
              </a:endParaRPr>
            </a:p>
          </p:txBody>
        </p:sp>
      </p:grpSp>
      <p:sp>
        <p:nvSpPr>
          <p:cNvPr id="483" name="Google Shape;483;p60"/>
          <p:cNvSpPr txBox="1"/>
          <p:nvPr/>
        </p:nvSpPr>
        <p:spPr>
          <a:xfrm>
            <a:off x="1789300" y="4906877"/>
            <a:ext cx="2567600" cy="574200"/>
          </a:xfrm>
          <a:prstGeom prst="rect">
            <a:avLst/>
          </a:prstGeom>
          <a:noFill/>
          <a:ln>
            <a:noFill/>
          </a:ln>
        </p:spPr>
        <p:txBody>
          <a:bodyPr spcFirstLastPara="1" wrap="square" lIns="60950" tIns="60950" rIns="60950" bIns="60950" anchor="ctr" anchorCtr="0">
            <a:noAutofit/>
          </a:bodyPr>
          <a:lstStyle/>
          <a:p>
            <a:pPr>
              <a:buClr>
                <a:srgbClr val="000000"/>
              </a:buClr>
              <a:buSzPts val="1600"/>
            </a:pPr>
            <a:r>
              <a:rPr lang="en-GB" sz="2400">
                <a:solidFill>
                  <a:schemeClr val="accent6"/>
                </a:solidFill>
                <a:latin typeface="Roboto"/>
                <a:ea typeface="Roboto"/>
                <a:cs typeface="Roboto"/>
                <a:sym typeface="Roboto"/>
              </a:rPr>
              <a:t>Disk encryption</a:t>
            </a:r>
            <a:endParaRPr sz="2400">
              <a:solidFill>
                <a:schemeClr val="accent6"/>
              </a:solidFill>
              <a:latin typeface="Roboto"/>
              <a:ea typeface="Roboto"/>
              <a:cs typeface="Roboto"/>
              <a:sym typeface="Roboto"/>
            </a:endParaRPr>
          </a:p>
        </p:txBody>
      </p:sp>
      <p:sp>
        <p:nvSpPr>
          <p:cNvPr id="484" name="Google Shape;484;p60"/>
          <p:cNvSpPr txBox="1"/>
          <p:nvPr/>
        </p:nvSpPr>
        <p:spPr>
          <a:xfrm>
            <a:off x="6379943" y="4906877"/>
            <a:ext cx="3331000" cy="574200"/>
          </a:xfrm>
          <a:prstGeom prst="rect">
            <a:avLst/>
          </a:prstGeom>
          <a:noFill/>
          <a:ln>
            <a:noFill/>
          </a:ln>
        </p:spPr>
        <p:txBody>
          <a:bodyPr spcFirstLastPara="1" wrap="square" lIns="60950" tIns="60950" rIns="60950" bIns="60950" anchor="ctr" anchorCtr="0">
            <a:noAutofit/>
          </a:bodyPr>
          <a:lstStyle/>
          <a:p>
            <a:pPr>
              <a:buClr>
                <a:srgbClr val="000000"/>
              </a:buClr>
              <a:buSzPts val="1600"/>
            </a:pPr>
            <a:r>
              <a:rPr lang="en-GB" sz="2400">
                <a:solidFill>
                  <a:schemeClr val="accent6"/>
                </a:solidFill>
                <a:latin typeface="Roboto"/>
                <a:ea typeface="Roboto"/>
                <a:cs typeface="Roboto"/>
                <a:sym typeface="Roboto"/>
              </a:rPr>
              <a:t>Client-side encryption</a:t>
            </a:r>
            <a:endParaRPr sz="2400">
              <a:solidFill>
                <a:schemeClr val="accent6"/>
              </a:solidFill>
              <a:latin typeface="Roboto"/>
              <a:ea typeface="Roboto"/>
              <a:cs typeface="Roboto"/>
              <a:sym typeface="Roboto"/>
            </a:endParaRPr>
          </a:p>
        </p:txBody>
      </p:sp>
      <p:pic>
        <p:nvPicPr>
          <p:cNvPr id="485" name="Google Shape;485;p60"/>
          <p:cNvPicPr preferRelativeResize="0"/>
          <p:nvPr/>
        </p:nvPicPr>
        <p:blipFill rotWithShape="1">
          <a:blip r:embed="rId1"/>
          <a:srcRect l="13804" r="13804"/>
          <a:stretch>
            <a:fillRect/>
          </a:stretch>
        </p:blipFill>
        <p:spPr>
          <a:xfrm>
            <a:off x="2058093" y="2066342"/>
            <a:ext cx="2113025" cy="2927397"/>
          </a:xfrm>
          <a:prstGeom prst="rect">
            <a:avLst/>
          </a:prstGeom>
          <a:noFill/>
          <a:ln>
            <a:noFill/>
          </a:ln>
        </p:spPr>
      </p:pic>
      <p:pic>
        <p:nvPicPr>
          <p:cNvPr id="486" name="Google Shape;486;p60"/>
          <p:cNvPicPr preferRelativeResize="0"/>
          <p:nvPr/>
        </p:nvPicPr>
        <p:blipFill>
          <a:blip r:embed="rId2"/>
          <a:stretch>
            <a:fillRect/>
          </a:stretch>
        </p:blipFill>
        <p:spPr>
          <a:xfrm>
            <a:off x="3373481" y="1974033"/>
            <a:ext cx="1849477" cy="3626000"/>
          </a:xfrm>
          <a:prstGeom prst="rect">
            <a:avLst/>
          </a:prstGeom>
          <a:noFill/>
          <a:ln>
            <a:noFill/>
          </a:ln>
        </p:spPr>
      </p:pic>
      <p:pic>
        <p:nvPicPr>
          <p:cNvPr id="487" name="Google Shape;487;p60"/>
          <p:cNvPicPr preferRelativeResize="0"/>
          <p:nvPr/>
        </p:nvPicPr>
        <p:blipFill rotWithShape="1">
          <a:blip r:embed="rId3"/>
          <a:srcRect/>
          <a:stretch>
            <a:fillRect/>
          </a:stretch>
        </p:blipFill>
        <p:spPr>
          <a:xfrm>
            <a:off x="8482941" y="1974033"/>
            <a:ext cx="1849477" cy="3626000"/>
          </a:xfrm>
          <a:prstGeom prst="rect">
            <a:avLst/>
          </a:prstGeom>
          <a:noFill/>
          <a:ln>
            <a:noFill/>
          </a:ln>
        </p:spPr>
      </p:pic>
      <p:sp>
        <p:nvSpPr>
          <p:cNvPr id="488" name="Google Shape;488;p6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Other encryption options</a:t>
            </a:r>
            <a:endParaRPr lang="en-GB"/>
          </a:p>
        </p:txBody>
      </p:sp>
      <p:sp>
        <p:nvSpPr>
          <p:cNvPr id="489" name="Google Shape;489;p6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4"/>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GB" sz="2335" dirty="0"/>
              <a:t>Introduction to Security in the Cloud</a:t>
            </a:r>
            <a:endParaRPr sz="2335" dirty="0"/>
          </a:p>
          <a:p>
            <a:pPr marL="0" indent="0">
              <a:spcBef>
                <a:spcPts val="1935"/>
              </a:spcBef>
              <a:buNone/>
            </a:pPr>
            <a:r>
              <a:rPr lang="en-GB" sz="2335" dirty="0"/>
              <a:t>The Shared Security Model</a:t>
            </a:r>
            <a:endParaRPr sz="2335" dirty="0"/>
          </a:p>
          <a:p>
            <a:pPr marL="0" indent="0">
              <a:spcBef>
                <a:spcPts val="1935"/>
              </a:spcBef>
              <a:buNone/>
            </a:pPr>
            <a:r>
              <a:rPr lang="en-GB" sz="2335" dirty="0"/>
              <a:t>Encryption Options</a:t>
            </a:r>
            <a:endParaRPr sz="2335" dirty="0"/>
          </a:p>
          <a:p>
            <a:pPr marL="0" indent="0">
              <a:spcBef>
                <a:spcPts val="1935"/>
              </a:spcBef>
              <a:spcAft>
                <a:spcPts val="1935"/>
              </a:spcAft>
              <a:buNone/>
            </a:pPr>
            <a:r>
              <a:rPr lang="en-GB" sz="2335" dirty="0">
                <a:solidFill>
                  <a:schemeClr val="accent2"/>
                </a:solidFill>
              </a:rPr>
              <a:t>Authentication and Authorization with Cloud IAM</a:t>
            </a:r>
            <a:endParaRPr lang="en-GB" sz="2335" dirty="0">
              <a:solidFill>
                <a:schemeClr val="accent2"/>
              </a:solidFill>
            </a:endParaRPr>
          </a:p>
          <a:p>
            <a:pPr marL="0" indent="0">
              <a:spcBef>
                <a:spcPts val="1935"/>
              </a:spcBef>
              <a:spcAft>
                <a:spcPts val="1935"/>
              </a:spcAft>
              <a:buNone/>
            </a:pPr>
            <a:r>
              <a:rPr lang="en-US" sz="2335" dirty="0"/>
              <a:t>Identify Best Practices for Authorization using Cloud IAM</a:t>
            </a:r>
            <a:endParaRPr lang="en-US" sz="2335" dirty="0"/>
          </a:p>
          <a:p>
            <a:pPr marL="0" indent="0">
              <a:spcBef>
                <a:spcPts val="1935"/>
              </a:spcBef>
              <a:spcAft>
                <a:spcPts val="1935"/>
              </a:spcAft>
              <a:buNone/>
            </a:pPr>
            <a:endParaRPr sz="2335" dirty="0">
              <a:solidFill>
                <a:schemeClr val="accent2"/>
              </a:solidFill>
            </a:endParaRPr>
          </a:p>
        </p:txBody>
      </p:sp>
      <p:sp>
        <p:nvSpPr>
          <p:cNvPr id="495" name="Google Shape;495;p61"/>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GB"/>
              <a:t>Agenda</a:t>
            </a:r>
            <a:endParaRPr lang="en-GB"/>
          </a:p>
        </p:txBody>
      </p:sp>
      <p:sp>
        <p:nvSpPr>
          <p:cNvPr id="496" name="Google Shape;496;p6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1"/>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p:nvPr/>
        </p:nvSpPr>
        <p:spPr>
          <a:xfrm>
            <a:off x="1219200" y="4913517"/>
            <a:ext cx="3048000" cy="5060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4400"/>
            </a:pPr>
            <a:r>
              <a:rPr lang="en-GB" sz="2265">
                <a:solidFill>
                  <a:schemeClr val="lt1"/>
                </a:solidFill>
                <a:latin typeface="Roboto"/>
                <a:ea typeface="Roboto"/>
                <a:cs typeface="Roboto"/>
                <a:sym typeface="Roboto"/>
              </a:rPr>
              <a:t>Who</a:t>
            </a:r>
            <a:endParaRPr sz="2265">
              <a:solidFill>
                <a:schemeClr val="lt1"/>
              </a:solidFill>
              <a:latin typeface="Roboto"/>
              <a:ea typeface="Roboto"/>
              <a:cs typeface="Roboto"/>
              <a:sym typeface="Roboto"/>
            </a:endParaRPr>
          </a:p>
        </p:txBody>
      </p:sp>
      <p:sp>
        <p:nvSpPr>
          <p:cNvPr id="502" name="Google Shape;502;p62"/>
          <p:cNvSpPr/>
          <p:nvPr/>
        </p:nvSpPr>
        <p:spPr>
          <a:xfrm>
            <a:off x="4563583" y="4913519"/>
            <a:ext cx="3048000" cy="5060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4400"/>
            </a:pPr>
            <a:r>
              <a:rPr lang="en-GB" sz="2265">
                <a:solidFill>
                  <a:schemeClr val="lt1"/>
                </a:solidFill>
                <a:latin typeface="Roboto"/>
                <a:ea typeface="Roboto"/>
                <a:cs typeface="Roboto"/>
                <a:sym typeface="Roboto"/>
              </a:rPr>
              <a:t>can do what</a:t>
            </a:r>
            <a:endParaRPr sz="2265">
              <a:solidFill>
                <a:schemeClr val="lt1"/>
              </a:solidFill>
              <a:latin typeface="Roboto"/>
              <a:ea typeface="Roboto"/>
              <a:cs typeface="Roboto"/>
              <a:sym typeface="Roboto"/>
            </a:endParaRPr>
          </a:p>
        </p:txBody>
      </p:sp>
      <p:sp>
        <p:nvSpPr>
          <p:cNvPr id="503" name="Google Shape;503;p62"/>
          <p:cNvSpPr/>
          <p:nvPr/>
        </p:nvSpPr>
        <p:spPr>
          <a:xfrm>
            <a:off x="7907967" y="4913517"/>
            <a:ext cx="3048000" cy="5060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4400"/>
            </a:pPr>
            <a:r>
              <a:rPr lang="en-GB" sz="2265">
                <a:solidFill>
                  <a:schemeClr val="lt1"/>
                </a:solidFill>
                <a:latin typeface="Roboto"/>
                <a:ea typeface="Roboto"/>
                <a:cs typeface="Roboto"/>
                <a:sym typeface="Roboto"/>
              </a:rPr>
              <a:t>on which resource</a:t>
            </a:r>
            <a:endParaRPr sz="2265">
              <a:solidFill>
                <a:schemeClr val="lt1"/>
              </a:solidFill>
              <a:latin typeface="Roboto"/>
              <a:ea typeface="Roboto"/>
              <a:cs typeface="Roboto"/>
              <a:sym typeface="Roboto"/>
            </a:endParaRPr>
          </a:p>
        </p:txBody>
      </p:sp>
      <p:pic>
        <p:nvPicPr>
          <p:cNvPr id="504" name="Google Shape;504;p62" descr="AppEngine_128px.png"/>
          <p:cNvPicPr preferRelativeResize="0"/>
          <p:nvPr/>
        </p:nvPicPr>
        <p:blipFill rotWithShape="1">
          <a:blip r:embed="rId1"/>
          <a:srcRect/>
          <a:stretch>
            <a:fillRect/>
          </a:stretch>
        </p:blipFill>
        <p:spPr>
          <a:xfrm>
            <a:off x="7907973" y="3084157"/>
            <a:ext cx="1180296" cy="1182624"/>
          </a:xfrm>
          <a:prstGeom prst="rect">
            <a:avLst/>
          </a:prstGeom>
          <a:noFill/>
          <a:ln>
            <a:noFill/>
          </a:ln>
        </p:spPr>
      </p:pic>
      <p:pic>
        <p:nvPicPr>
          <p:cNvPr id="505" name="Google Shape;505;p62" descr="CloudStorage_128px.png"/>
          <p:cNvPicPr preferRelativeResize="0"/>
          <p:nvPr/>
        </p:nvPicPr>
        <p:blipFill rotWithShape="1">
          <a:blip r:embed="rId2"/>
          <a:srcRect/>
          <a:stretch>
            <a:fillRect/>
          </a:stretch>
        </p:blipFill>
        <p:spPr>
          <a:xfrm>
            <a:off x="8850470" y="2434535"/>
            <a:ext cx="1180296" cy="1182624"/>
          </a:xfrm>
          <a:prstGeom prst="rect">
            <a:avLst/>
          </a:prstGeom>
          <a:noFill/>
          <a:ln>
            <a:noFill/>
          </a:ln>
        </p:spPr>
      </p:pic>
      <p:pic>
        <p:nvPicPr>
          <p:cNvPr id="506" name="Google Shape;506;p62" descr="ComputeEngine_128px.png"/>
          <p:cNvPicPr preferRelativeResize="0"/>
          <p:nvPr/>
        </p:nvPicPr>
        <p:blipFill rotWithShape="1">
          <a:blip r:embed="rId3"/>
          <a:srcRect/>
          <a:stretch>
            <a:fillRect/>
          </a:stretch>
        </p:blipFill>
        <p:spPr>
          <a:xfrm>
            <a:off x="9792967" y="3084157"/>
            <a:ext cx="1180296" cy="1182624"/>
          </a:xfrm>
          <a:prstGeom prst="rect">
            <a:avLst/>
          </a:prstGeom>
          <a:noFill/>
          <a:ln>
            <a:noFill/>
          </a:ln>
        </p:spPr>
      </p:pic>
      <p:grpSp>
        <p:nvGrpSpPr>
          <p:cNvPr id="507" name="Google Shape;507;p62"/>
          <p:cNvGrpSpPr/>
          <p:nvPr/>
        </p:nvGrpSpPr>
        <p:grpSpPr>
          <a:xfrm>
            <a:off x="1939900" y="2570767"/>
            <a:ext cx="1568600" cy="1857833"/>
            <a:chOff x="2909850" y="3246550"/>
            <a:chExt cx="2352900" cy="2786750"/>
          </a:xfrm>
        </p:grpSpPr>
        <p:sp>
          <p:nvSpPr>
            <p:cNvPr id="508" name="Google Shape;508;p62"/>
            <p:cNvSpPr/>
            <p:nvPr/>
          </p:nvSpPr>
          <p:spPr>
            <a:xfrm>
              <a:off x="2909850" y="4757100"/>
              <a:ext cx="2352900" cy="1276200"/>
            </a:xfrm>
            <a:prstGeom prst="round2SameRect">
              <a:avLst>
                <a:gd name="adj1" fmla="val 50000"/>
                <a:gd name="adj2" fmla="val 0"/>
              </a:avLst>
            </a:prstGeom>
            <a:solidFill>
              <a:schemeClr val="accent2"/>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509" name="Google Shape;509;p62"/>
            <p:cNvSpPr/>
            <p:nvPr/>
          </p:nvSpPr>
          <p:spPr>
            <a:xfrm>
              <a:off x="3301500" y="3246550"/>
              <a:ext cx="1569600" cy="1569600"/>
            </a:xfrm>
            <a:prstGeom prst="ellipse">
              <a:avLst/>
            </a:prstGeom>
            <a:solidFill>
              <a:schemeClr val="accent2"/>
            </a:solidFill>
            <a:ln w="114300"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endParaRPr sz="1200"/>
            </a:p>
          </p:txBody>
        </p:sp>
      </p:grpSp>
      <p:grpSp>
        <p:nvGrpSpPr>
          <p:cNvPr id="510" name="Google Shape;510;p62"/>
          <p:cNvGrpSpPr/>
          <p:nvPr/>
        </p:nvGrpSpPr>
        <p:grpSpPr>
          <a:xfrm>
            <a:off x="5174983" y="2420234"/>
            <a:ext cx="1697700" cy="2100196"/>
            <a:chOff x="7762475" y="3020751"/>
            <a:chExt cx="2546550" cy="3150294"/>
          </a:xfrm>
        </p:grpSpPr>
        <p:sp>
          <p:nvSpPr>
            <p:cNvPr id="511" name="Google Shape;511;p62"/>
            <p:cNvSpPr/>
            <p:nvPr/>
          </p:nvSpPr>
          <p:spPr>
            <a:xfrm>
              <a:off x="7762475" y="3125600"/>
              <a:ext cx="1854600" cy="18546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512" name="Google Shape;512;p62"/>
            <p:cNvSpPr/>
            <p:nvPr/>
          </p:nvSpPr>
          <p:spPr>
            <a:xfrm rot="8715891">
              <a:off x="9095299" y="4003530"/>
              <a:ext cx="652353" cy="2175331"/>
            </a:xfrm>
            <a:prstGeom prst="roundRect">
              <a:avLst>
                <a:gd name="adj" fmla="val 23057"/>
              </a:avLst>
            </a:prstGeom>
            <a:solidFill>
              <a:schemeClr val="accent2"/>
            </a:solidFill>
            <a:ln>
              <a:noFill/>
            </a:ln>
          </p:spPr>
          <p:txBody>
            <a:bodyPr spcFirstLastPara="1" wrap="square" lIns="60950" tIns="60950" rIns="60950" bIns="60950" anchor="ctr" anchorCtr="0">
              <a:noAutofit/>
            </a:bodyPr>
            <a:lstStyle/>
            <a:p>
              <a:endParaRPr sz="1200"/>
            </a:p>
          </p:txBody>
        </p:sp>
        <p:sp>
          <p:nvSpPr>
            <p:cNvPr id="513" name="Google Shape;513;p62"/>
            <p:cNvSpPr/>
            <p:nvPr/>
          </p:nvSpPr>
          <p:spPr>
            <a:xfrm rot="8715891">
              <a:off x="8049324" y="3125521"/>
              <a:ext cx="652353" cy="910660"/>
            </a:xfrm>
            <a:prstGeom prst="roundRect">
              <a:avLst>
                <a:gd name="adj" fmla="val 0"/>
              </a:avLst>
            </a:prstGeom>
            <a:solidFill>
              <a:srgbClr val="FFFFFF"/>
            </a:solidFill>
            <a:ln>
              <a:noFill/>
            </a:ln>
          </p:spPr>
          <p:txBody>
            <a:bodyPr spcFirstLastPara="1" wrap="square" lIns="60950" tIns="60950" rIns="60950" bIns="60950" anchor="ctr" anchorCtr="0">
              <a:noAutofit/>
            </a:bodyPr>
            <a:lstStyle/>
            <a:p>
              <a:endParaRPr sz="1200"/>
            </a:p>
          </p:txBody>
        </p:sp>
      </p:grpSp>
      <p:sp>
        <p:nvSpPr>
          <p:cNvPr id="514" name="Google Shape;514;p6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Cloud Identity and Access Management lets admins authorize who can take action on specific resources</a:t>
            </a:r>
            <a:endParaRPr lang="en-GB"/>
          </a:p>
        </p:txBody>
      </p:sp>
      <p:sp>
        <p:nvSpPr>
          <p:cNvPr id="515" name="Google Shape;515;p6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4"/>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cxnSp>
        <p:nvCxnSpPr>
          <p:cNvPr id="516" name="Google Shape;516;p62"/>
          <p:cNvCxnSpPr/>
          <p:nvPr/>
        </p:nvCxnSpPr>
        <p:spPr>
          <a:xfrm rot="10800000" flipH="1">
            <a:off x="1212850" y="5420667"/>
            <a:ext cx="3054000" cy="12400"/>
          </a:xfrm>
          <a:prstGeom prst="straightConnector1">
            <a:avLst/>
          </a:prstGeom>
          <a:noFill/>
          <a:ln w="38100" cap="flat" cmpd="sng">
            <a:solidFill>
              <a:schemeClr val="accent2"/>
            </a:solidFill>
            <a:prstDash val="solid"/>
            <a:round/>
            <a:headEnd type="none" w="med" len="med"/>
            <a:tailEnd type="none" w="med" len="med"/>
          </a:ln>
        </p:spPr>
      </p:cxnSp>
      <p:cxnSp>
        <p:nvCxnSpPr>
          <p:cNvPr id="517" name="Google Shape;517;p62"/>
          <p:cNvCxnSpPr/>
          <p:nvPr/>
        </p:nvCxnSpPr>
        <p:spPr>
          <a:xfrm rot="10800000" flipH="1">
            <a:off x="4560583" y="5420667"/>
            <a:ext cx="3054000" cy="12400"/>
          </a:xfrm>
          <a:prstGeom prst="straightConnector1">
            <a:avLst/>
          </a:prstGeom>
          <a:noFill/>
          <a:ln w="38100" cap="flat" cmpd="sng">
            <a:solidFill>
              <a:schemeClr val="accent2"/>
            </a:solidFill>
            <a:prstDash val="solid"/>
            <a:round/>
            <a:headEnd type="none" w="med" len="med"/>
            <a:tailEnd type="none" w="med" len="med"/>
          </a:ln>
        </p:spPr>
      </p:cxnSp>
      <p:cxnSp>
        <p:nvCxnSpPr>
          <p:cNvPr id="518" name="Google Shape;518;p62"/>
          <p:cNvCxnSpPr/>
          <p:nvPr/>
        </p:nvCxnSpPr>
        <p:spPr>
          <a:xfrm rot="10800000" flipH="1">
            <a:off x="7908317" y="5414617"/>
            <a:ext cx="3054000" cy="1240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pic>
        <p:nvPicPr>
          <p:cNvPr id="523" name="Google Shape;523;p63"/>
          <p:cNvPicPr preferRelativeResize="0"/>
          <p:nvPr/>
        </p:nvPicPr>
        <p:blipFill rotWithShape="1">
          <a:blip r:embed="rId1"/>
          <a:srcRect/>
          <a:stretch>
            <a:fillRect/>
          </a:stretch>
        </p:blipFill>
        <p:spPr>
          <a:xfrm>
            <a:off x="5221219" y="2941465"/>
            <a:ext cx="803077" cy="713999"/>
          </a:xfrm>
          <a:prstGeom prst="rect">
            <a:avLst/>
          </a:prstGeom>
          <a:noFill/>
          <a:ln>
            <a:noFill/>
          </a:ln>
        </p:spPr>
      </p:pic>
      <p:sp>
        <p:nvSpPr>
          <p:cNvPr id="524" name="Google Shape;524;p63"/>
          <p:cNvSpPr txBox="1"/>
          <p:nvPr/>
        </p:nvSpPr>
        <p:spPr>
          <a:xfrm>
            <a:off x="6492750" y="2992464"/>
            <a:ext cx="4322400" cy="612000"/>
          </a:xfrm>
          <a:prstGeom prst="rect">
            <a:avLst/>
          </a:prstGeom>
          <a:noFill/>
          <a:ln>
            <a:noFill/>
          </a:ln>
        </p:spPr>
        <p:txBody>
          <a:bodyPr spcFirstLastPara="1" wrap="square" lIns="121900" tIns="121900" rIns="121900" bIns="121900" anchor="ctr" anchorCtr="0">
            <a:noAutofit/>
          </a:bodyPr>
          <a:lstStyle/>
          <a:p>
            <a:pPr>
              <a:buClr>
                <a:srgbClr val="000000"/>
              </a:buClr>
              <a:buSzPts val="2800"/>
            </a:pPr>
            <a:r>
              <a:rPr lang="en-GB" sz="1865">
                <a:solidFill>
                  <a:schemeClr val="lt1"/>
                </a:solidFill>
                <a:latin typeface="Roboto"/>
                <a:ea typeface="Roboto"/>
                <a:cs typeface="Roboto"/>
                <a:sym typeface="Roboto"/>
              </a:rPr>
              <a:t>Service account</a:t>
            </a:r>
            <a:br>
              <a:rPr lang="en-GB" sz="1865">
                <a:solidFill>
                  <a:schemeClr val="lt1"/>
                </a:solidFill>
                <a:latin typeface="Roboto"/>
                <a:ea typeface="Roboto"/>
                <a:cs typeface="Roboto"/>
                <a:sym typeface="Roboto"/>
              </a:rPr>
            </a:br>
            <a:r>
              <a:rPr lang="en-GB" sz="1335">
                <a:solidFill>
                  <a:schemeClr val="lt1"/>
                </a:solidFill>
                <a:latin typeface="Roboto"/>
                <a:ea typeface="Roboto"/>
                <a:cs typeface="Roboto"/>
                <a:sym typeface="Roboto"/>
              </a:rPr>
              <a:t>test@project_id.iam.gserviceaccount.com</a:t>
            </a:r>
            <a:endParaRPr sz="1335">
              <a:solidFill>
                <a:schemeClr val="lt1"/>
              </a:solidFill>
              <a:latin typeface="Roboto"/>
              <a:ea typeface="Roboto"/>
              <a:cs typeface="Roboto"/>
              <a:sym typeface="Roboto"/>
            </a:endParaRPr>
          </a:p>
        </p:txBody>
      </p:sp>
      <p:pic>
        <p:nvPicPr>
          <p:cNvPr id="525" name="Google Shape;525;p63" descr="pasted-image.tiff"/>
          <p:cNvPicPr preferRelativeResize="0"/>
          <p:nvPr/>
        </p:nvPicPr>
        <p:blipFill rotWithShape="1">
          <a:blip r:embed="rId2"/>
          <a:srcRect/>
          <a:stretch>
            <a:fillRect/>
          </a:stretch>
        </p:blipFill>
        <p:spPr>
          <a:xfrm>
            <a:off x="5265750" y="1886179"/>
            <a:ext cx="714000" cy="714000"/>
          </a:xfrm>
          <a:prstGeom prst="rect">
            <a:avLst/>
          </a:prstGeom>
          <a:noFill/>
          <a:ln>
            <a:noFill/>
          </a:ln>
        </p:spPr>
      </p:pic>
      <p:sp>
        <p:nvSpPr>
          <p:cNvPr id="526" name="Google Shape;526;p63"/>
          <p:cNvSpPr txBox="1"/>
          <p:nvPr/>
        </p:nvSpPr>
        <p:spPr>
          <a:xfrm>
            <a:off x="6492750" y="1937179"/>
            <a:ext cx="4711600" cy="612000"/>
          </a:xfrm>
          <a:prstGeom prst="rect">
            <a:avLst/>
          </a:prstGeom>
          <a:noFill/>
          <a:ln>
            <a:noFill/>
          </a:ln>
        </p:spPr>
        <p:txBody>
          <a:bodyPr spcFirstLastPara="1" wrap="square" lIns="121900" tIns="121900" rIns="121900" bIns="121900" anchor="ctr" anchorCtr="0">
            <a:noAutofit/>
          </a:bodyPr>
          <a:lstStyle/>
          <a:p>
            <a:pPr>
              <a:buClr>
                <a:srgbClr val="000000"/>
              </a:buClr>
              <a:buSzPts val="2800"/>
            </a:pPr>
            <a:r>
              <a:rPr lang="en-GB" sz="1865">
                <a:solidFill>
                  <a:schemeClr val="lt1"/>
                </a:solidFill>
                <a:latin typeface="Roboto"/>
                <a:ea typeface="Roboto"/>
                <a:cs typeface="Roboto"/>
                <a:sym typeface="Roboto"/>
              </a:rPr>
              <a:t>Google account or Cloud Identity user</a:t>
            </a:r>
            <a:br>
              <a:rPr lang="en-GB" sz="1865">
                <a:solidFill>
                  <a:schemeClr val="lt1"/>
                </a:solidFill>
                <a:latin typeface="Roboto"/>
                <a:ea typeface="Roboto"/>
                <a:cs typeface="Roboto"/>
                <a:sym typeface="Roboto"/>
              </a:rPr>
            </a:br>
            <a:r>
              <a:rPr lang="en-GB" sz="1335">
                <a:solidFill>
                  <a:schemeClr val="lt1"/>
                </a:solidFill>
                <a:latin typeface="Roboto"/>
                <a:ea typeface="Roboto"/>
                <a:cs typeface="Roboto"/>
                <a:sym typeface="Roboto"/>
              </a:rPr>
              <a:t>test@gmail.com                  test@example.com</a:t>
            </a:r>
            <a:endParaRPr sz="1335">
              <a:solidFill>
                <a:schemeClr val="lt1"/>
              </a:solidFill>
              <a:latin typeface="Roboto"/>
              <a:ea typeface="Roboto"/>
              <a:cs typeface="Roboto"/>
              <a:sym typeface="Roboto"/>
            </a:endParaRPr>
          </a:p>
        </p:txBody>
      </p:sp>
      <p:sp>
        <p:nvSpPr>
          <p:cNvPr id="527" name="Google Shape;527;p63"/>
          <p:cNvSpPr txBox="1"/>
          <p:nvPr/>
        </p:nvSpPr>
        <p:spPr>
          <a:xfrm>
            <a:off x="6512650" y="5365350"/>
            <a:ext cx="4894600" cy="612000"/>
          </a:xfrm>
          <a:prstGeom prst="rect">
            <a:avLst/>
          </a:prstGeom>
          <a:noFill/>
          <a:ln>
            <a:noFill/>
          </a:ln>
        </p:spPr>
        <p:txBody>
          <a:bodyPr spcFirstLastPara="1" wrap="square" lIns="121900" tIns="121900" rIns="121900" bIns="121900" anchor="ctr" anchorCtr="0">
            <a:noAutofit/>
          </a:bodyPr>
          <a:lstStyle/>
          <a:p>
            <a:pPr>
              <a:buClr>
                <a:srgbClr val="000000"/>
              </a:buClr>
              <a:buSzPts val="2800"/>
            </a:pPr>
            <a:r>
              <a:rPr lang="en-GB" sz="1865">
                <a:solidFill>
                  <a:schemeClr val="lt1"/>
                </a:solidFill>
                <a:latin typeface="Roboto"/>
                <a:ea typeface="Roboto"/>
                <a:cs typeface="Roboto"/>
                <a:sym typeface="Roboto"/>
              </a:rPr>
              <a:t>Cloud Identity or Google Workspace domain</a:t>
            </a:r>
            <a:br>
              <a:rPr lang="en-GB" sz="1865">
                <a:solidFill>
                  <a:schemeClr val="lt1"/>
                </a:solidFill>
                <a:latin typeface="Roboto"/>
                <a:ea typeface="Roboto"/>
                <a:cs typeface="Roboto"/>
                <a:sym typeface="Roboto"/>
              </a:rPr>
            </a:br>
            <a:r>
              <a:rPr lang="en-GB" sz="1335">
                <a:solidFill>
                  <a:schemeClr val="lt1"/>
                </a:solidFill>
                <a:latin typeface="Roboto"/>
                <a:ea typeface="Roboto"/>
                <a:cs typeface="Roboto"/>
                <a:sym typeface="Roboto"/>
              </a:rPr>
              <a:t>example.com</a:t>
            </a:r>
            <a:endParaRPr sz="1335">
              <a:solidFill>
                <a:schemeClr val="lt1"/>
              </a:solidFill>
              <a:latin typeface="Roboto"/>
              <a:ea typeface="Roboto"/>
              <a:cs typeface="Roboto"/>
              <a:sym typeface="Roboto"/>
            </a:endParaRPr>
          </a:p>
        </p:txBody>
      </p:sp>
      <p:sp>
        <p:nvSpPr>
          <p:cNvPr id="528" name="Google Shape;528;p63"/>
          <p:cNvSpPr txBox="1"/>
          <p:nvPr/>
        </p:nvSpPr>
        <p:spPr>
          <a:xfrm>
            <a:off x="6492750" y="4098165"/>
            <a:ext cx="4322400" cy="612000"/>
          </a:xfrm>
          <a:prstGeom prst="rect">
            <a:avLst/>
          </a:prstGeom>
          <a:noFill/>
          <a:ln>
            <a:noFill/>
          </a:ln>
        </p:spPr>
        <p:txBody>
          <a:bodyPr spcFirstLastPara="1" wrap="square" lIns="121900" tIns="121900" rIns="121900" bIns="121900" anchor="ctr" anchorCtr="0">
            <a:noAutofit/>
          </a:bodyPr>
          <a:lstStyle/>
          <a:p>
            <a:pPr>
              <a:buClr>
                <a:srgbClr val="000000"/>
              </a:buClr>
              <a:buSzPts val="2800"/>
            </a:pPr>
            <a:r>
              <a:rPr lang="en-GB" sz="1865">
                <a:solidFill>
                  <a:schemeClr val="lt1"/>
                </a:solidFill>
                <a:latin typeface="Roboto"/>
                <a:ea typeface="Roboto"/>
                <a:cs typeface="Roboto"/>
                <a:sym typeface="Roboto"/>
              </a:rPr>
              <a:t>Google Groups</a:t>
            </a:r>
            <a:br>
              <a:rPr lang="en-GB" sz="1865">
                <a:solidFill>
                  <a:schemeClr val="lt1"/>
                </a:solidFill>
                <a:latin typeface="Roboto"/>
                <a:ea typeface="Roboto"/>
                <a:cs typeface="Roboto"/>
                <a:sym typeface="Roboto"/>
              </a:rPr>
            </a:br>
            <a:r>
              <a:rPr lang="en-GB" sz="1335">
                <a:solidFill>
                  <a:schemeClr val="lt1"/>
                </a:solidFill>
                <a:latin typeface="Roboto"/>
                <a:ea typeface="Roboto"/>
                <a:cs typeface="Roboto"/>
                <a:sym typeface="Roboto"/>
              </a:rPr>
              <a:t>test@googlegroups.com</a:t>
            </a:r>
            <a:endParaRPr sz="1335">
              <a:solidFill>
                <a:schemeClr val="lt1"/>
              </a:solidFill>
              <a:latin typeface="Roboto"/>
              <a:ea typeface="Roboto"/>
              <a:cs typeface="Roboto"/>
              <a:sym typeface="Roboto"/>
            </a:endParaRPr>
          </a:p>
        </p:txBody>
      </p:sp>
      <p:pic>
        <p:nvPicPr>
          <p:cNvPr id="529" name="Google Shape;529;p63"/>
          <p:cNvPicPr preferRelativeResize="0"/>
          <p:nvPr/>
        </p:nvPicPr>
        <p:blipFill>
          <a:blip r:embed="rId3"/>
          <a:stretch>
            <a:fillRect/>
          </a:stretch>
        </p:blipFill>
        <p:spPr>
          <a:xfrm>
            <a:off x="5126842" y="3895150"/>
            <a:ext cx="1018032" cy="1018031"/>
          </a:xfrm>
          <a:prstGeom prst="rect">
            <a:avLst/>
          </a:prstGeom>
          <a:noFill/>
          <a:ln>
            <a:noFill/>
          </a:ln>
        </p:spPr>
      </p:pic>
      <p:sp>
        <p:nvSpPr>
          <p:cNvPr id="530" name="Google Shape;530;p6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Who: IAM policies can apply to any of four types</a:t>
            </a:r>
            <a:endParaRPr lang="en-GB"/>
          </a:p>
          <a:p>
            <a:r>
              <a:rPr lang="en-GB"/>
              <a:t>of user sources</a:t>
            </a:r>
            <a:endParaRPr lang="en-GB"/>
          </a:p>
        </p:txBody>
      </p:sp>
      <p:sp>
        <p:nvSpPr>
          <p:cNvPr id="531" name="Google Shape;531;p6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4"/>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pic>
        <p:nvPicPr>
          <p:cNvPr id="532" name="Google Shape;532;p63"/>
          <p:cNvPicPr preferRelativeResize="0"/>
          <p:nvPr/>
        </p:nvPicPr>
        <p:blipFill>
          <a:blip r:embed="rId5"/>
          <a:stretch>
            <a:fillRect/>
          </a:stretch>
        </p:blipFill>
        <p:spPr>
          <a:xfrm>
            <a:off x="4842401" y="5365350"/>
            <a:ext cx="1524004" cy="196847"/>
          </a:xfrm>
          <a:prstGeom prst="rect">
            <a:avLst/>
          </a:prstGeom>
          <a:noFill/>
          <a:ln>
            <a:noFill/>
          </a:ln>
        </p:spPr>
      </p:pic>
      <p:pic>
        <p:nvPicPr>
          <p:cNvPr id="533" name="Google Shape;533;p63"/>
          <p:cNvPicPr preferRelativeResize="0"/>
          <p:nvPr/>
        </p:nvPicPr>
        <p:blipFill>
          <a:blip r:embed="rId6"/>
          <a:stretch>
            <a:fillRect/>
          </a:stretch>
        </p:blipFill>
        <p:spPr>
          <a:xfrm>
            <a:off x="4690000" y="5628219"/>
            <a:ext cx="1828803" cy="407691"/>
          </a:xfrm>
          <a:prstGeom prst="rect">
            <a:avLst/>
          </a:prstGeom>
          <a:noFill/>
          <a:ln>
            <a:noFill/>
          </a:ln>
        </p:spPr>
      </p:pic>
      <p:sp>
        <p:nvSpPr>
          <p:cNvPr id="534" name="Google Shape;534;p63"/>
          <p:cNvSpPr/>
          <p:nvPr/>
        </p:nvSpPr>
        <p:spPr>
          <a:xfrm>
            <a:off x="1219200" y="4913517"/>
            <a:ext cx="3048000" cy="5060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4400"/>
            </a:pPr>
            <a:r>
              <a:rPr lang="en-GB" sz="2265">
                <a:solidFill>
                  <a:schemeClr val="lt1"/>
                </a:solidFill>
                <a:latin typeface="Roboto"/>
                <a:ea typeface="Roboto"/>
                <a:cs typeface="Roboto"/>
                <a:sym typeface="Roboto"/>
              </a:rPr>
              <a:t>Who</a:t>
            </a:r>
            <a:endParaRPr sz="2265">
              <a:solidFill>
                <a:schemeClr val="lt1"/>
              </a:solidFill>
              <a:latin typeface="Roboto"/>
              <a:ea typeface="Roboto"/>
              <a:cs typeface="Roboto"/>
              <a:sym typeface="Roboto"/>
            </a:endParaRPr>
          </a:p>
        </p:txBody>
      </p:sp>
      <p:grpSp>
        <p:nvGrpSpPr>
          <p:cNvPr id="535" name="Google Shape;535;p63"/>
          <p:cNvGrpSpPr/>
          <p:nvPr/>
        </p:nvGrpSpPr>
        <p:grpSpPr>
          <a:xfrm>
            <a:off x="1939900" y="2570767"/>
            <a:ext cx="1568600" cy="1857833"/>
            <a:chOff x="2909850" y="3246550"/>
            <a:chExt cx="2352900" cy="2786750"/>
          </a:xfrm>
        </p:grpSpPr>
        <p:sp>
          <p:nvSpPr>
            <p:cNvPr id="536" name="Google Shape;536;p63"/>
            <p:cNvSpPr/>
            <p:nvPr/>
          </p:nvSpPr>
          <p:spPr>
            <a:xfrm>
              <a:off x="2909850" y="4757100"/>
              <a:ext cx="2352900" cy="1276200"/>
            </a:xfrm>
            <a:prstGeom prst="round2SameRect">
              <a:avLst>
                <a:gd name="adj1" fmla="val 50000"/>
                <a:gd name="adj2" fmla="val 0"/>
              </a:avLst>
            </a:prstGeom>
            <a:solidFill>
              <a:schemeClr val="accent2"/>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537" name="Google Shape;537;p63"/>
            <p:cNvSpPr/>
            <p:nvPr/>
          </p:nvSpPr>
          <p:spPr>
            <a:xfrm>
              <a:off x="3301500" y="3246550"/>
              <a:ext cx="1569600" cy="1569600"/>
            </a:xfrm>
            <a:prstGeom prst="ellipse">
              <a:avLst/>
            </a:prstGeom>
            <a:solidFill>
              <a:schemeClr val="accent2"/>
            </a:solidFill>
            <a:ln w="114300"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endParaRPr sz="1200"/>
            </a:p>
          </p:txBody>
        </p:sp>
      </p:grpSp>
      <p:cxnSp>
        <p:nvCxnSpPr>
          <p:cNvPr id="538" name="Google Shape;538;p63"/>
          <p:cNvCxnSpPr/>
          <p:nvPr/>
        </p:nvCxnSpPr>
        <p:spPr>
          <a:xfrm rot="10800000" flipH="1">
            <a:off x="1212850" y="5420667"/>
            <a:ext cx="3054000" cy="1240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4"/>
          <p:cNvSpPr txBox="1"/>
          <p:nvPr/>
        </p:nvSpPr>
        <p:spPr>
          <a:xfrm>
            <a:off x="1265683" y="4068550"/>
            <a:ext cx="3058000" cy="760000"/>
          </a:xfrm>
          <a:prstGeom prst="rect">
            <a:avLst/>
          </a:prstGeom>
          <a:solidFill>
            <a:srgbClr val="F3F3F3"/>
          </a:solidFill>
          <a:ln>
            <a:noFill/>
          </a:ln>
        </p:spPr>
        <p:txBody>
          <a:bodyPr spcFirstLastPara="1" wrap="square" lIns="121900" tIns="121900" rIns="121900" bIns="121900" anchor="ctr" anchorCtr="0">
            <a:noAutofit/>
          </a:bodyPr>
          <a:lstStyle/>
          <a:p>
            <a:pPr algn="ctr">
              <a:lnSpc>
                <a:spcPct val="115000"/>
              </a:lnSpc>
              <a:buClr>
                <a:srgbClr val="000000"/>
              </a:buClr>
              <a:buSzPts val="3200"/>
            </a:pPr>
            <a:r>
              <a:rPr lang="en-GB" sz="1865">
                <a:solidFill>
                  <a:schemeClr val="lt1"/>
                </a:solidFill>
                <a:latin typeface="Roboto"/>
                <a:ea typeface="Roboto"/>
                <a:cs typeface="Roboto"/>
                <a:sym typeface="Roboto"/>
              </a:rPr>
              <a:t>Gmail </a:t>
            </a:r>
            <a:r>
              <a:rPr lang="en-GB" sz="1865">
                <a:solidFill>
                  <a:srgbClr val="434343"/>
                </a:solidFill>
                <a:latin typeface="Roboto"/>
                <a:ea typeface="Roboto"/>
                <a:cs typeface="Roboto"/>
                <a:sym typeface="Roboto"/>
              </a:rPr>
              <a:t>accounts and Google Groups</a:t>
            </a:r>
            <a:endParaRPr sz="1865">
              <a:solidFill>
                <a:srgbClr val="434343"/>
              </a:solidFill>
              <a:latin typeface="Roboto"/>
              <a:ea typeface="Roboto"/>
              <a:cs typeface="Roboto"/>
              <a:sym typeface="Roboto"/>
            </a:endParaRPr>
          </a:p>
        </p:txBody>
      </p:sp>
      <p:sp>
        <p:nvSpPr>
          <p:cNvPr id="544" name="Google Shape;544;p64"/>
          <p:cNvSpPr txBox="1"/>
          <p:nvPr/>
        </p:nvSpPr>
        <p:spPr>
          <a:xfrm>
            <a:off x="4509850" y="4068550"/>
            <a:ext cx="3058000" cy="760000"/>
          </a:xfrm>
          <a:prstGeom prst="rect">
            <a:avLst/>
          </a:prstGeom>
          <a:solidFill>
            <a:srgbClr val="F3F3F3"/>
          </a:solidFill>
          <a:ln>
            <a:noFill/>
          </a:ln>
        </p:spPr>
        <p:txBody>
          <a:bodyPr spcFirstLastPara="1" wrap="square" lIns="60950" tIns="121900" rIns="60950" bIns="121900" anchor="ctr" anchorCtr="0">
            <a:noAutofit/>
          </a:bodyPr>
          <a:lstStyle/>
          <a:p>
            <a:pPr algn="ctr">
              <a:lnSpc>
                <a:spcPct val="115000"/>
              </a:lnSpc>
              <a:buClr>
                <a:srgbClr val="000000"/>
              </a:buClr>
              <a:buSzPts val="3200"/>
            </a:pPr>
            <a:r>
              <a:rPr lang="en-GB" sz="1865">
                <a:solidFill>
                  <a:srgbClr val="434343"/>
                </a:solidFill>
                <a:latin typeface="Roboto"/>
                <a:ea typeface="Roboto"/>
                <a:cs typeface="Roboto"/>
                <a:sym typeface="Roboto"/>
              </a:rPr>
              <a:t>Users and groups in your Google Workspace domain</a:t>
            </a:r>
            <a:endParaRPr sz="1865">
              <a:solidFill>
                <a:srgbClr val="434343"/>
              </a:solidFill>
              <a:latin typeface="Roboto"/>
              <a:ea typeface="Roboto"/>
              <a:cs typeface="Roboto"/>
              <a:sym typeface="Roboto"/>
            </a:endParaRPr>
          </a:p>
        </p:txBody>
      </p:sp>
      <p:sp>
        <p:nvSpPr>
          <p:cNvPr id="545" name="Google Shape;545;p64"/>
          <p:cNvSpPr txBox="1"/>
          <p:nvPr/>
        </p:nvSpPr>
        <p:spPr>
          <a:xfrm>
            <a:off x="7869133" y="4068550"/>
            <a:ext cx="3058000" cy="760000"/>
          </a:xfrm>
          <a:prstGeom prst="rect">
            <a:avLst/>
          </a:prstGeom>
          <a:solidFill>
            <a:srgbClr val="F3F3F3"/>
          </a:solidFill>
          <a:ln>
            <a:noFill/>
          </a:ln>
        </p:spPr>
        <p:txBody>
          <a:bodyPr spcFirstLastPara="1" wrap="square" lIns="121900" tIns="121900" rIns="121900" bIns="121900" anchor="ctr" anchorCtr="0">
            <a:noAutofit/>
          </a:bodyPr>
          <a:lstStyle/>
          <a:p>
            <a:pPr algn="ctr">
              <a:lnSpc>
                <a:spcPct val="115000"/>
              </a:lnSpc>
              <a:buClr>
                <a:srgbClr val="000000"/>
              </a:buClr>
              <a:buSzPts val="3200"/>
            </a:pPr>
            <a:r>
              <a:rPr lang="en-GB" sz="1865">
                <a:solidFill>
                  <a:schemeClr val="lt1"/>
                </a:solidFill>
                <a:latin typeface="Roboto"/>
                <a:ea typeface="Roboto"/>
                <a:cs typeface="Roboto"/>
                <a:sym typeface="Roboto"/>
              </a:rPr>
              <a:t>Users and groups in your Cloud Identity domain</a:t>
            </a:r>
            <a:endParaRPr sz="1865">
              <a:solidFill>
                <a:schemeClr val="lt1"/>
              </a:solidFill>
              <a:latin typeface="Roboto"/>
              <a:ea typeface="Roboto"/>
              <a:cs typeface="Roboto"/>
              <a:sym typeface="Roboto"/>
            </a:endParaRPr>
          </a:p>
        </p:txBody>
      </p:sp>
      <p:pic>
        <p:nvPicPr>
          <p:cNvPr id="546" name="Google Shape;546;p64" descr="pasted-image.tiff"/>
          <p:cNvPicPr preferRelativeResize="0"/>
          <p:nvPr/>
        </p:nvPicPr>
        <p:blipFill rotWithShape="1">
          <a:blip r:embed="rId1"/>
          <a:srcRect/>
          <a:stretch>
            <a:fillRect/>
          </a:stretch>
        </p:blipFill>
        <p:spPr>
          <a:xfrm>
            <a:off x="1393205" y="2574604"/>
            <a:ext cx="1228150" cy="1228150"/>
          </a:xfrm>
          <a:prstGeom prst="rect">
            <a:avLst/>
          </a:prstGeom>
          <a:noFill/>
          <a:ln>
            <a:noFill/>
          </a:ln>
        </p:spPr>
      </p:pic>
      <p:pic>
        <p:nvPicPr>
          <p:cNvPr id="547" name="Google Shape;547;p64"/>
          <p:cNvPicPr preferRelativeResize="0"/>
          <p:nvPr/>
        </p:nvPicPr>
        <p:blipFill rotWithShape="1">
          <a:blip r:embed="rId2"/>
          <a:srcRect/>
          <a:stretch>
            <a:fillRect/>
          </a:stretch>
        </p:blipFill>
        <p:spPr>
          <a:xfrm>
            <a:off x="2808992" y="2559476"/>
            <a:ext cx="1258425" cy="1258425"/>
          </a:xfrm>
          <a:prstGeom prst="rect">
            <a:avLst/>
          </a:prstGeom>
          <a:noFill/>
          <a:ln>
            <a:noFill/>
          </a:ln>
        </p:spPr>
      </p:pic>
      <p:pic>
        <p:nvPicPr>
          <p:cNvPr id="548" name="Google Shape;548;p64"/>
          <p:cNvPicPr preferRelativeResize="0"/>
          <p:nvPr/>
        </p:nvPicPr>
        <p:blipFill rotWithShape="1">
          <a:blip r:embed="rId3"/>
          <a:srcRect/>
          <a:stretch>
            <a:fillRect/>
          </a:stretch>
        </p:blipFill>
        <p:spPr>
          <a:xfrm>
            <a:off x="8675910" y="2386433"/>
            <a:ext cx="1312621" cy="1491615"/>
          </a:xfrm>
          <a:prstGeom prst="rect">
            <a:avLst/>
          </a:prstGeom>
          <a:noFill/>
          <a:ln>
            <a:noFill/>
          </a:ln>
        </p:spPr>
      </p:pic>
      <p:cxnSp>
        <p:nvCxnSpPr>
          <p:cNvPr id="549" name="Google Shape;549;p64"/>
          <p:cNvCxnSpPr/>
          <p:nvPr/>
        </p:nvCxnSpPr>
        <p:spPr>
          <a:xfrm flipH="1">
            <a:off x="4416050" y="2179050"/>
            <a:ext cx="6000" cy="2967800"/>
          </a:xfrm>
          <a:prstGeom prst="straightConnector1">
            <a:avLst/>
          </a:prstGeom>
          <a:noFill/>
          <a:ln w="9525" cap="flat" cmpd="sng">
            <a:solidFill>
              <a:schemeClr val="accent2"/>
            </a:solidFill>
            <a:prstDash val="dot"/>
            <a:round/>
            <a:headEnd type="none" w="med" len="med"/>
            <a:tailEnd type="none" w="med" len="med"/>
          </a:ln>
        </p:spPr>
      </p:cxnSp>
      <p:cxnSp>
        <p:nvCxnSpPr>
          <p:cNvPr id="550" name="Google Shape;550;p64"/>
          <p:cNvCxnSpPr/>
          <p:nvPr/>
        </p:nvCxnSpPr>
        <p:spPr>
          <a:xfrm flipH="1">
            <a:off x="7715367" y="2179050"/>
            <a:ext cx="6000" cy="2967800"/>
          </a:xfrm>
          <a:prstGeom prst="straightConnector1">
            <a:avLst/>
          </a:prstGeom>
          <a:noFill/>
          <a:ln w="9525" cap="flat" cmpd="sng">
            <a:solidFill>
              <a:schemeClr val="accent2"/>
            </a:solidFill>
            <a:prstDash val="dot"/>
            <a:round/>
            <a:headEnd type="none" w="med" len="med"/>
            <a:tailEnd type="none" w="med" len="med"/>
          </a:ln>
        </p:spPr>
      </p:cxnSp>
      <p:sp>
        <p:nvSpPr>
          <p:cNvPr id="551" name="Google Shape;551;p6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What can be used to manage Google Cloud users?</a:t>
            </a:r>
            <a:endParaRPr lang="en-GB"/>
          </a:p>
        </p:txBody>
      </p:sp>
      <p:sp>
        <p:nvSpPr>
          <p:cNvPr id="552" name="Google Shape;552;p6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4"/>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cxnSp>
        <p:nvCxnSpPr>
          <p:cNvPr id="553" name="Google Shape;553;p64"/>
          <p:cNvCxnSpPr/>
          <p:nvPr/>
        </p:nvCxnSpPr>
        <p:spPr>
          <a:xfrm rot="10800000" flipH="1">
            <a:off x="1264873" y="4816150"/>
            <a:ext cx="3054000" cy="12400"/>
          </a:xfrm>
          <a:prstGeom prst="straightConnector1">
            <a:avLst/>
          </a:prstGeom>
          <a:noFill/>
          <a:ln w="38100" cap="flat" cmpd="sng">
            <a:solidFill>
              <a:schemeClr val="accent4"/>
            </a:solidFill>
            <a:prstDash val="solid"/>
            <a:round/>
            <a:headEnd type="none" w="med" len="med"/>
            <a:tailEnd type="none" w="med" len="med"/>
          </a:ln>
        </p:spPr>
      </p:cxnSp>
      <p:cxnSp>
        <p:nvCxnSpPr>
          <p:cNvPr id="554" name="Google Shape;554;p64"/>
          <p:cNvCxnSpPr/>
          <p:nvPr/>
        </p:nvCxnSpPr>
        <p:spPr>
          <a:xfrm rot="10800000" flipH="1">
            <a:off x="4504553" y="4816150"/>
            <a:ext cx="3054000" cy="12400"/>
          </a:xfrm>
          <a:prstGeom prst="straightConnector1">
            <a:avLst/>
          </a:prstGeom>
          <a:noFill/>
          <a:ln w="38100" cap="flat" cmpd="sng">
            <a:solidFill>
              <a:schemeClr val="accent6"/>
            </a:solidFill>
            <a:prstDash val="solid"/>
            <a:round/>
            <a:headEnd type="none" w="med" len="med"/>
            <a:tailEnd type="none" w="med" len="med"/>
          </a:ln>
        </p:spPr>
      </p:cxnSp>
      <p:cxnSp>
        <p:nvCxnSpPr>
          <p:cNvPr id="555" name="Google Shape;555;p64"/>
          <p:cNvCxnSpPr/>
          <p:nvPr/>
        </p:nvCxnSpPr>
        <p:spPr>
          <a:xfrm rot="10800000" flipH="1">
            <a:off x="7871119" y="4816150"/>
            <a:ext cx="3054000" cy="12400"/>
          </a:xfrm>
          <a:prstGeom prst="straightConnector1">
            <a:avLst/>
          </a:prstGeom>
          <a:noFill/>
          <a:ln w="38100" cap="flat" cmpd="sng">
            <a:solidFill>
              <a:schemeClr val="accent2"/>
            </a:solidFill>
            <a:prstDash val="solid"/>
            <a:round/>
            <a:headEnd type="none" w="med" len="med"/>
            <a:tailEnd type="none" w="med" len="med"/>
          </a:ln>
        </p:spPr>
      </p:cxnSp>
      <p:pic>
        <p:nvPicPr>
          <p:cNvPr id="556" name="Google Shape;556;p64"/>
          <p:cNvPicPr preferRelativeResize="0"/>
          <p:nvPr/>
        </p:nvPicPr>
        <p:blipFill>
          <a:blip r:embed="rId5"/>
          <a:stretch>
            <a:fillRect/>
          </a:stretch>
        </p:blipFill>
        <p:spPr>
          <a:xfrm>
            <a:off x="4785362" y="2660450"/>
            <a:ext cx="2621281" cy="332559"/>
          </a:xfrm>
          <a:prstGeom prst="rect">
            <a:avLst/>
          </a:prstGeom>
          <a:noFill/>
          <a:ln>
            <a:noFill/>
          </a:ln>
        </p:spPr>
      </p:pic>
      <p:pic>
        <p:nvPicPr>
          <p:cNvPr id="557" name="Google Shape;557;p64"/>
          <p:cNvPicPr preferRelativeResize="0"/>
          <p:nvPr/>
        </p:nvPicPr>
        <p:blipFill>
          <a:blip r:embed="rId6"/>
          <a:stretch>
            <a:fillRect/>
          </a:stretch>
        </p:blipFill>
        <p:spPr>
          <a:xfrm>
            <a:off x="4523234" y="3104552"/>
            <a:ext cx="3145537" cy="6887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9"/>
          <p:cNvSpPr/>
          <p:nvPr/>
        </p:nvSpPr>
        <p:spPr>
          <a:xfrm>
            <a:off x="1341434" y="4863400"/>
            <a:ext cx="4124000" cy="7140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4400"/>
            </a:pPr>
            <a:r>
              <a:rPr lang="en-GB" sz="2935">
                <a:solidFill>
                  <a:srgbClr val="434343"/>
                </a:solidFill>
                <a:latin typeface="Roboto"/>
                <a:ea typeface="Roboto"/>
                <a:cs typeface="Roboto"/>
                <a:sym typeface="Roboto"/>
              </a:rPr>
              <a:t>can do what</a:t>
            </a:r>
            <a:endParaRPr sz="2935">
              <a:solidFill>
                <a:srgbClr val="434343"/>
              </a:solidFill>
              <a:latin typeface="Roboto"/>
              <a:ea typeface="Roboto"/>
              <a:cs typeface="Roboto"/>
              <a:sym typeface="Roboto"/>
            </a:endParaRPr>
          </a:p>
        </p:txBody>
      </p:sp>
      <p:pic>
        <p:nvPicPr>
          <p:cNvPr id="619" name="Google Shape;619;p69" descr="wrench-icon.png"/>
          <p:cNvPicPr preferRelativeResize="0"/>
          <p:nvPr/>
        </p:nvPicPr>
        <p:blipFill rotWithShape="1">
          <a:blip r:embed="rId1"/>
          <a:srcRect/>
          <a:stretch>
            <a:fillRect/>
          </a:stretch>
        </p:blipFill>
        <p:spPr>
          <a:xfrm>
            <a:off x="2371000" y="2175050"/>
            <a:ext cx="2009900" cy="2026067"/>
          </a:xfrm>
          <a:prstGeom prst="rect">
            <a:avLst/>
          </a:prstGeom>
          <a:noFill/>
          <a:ln>
            <a:noFill/>
          </a:ln>
        </p:spPr>
      </p:pic>
      <p:sp>
        <p:nvSpPr>
          <p:cNvPr id="620" name="Google Shape;620;p69"/>
          <p:cNvSpPr txBox="1"/>
          <p:nvPr/>
        </p:nvSpPr>
        <p:spPr>
          <a:xfrm>
            <a:off x="7092818" y="2363983"/>
            <a:ext cx="2661200" cy="766800"/>
          </a:xfrm>
          <a:prstGeom prst="rect">
            <a:avLst/>
          </a:prstGeom>
          <a:noFill/>
          <a:ln>
            <a:noFill/>
          </a:ln>
        </p:spPr>
        <p:txBody>
          <a:bodyPr spcFirstLastPara="1" wrap="square" lIns="91433" tIns="91433" rIns="91433" bIns="91433" anchor="t" anchorCtr="0">
            <a:noAutofit/>
          </a:bodyPr>
          <a:lstStyle/>
          <a:p>
            <a:pPr algn="ctr">
              <a:lnSpc>
                <a:spcPct val="115000"/>
              </a:lnSpc>
              <a:buClr>
                <a:srgbClr val="000000"/>
              </a:buClr>
              <a:buSzPts val="3600"/>
            </a:pPr>
            <a:r>
              <a:rPr lang="en-GB" sz="2400" b="1">
                <a:solidFill>
                  <a:schemeClr val="lt1"/>
                </a:solidFill>
                <a:latin typeface="Google Sans"/>
                <a:ea typeface="Google Sans"/>
                <a:cs typeface="Google Sans"/>
                <a:sym typeface="Google Sans"/>
              </a:rPr>
              <a:t>InstanceAdmin</a:t>
            </a:r>
            <a:endParaRPr sz="2400" b="1">
              <a:solidFill>
                <a:schemeClr val="lt1"/>
              </a:solidFill>
              <a:latin typeface="Google Sans"/>
              <a:ea typeface="Google Sans"/>
              <a:cs typeface="Google Sans"/>
              <a:sym typeface="Google Sans"/>
            </a:endParaRPr>
          </a:p>
          <a:p>
            <a:pPr algn="ctr">
              <a:lnSpc>
                <a:spcPct val="115000"/>
              </a:lnSpc>
              <a:buClr>
                <a:srgbClr val="000000"/>
              </a:buClr>
              <a:buSzPts val="3600"/>
            </a:pPr>
            <a:r>
              <a:rPr lang="en-GB" sz="2400">
                <a:solidFill>
                  <a:schemeClr val="lt1"/>
                </a:solidFill>
                <a:latin typeface="Roboto"/>
                <a:ea typeface="Roboto"/>
                <a:cs typeface="Roboto"/>
                <a:sym typeface="Roboto"/>
              </a:rPr>
              <a:t>Role</a:t>
            </a:r>
            <a:endParaRPr sz="2400">
              <a:solidFill>
                <a:schemeClr val="lt1"/>
              </a:solidFill>
              <a:latin typeface="Roboto"/>
              <a:ea typeface="Roboto"/>
              <a:cs typeface="Roboto"/>
              <a:sym typeface="Roboto"/>
            </a:endParaRPr>
          </a:p>
        </p:txBody>
      </p:sp>
      <p:pic>
        <p:nvPicPr>
          <p:cNvPr id="621" name="Google Shape;621;p69" descr="helmet-icon.png"/>
          <p:cNvPicPr preferRelativeResize="0"/>
          <p:nvPr/>
        </p:nvPicPr>
        <p:blipFill rotWithShape="1">
          <a:blip r:embed="rId2"/>
          <a:srcRect/>
          <a:stretch>
            <a:fillRect/>
          </a:stretch>
        </p:blipFill>
        <p:spPr>
          <a:xfrm>
            <a:off x="6157308" y="2194550"/>
            <a:ext cx="1074933" cy="1074933"/>
          </a:xfrm>
          <a:prstGeom prst="rect">
            <a:avLst/>
          </a:prstGeom>
          <a:noFill/>
          <a:ln>
            <a:noFill/>
          </a:ln>
        </p:spPr>
      </p:pic>
      <p:sp>
        <p:nvSpPr>
          <p:cNvPr id="622" name="Google Shape;622;p69"/>
          <p:cNvSpPr/>
          <p:nvPr/>
        </p:nvSpPr>
        <p:spPr>
          <a:xfrm rot="5400000">
            <a:off x="8262550" y="2502933"/>
            <a:ext cx="346000" cy="2026000"/>
          </a:xfrm>
          <a:prstGeom prst="leftBrace">
            <a:avLst>
              <a:gd name="adj1" fmla="val 8333"/>
              <a:gd name="adj2" fmla="val 50000"/>
            </a:avLst>
          </a:prstGeom>
          <a:noFill/>
          <a:ln w="9525" cap="flat" cmpd="sng">
            <a:solidFill>
              <a:schemeClr val="lt2"/>
            </a:solidFill>
            <a:prstDash val="solid"/>
            <a:round/>
            <a:headEnd type="none" w="sm" len="sm"/>
            <a:tailEnd type="none" w="sm" len="sm"/>
          </a:ln>
        </p:spPr>
        <p:txBody>
          <a:bodyPr spcFirstLastPara="1" wrap="square" lIns="60950" tIns="60950" rIns="60950" bIns="6095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aphicFrame>
        <p:nvGraphicFramePr>
          <p:cNvPr id="623" name="Google Shape;623;p69"/>
          <p:cNvGraphicFramePr/>
          <p:nvPr/>
        </p:nvGraphicFramePr>
        <p:xfrm>
          <a:off x="6097500" y="3870600"/>
          <a:ext cx="4604451" cy="2133500"/>
        </p:xfrm>
        <a:graphic>
          <a:graphicData uri="http://schemas.openxmlformats.org/drawingml/2006/table">
            <a:tbl>
              <a:tblPr>
                <a:noFill/>
              </a:tblPr>
              <a:tblGrid>
                <a:gridCol w="1534817"/>
                <a:gridCol w="1534817"/>
                <a:gridCol w="1534817"/>
              </a:tblGrid>
              <a:tr h="426700">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u="none" strike="noStrike" cap="none">
                          <a:solidFill>
                            <a:srgbClr val="FFFFFF"/>
                          </a:solidFill>
                          <a:latin typeface="Roboto"/>
                          <a:ea typeface="Roboto"/>
                          <a:cs typeface="Roboto"/>
                          <a:sym typeface="Roboto"/>
                        </a:rPr>
                        <a:t>Service</a:t>
                      </a:r>
                      <a:endParaRPr sz="2000" u="none" strike="noStrike" cap="none">
                        <a:solidFill>
                          <a:srgbClr val="FFFFFF"/>
                        </a:solidFill>
                        <a:latin typeface="Roboto"/>
                        <a:ea typeface="Roboto"/>
                        <a:cs typeface="Roboto"/>
                        <a:sym typeface="Roboto"/>
                      </a:endParaRPr>
                    </a:p>
                  </a:txBody>
                  <a:tcPr marL="60950" marR="60950" marT="60950" marB="60950">
                    <a:solidFill>
                      <a:schemeClr val="accent1"/>
                    </a:solidFill>
                  </a:tcPr>
                </a:tc>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u="none" strike="noStrike" cap="none">
                          <a:solidFill>
                            <a:srgbClr val="FFFFFF"/>
                          </a:solidFill>
                          <a:latin typeface="Roboto"/>
                          <a:ea typeface="Roboto"/>
                          <a:cs typeface="Roboto"/>
                          <a:sym typeface="Roboto"/>
                        </a:rPr>
                        <a:t>Resource</a:t>
                      </a:r>
                      <a:endParaRPr sz="2000" u="none" strike="noStrike" cap="none">
                        <a:solidFill>
                          <a:srgbClr val="FFFFFF"/>
                        </a:solidFill>
                        <a:latin typeface="Roboto"/>
                        <a:ea typeface="Roboto"/>
                        <a:cs typeface="Roboto"/>
                        <a:sym typeface="Roboto"/>
                      </a:endParaRPr>
                    </a:p>
                  </a:txBody>
                  <a:tcPr marL="60950" marR="60950" marT="60950" marB="60950">
                    <a:solidFill>
                      <a:schemeClr val="accent1"/>
                    </a:solidFill>
                  </a:tcPr>
                </a:tc>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u="none" strike="noStrike" cap="none">
                          <a:solidFill>
                            <a:srgbClr val="FFFFFF"/>
                          </a:solidFill>
                          <a:latin typeface="Roboto"/>
                          <a:ea typeface="Roboto"/>
                          <a:cs typeface="Roboto"/>
                          <a:sym typeface="Roboto"/>
                        </a:rPr>
                        <a:t>Verb</a:t>
                      </a:r>
                      <a:endParaRPr sz="2000" u="none" strike="noStrike" cap="none">
                        <a:solidFill>
                          <a:srgbClr val="FFFFFF"/>
                        </a:solidFill>
                        <a:latin typeface="Roboto"/>
                        <a:ea typeface="Roboto"/>
                        <a:cs typeface="Roboto"/>
                        <a:sym typeface="Roboto"/>
                      </a:endParaRPr>
                    </a:p>
                  </a:txBody>
                  <a:tcPr marL="60950" marR="60950" marT="60950" marB="60950">
                    <a:solidFill>
                      <a:schemeClr val="accent1"/>
                    </a:solidFill>
                  </a:tcPr>
                </a:tc>
              </a:tr>
              <a:tr h="426700">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i="1" u="none" strike="noStrike" cap="none">
                          <a:solidFill>
                            <a:schemeClr val="lt1"/>
                          </a:solidFill>
                          <a:latin typeface="Roboto"/>
                          <a:ea typeface="Roboto"/>
                          <a:cs typeface="Roboto"/>
                          <a:sym typeface="Roboto"/>
                        </a:rPr>
                        <a:t>compute</a:t>
                      </a:r>
                      <a:endParaRPr sz="2000" i="1" u="none" strike="noStrike" cap="none">
                        <a:solidFill>
                          <a:schemeClr val="lt1"/>
                        </a:solidFill>
                        <a:latin typeface="Roboto"/>
                        <a:ea typeface="Roboto"/>
                        <a:cs typeface="Roboto"/>
                        <a:sym typeface="Roboto"/>
                      </a:endParaRPr>
                    </a:p>
                  </a:txBody>
                  <a:tcPr marL="60950" marR="60950" marT="60950" marB="60950"/>
                </a:tc>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i="1" u="none" strike="noStrike" cap="none">
                          <a:solidFill>
                            <a:schemeClr val="lt1"/>
                          </a:solidFill>
                          <a:latin typeface="Roboto"/>
                          <a:ea typeface="Roboto"/>
                          <a:cs typeface="Roboto"/>
                          <a:sym typeface="Roboto"/>
                        </a:rPr>
                        <a:t>instances</a:t>
                      </a:r>
                      <a:endParaRPr sz="2000" i="1" u="none" strike="noStrike" cap="none">
                        <a:solidFill>
                          <a:schemeClr val="lt1"/>
                        </a:solidFill>
                        <a:latin typeface="Roboto"/>
                        <a:ea typeface="Roboto"/>
                        <a:cs typeface="Roboto"/>
                        <a:sym typeface="Roboto"/>
                      </a:endParaRPr>
                    </a:p>
                  </a:txBody>
                  <a:tcPr marL="60950" marR="60950" marT="60950" marB="60950"/>
                </a:tc>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i="1" u="none" strike="noStrike" cap="none">
                          <a:solidFill>
                            <a:schemeClr val="lt1"/>
                          </a:solidFill>
                          <a:latin typeface="Roboto"/>
                          <a:ea typeface="Roboto"/>
                          <a:cs typeface="Roboto"/>
                          <a:sym typeface="Roboto"/>
                        </a:rPr>
                        <a:t>list</a:t>
                      </a:r>
                      <a:endParaRPr sz="2000" i="1" u="none" strike="noStrike" cap="none">
                        <a:solidFill>
                          <a:schemeClr val="lt1"/>
                        </a:solidFill>
                        <a:latin typeface="Roboto"/>
                        <a:ea typeface="Roboto"/>
                        <a:cs typeface="Roboto"/>
                        <a:sym typeface="Roboto"/>
                      </a:endParaRPr>
                    </a:p>
                  </a:txBody>
                  <a:tcPr marL="60950" marR="60950" marT="60950" marB="60950"/>
                </a:tc>
              </a:tr>
              <a:tr h="426700">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i="1" u="none" strike="noStrike" cap="none">
                          <a:solidFill>
                            <a:schemeClr val="lt1"/>
                          </a:solidFill>
                          <a:latin typeface="Roboto"/>
                          <a:ea typeface="Roboto"/>
                          <a:cs typeface="Roboto"/>
                          <a:sym typeface="Roboto"/>
                        </a:rPr>
                        <a:t>compute</a:t>
                      </a:r>
                      <a:endParaRPr sz="2000" i="1" u="none" strike="noStrike" cap="none">
                        <a:solidFill>
                          <a:schemeClr val="lt1"/>
                        </a:solidFill>
                        <a:latin typeface="Roboto"/>
                        <a:ea typeface="Roboto"/>
                        <a:cs typeface="Roboto"/>
                        <a:sym typeface="Roboto"/>
                      </a:endParaRPr>
                    </a:p>
                  </a:txBody>
                  <a:tcPr marL="60950" marR="60950" marT="60950" marB="60950">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i="1" u="none" strike="noStrike" cap="none">
                          <a:solidFill>
                            <a:schemeClr val="lt1"/>
                          </a:solidFill>
                          <a:latin typeface="Roboto"/>
                          <a:ea typeface="Roboto"/>
                          <a:cs typeface="Roboto"/>
                          <a:sym typeface="Roboto"/>
                        </a:rPr>
                        <a:t>instances</a:t>
                      </a:r>
                      <a:endParaRPr sz="2000" i="1" u="none" strike="noStrike" cap="none">
                        <a:solidFill>
                          <a:schemeClr val="lt1"/>
                        </a:solidFill>
                        <a:latin typeface="Roboto"/>
                        <a:ea typeface="Roboto"/>
                        <a:cs typeface="Roboto"/>
                        <a:sym typeface="Roboto"/>
                      </a:endParaRPr>
                    </a:p>
                  </a:txBody>
                  <a:tcPr marL="60950" marR="60950" marT="60950" marB="60950">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i="1" u="none" strike="noStrike" cap="none">
                          <a:solidFill>
                            <a:schemeClr val="lt1"/>
                          </a:solidFill>
                          <a:latin typeface="Roboto"/>
                          <a:ea typeface="Roboto"/>
                          <a:cs typeface="Roboto"/>
                          <a:sym typeface="Roboto"/>
                        </a:rPr>
                        <a:t>delete</a:t>
                      </a:r>
                      <a:endParaRPr sz="2000" i="1" u="none" strike="noStrike" cap="none">
                        <a:solidFill>
                          <a:schemeClr val="lt1"/>
                        </a:solidFill>
                        <a:latin typeface="Roboto"/>
                        <a:ea typeface="Roboto"/>
                        <a:cs typeface="Roboto"/>
                        <a:sym typeface="Roboto"/>
                      </a:endParaRPr>
                    </a:p>
                  </a:txBody>
                  <a:tcPr marL="60950" marR="60950" marT="60950" marB="60950">
                    <a:lnB w="9525" cap="flat" cmpd="sng">
                      <a:solidFill>
                        <a:srgbClr val="9E9E9E"/>
                      </a:solidFill>
                      <a:prstDash val="solid"/>
                      <a:round/>
                      <a:headEnd type="none" w="sm" len="sm"/>
                      <a:tailEnd type="none" w="sm" len="sm"/>
                    </a:lnB>
                  </a:tcPr>
                </a:tc>
              </a:tr>
              <a:tr h="426700">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i="1" u="none" strike="noStrike" cap="none">
                          <a:solidFill>
                            <a:schemeClr val="lt1"/>
                          </a:solidFill>
                          <a:latin typeface="Roboto"/>
                          <a:ea typeface="Roboto"/>
                          <a:cs typeface="Roboto"/>
                          <a:sym typeface="Roboto"/>
                        </a:rPr>
                        <a:t>compute</a:t>
                      </a:r>
                      <a:endParaRPr sz="2000" i="1" u="none" strike="noStrike" cap="none">
                        <a:solidFill>
                          <a:schemeClr val="lt1"/>
                        </a:solidFill>
                        <a:latin typeface="Roboto"/>
                        <a:ea typeface="Roboto"/>
                        <a:cs typeface="Roboto"/>
                        <a:sym typeface="Roboto"/>
                      </a:endParaRPr>
                    </a:p>
                  </a:txBody>
                  <a:tcPr marL="60950" marR="60950" marT="60950" marB="609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i="1" u="none" strike="noStrike" cap="none">
                          <a:solidFill>
                            <a:schemeClr val="lt1"/>
                          </a:solidFill>
                          <a:latin typeface="Roboto"/>
                          <a:ea typeface="Roboto"/>
                          <a:cs typeface="Roboto"/>
                          <a:sym typeface="Roboto"/>
                        </a:rPr>
                        <a:t>instances</a:t>
                      </a:r>
                      <a:endParaRPr sz="2000" i="1" u="none" strike="noStrike" cap="none">
                        <a:solidFill>
                          <a:schemeClr val="lt1"/>
                        </a:solidFill>
                        <a:latin typeface="Roboto"/>
                        <a:ea typeface="Roboto"/>
                        <a:cs typeface="Roboto"/>
                        <a:sym typeface="Roboto"/>
                      </a:endParaRPr>
                    </a:p>
                  </a:txBody>
                  <a:tcPr marL="60950" marR="60950" marT="60950" marB="609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i="1" u="none" strike="noStrike" cap="none">
                          <a:solidFill>
                            <a:schemeClr val="lt1"/>
                          </a:solidFill>
                          <a:latin typeface="Roboto"/>
                          <a:ea typeface="Roboto"/>
                          <a:cs typeface="Roboto"/>
                          <a:sym typeface="Roboto"/>
                        </a:rPr>
                        <a:t>start</a:t>
                      </a:r>
                      <a:endParaRPr sz="2000" i="1" u="none" strike="noStrike" cap="none">
                        <a:solidFill>
                          <a:schemeClr val="lt1"/>
                        </a:solidFill>
                        <a:latin typeface="Roboto"/>
                        <a:ea typeface="Roboto"/>
                        <a:cs typeface="Roboto"/>
                        <a:sym typeface="Roboto"/>
                      </a:endParaRPr>
                    </a:p>
                  </a:txBody>
                  <a:tcPr marL="60950" marR="60950" marT="60950" marB="609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26700">
                <a:tc>
                  <a:txBody>
                    <a:bodyPr/>
                    <a:lstStyle/>
                    <a:p>
                      <a:pPr marL="0" marR="0" lvl="0" indent="0" algn="l" rtl="0">
                        <a:lnSpc>
                          <a:spcPct val="100000"/>
                        </a:lnSpc>
                        <a:spcBef>
                          <a:spcPts val="0"/>
                        </a:spcBef>
                        <a:spcAft>
                          <a:spcPts val="0"/>
                        </a:spcAft>
                        <a:buClr>
                          <a:srgbClr val="000000"/>
                        </a:buClr>
                        <a:buSzPts val="3000"/>
                        <a:buFont typeface="Arial" panose="020B0604020202090204"/>
                        <a:buNone/>
                      </a:pPr>
                      <a:r>
                        <a:rPr lang="en-GB" sz="2000" u="none" strike="noStrike" cap="none">
                          <a:latin typeface="Roboto"/>
                          <a:ea typeface="Roboto"/>
                          <a:cs typeface="Roboto"/>
                          <a:sym typeface="Roboto"/>
                        </a:rPr>
                        <a:t>...</a:t>
                      </a:r>
                      <a:endParaRPr sz="2000" u="none" strike="noStrike" cap="none">
                        <a:latin typeface="Roboto"/>
                        <a:ea typeface="Roboto"/>
                        <a:cs typeface="Roboto"/>
                        <a:sym typeface="Roboto"/>
                      </a:endParaRPr>
                    </a:p>
                  </a:txBody>
                  <a:tcPr marL="60950" marR="60950" marT="60950" marB="609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panose="020B0604020202090204"/>
                        <a:buNone/>
                      </a:pPr>
                      <a:endParaRPr sz="2000" u="none" strike="noStrike" cap="none">
                        <a:latin typeface="Roboto"/>
                        <a:ea typeface="Roboto"/>
                        <a:cs typeface="Roboto"/>
                        <a:sym typeface="Roboto"/>
                      </a:endParaRPr>
                    </a:p>
                  </a:txBody>
                  <a:tcPr marL="60950" marR="60950" marT="60950" marB="609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0"/>
                        <a:buFont typeface="Arial" panose="020B0604020202090204"/>
                        <a:buNone/>
                      </a:pPr>
                      <a:endParaRPr sz="2000" u="none" strike="noStrike" cap="none">
                        <a:latin typeface="Roboto"/>
                        <a:ea typeface="Roboto"/>
                        <a:cs typeface="Roboto"/>
                        <a:sym typeface="Roboto"/>
                      </a:endParaRPr>
                    </a:p>
                  </a:txBody>
                  <a:tcPr marL="60950" marR="60950" marT="60950" marB="609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
        <p:nvSpPr>
          <p:cNvPr id="624" name="Google Shape;624;p6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Can do what: IAM roles are collections of related permissions </a:t>
            </a:r>
            <a:endParaRPr lang="en-GB"/>
          </a:p>
        </p:txBody>
      </p:sp>
      <p:sp>
        <p:nvSpPr>
          <p:cNvPr id="625" name="Google Shape;625;p6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3"/>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cxnSp>
        <p:nvCxnSpPr>
          <p:cNvPr id="626" name="Google Shape;626;p69"/>
          <p:cNvCxnSpPr/>
          <p:nvPr/>
        </p:nvCxnSpPr>
        <p:spPr>
          <a:xfrm rot="10800000" flipH="1">
            <a:off x="1341433" y="5588000"/>
            <a:ext cx="4126200" cy="1800"/>
          </a:xfrm>
          <a:prstGeom prst="straightConnector1">
            <a:avLst/>
          </a:prstGeom>
          <a:noFill/>
          <a:ln w="76200" cap="flat" cmpd="sng">
            <a:solidFill>
              <a:schemeClr val="accent2"/>
            </a:solidFill>
            <a:prstDash val="solid"/>
            <a:round/>
            <a:headEnd type="none" w="med" len="med"/>
            <a:tailEnd type="none" w="med" len="med"/>
          </a:ln>
        </p:spPr>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0"/>
          <p:cNvSpPr/>
          <p:nvPr/>
        </p:nvSpPr>
        <p:spPr>
          <a:xfrm>
            <a:off x="1320815" y="4569050"/>
            <a:ext cx="2823000" cy="7140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4400"/>
            </a:pPr>
            <a:r>
              <a:rPr lang="en-GB" sz="2400">
                <a:solidFill>
                  <a:schemeClr val="lt1"/>
                </a:solidFill>
                <a:latin typeface="Roboto"/>
                <a:ea typeface="Roboto"/>
                <a:cs typeface="Roboto"/>
                <a:sym typeface="Roboto"/>
              </a:rPr>
              <a:t>on which resource</a:t>
            </a:r>
            <a:endParaRPr sz="2400">
              <a:solidFill>
                <a:schemeClr val="lt1"/>
              </a:solidFill>
              <a:latin typeface="Roboto"/>
              <a:ea typeface="Roboto"/>
              <a:cs typeface="Roboto"/>
              <a:sym typeface="Roboto"/>
            </a:endParaRPr>
          </a:p>
        </p:txBody>
      </p:sp>
      <p:pic>
        <p:nvPicPr>
          <p:cNvPr id="632" name="Google Shape;632;p70" descr="AppEngine_128px.png"/>
          <p:cNvPicPr preferRelativeResize="0"/>
          <p:nvPr/>
        </p:nvPicPr>
        <p:blipFill rotWithShape="1">
          <a:blip r:embed="rId1"/>
          <a:srcRect/>
          <a:stretch>
            <a:fillRect/>
          </a:stretch>
        </p:blipFill>
        <p:spPr>
          <a:xfrm>
            <a:off x="1320800" y="3047181"/>
            <a:ext cx="1087007" cy="1093048"/>
          </a:xfrm>
          <a:prstGeom prst="rect">
            <a:avLst/>
          </a:prstGeom>
          <a:noFill/>
          <a:ln>
            <a:noFill/>
          </a:ln>
        </p:spPr>
      </p:pic>
      <p:pic>
        <p:nvPicPr>
          <p:cNvPr id="633" name="Google Shape;633;p70" descr="CloudStorage_128px.png"/>
          <p:cNvPicPr preferRelativeResize="0"/>
          <p:nvPr/>
        </p:nvPicPr>
        <p:blipFill rotWithShape="1">
          <a:blip r:embed="rId2"/>
          <a:srcRect/>
          <a:stretch>
            <a:fillRect/>
          </a:stretch>
        </p:blipFill>
        <p:spPr>
          <a:xfrm>
            <a:off x="2188803" y="2496983"/>
            <a:ext cx="1087007" cy="1093048"/>
          </a:xfrm>
          <a:prstGeom prst="rect">
            <a:avLst/>
          </a:prstGeom>
          <a:noFill/>
          <a:ln>
            <a:noFill/>
          </a:ln>
        </p:spPr>
      </p:pic>
      <p:pic>
        <p:nvPicPr>
          <p:cNvPr id="634" name="Google Shape;634;p70" descr="ComputeEngine_128px.png"/>
          <p:cNvPicPr preferRelativeResize="0"/>
          <p:nvPr/>
        </p:nvPicPr>
        <p:blipFill rotWithShape="1">
          <a:blip r:embed="rId3"/>
          <a:srcRect/>
          <a:stretch>
            <a:fillRect/>
          </a:stretch>
        </p:blipFill>
        <p:spPr>
          <a:xfrm>
            <a:off x="3056805" y="3047181"/>
            <a:ext cx="1087007" cy="1093048"/>
          </a:xfrm>
          <a:prstGeom prst="rect">
            <a:avLst/>
          </a:prstGeom>
          <a:noFill/>
          <a:ln>
            <a:noFill/>
          </a:ln>
        </p:spPr>
      </p:pic>
      <p:sp>
        <p:nvSpPr>
          <p:cNvPr id="635" name="Google Shape;635;p70"/>
          <p:cNvSpPr/>
          <p:nvPr/>
        </p:nvSpPr>
        <p:spPr>
          <a:xfrm rot="-5400000">
            <a:off x="7291775" y="315847"/>
            <a:ext cx="948400" cy="6025000"/>
          </a:xfrm>
          <a:prstGeom prst="rect">
            <a:avLst/>
          </a:prstGeom>
          <a:solidFill>
            <a:srgbClr val="B6D7A8"/>
          </a:solidFill>
          <a:ln>
            <a:noFill/>
          </a:ln>
        </p:spPr>
        <p:txBody>
          <a:bodyPr spcFirstLastPara="1" wrap="square" lIns="121900" tIns="60933" rIns="121900" bIns="60933" anchor="ctr" anchorCtr="0">
            <a:noAutofit/>
          </a:bodyPr>
          <a:lstStyle/>
          <a:p>
            <a:pPr algn="ctr">
              <a:buClr>
                <a:srgbClr val="000000"/>
              </a:buClr>
              <a:buSzPts val="2000"/>
            </a:pPr>
            <a:endParaRPr sz="1335">
              <a:solidFill>
                <a:srgbClr val="FFFFFF"/>
              </a:solidFill>
              <a:latin typeface="Roboto"/>
              <a:ea typeface="Roboto"/>
              <a:cs typeface="Roboto"/>
              <a:sym typeface="Roboto"/>
            </a:endParaRPr>
          </a:p>
        </p:txBody>
      </p:sp>
      <p:grpSp>
        <p:nvGrpSpPr>
          <p:cNvPr id="636" name="Google Shape;636;p70"/>
          <p:cNvGrpSpPr/>
          <p:nvPr/>
        </p:nvGrpSpPr>
        <p:grpSpPr>
          <a:xfrm>
            <a:off x="4465741" y="1825142"/>
            <a:ext cx="6311308" cy="4323385"/>
            <a:chOff x="6546510" y="2432841"/>
            <a:chExt cx="9861418" cy="6747558"/>
          </a:xfrm>
        </p:grpSpPr>
        <p:sp>
          <p:nvSpPr>
            <p:cNvPr id="637" name="Google Shape;637;p70"/>
            <p:cNvSpPr/>
            <p:nvPr/>
          </p:nvSpPr>
          <p:spPr>
            <a:xfrm rot="-5400000">
              <a:off x="10944138" y="-1515375"/>
              <a:ext cx="1505801" cy="9402234"/>
            </a:xfrm>
            <a:prstGeom prst="rect">
              <a:avLst/>
            </a:prstGeom>
            <a:solidFill>
              <a:srgbClr val="9FC5E8"/>
            </a:solidFill>
            <a:ln>
              <a:noFill/>
            </a:ln>
          </p:spPr>
          <p:txBody>
            <a:bodyPr spcFirstLastPara="1" wrap="square" lIns="121900" tIns="60933" rIns="121900" bIns="60933" anchor="ctr" anchorCtr="0">
              <a:noAutofit/>
            </a:bodyPr>
            <a:lstStyle/>
            <a:p>
              <a:pPr algn="ctr">
                <a:buClr>
                  <a:srgbClr val="000000"/>
                </a:buClr>
                <a:buSzPts val="2000"/>
              </a:pPr>
              <a:endParaRPr sz="1335">
                <a:solidFill>
                  <a:srgbClr val="FFFFFF"/>
                </a:solidFill>
                <a:latin typeface="Roboto"/>
                <a:ea typeface="Roboto"/>
                <a:cs typeface="Roboto"/>
                <a:sym typeface="Roboto"/>
              </a:endParaRPr>
            </a:p>
          </p:txBody>
        </p:sp>
        <p:sp>
          <p:nvSpPr>
            <p:cNvPr id="638" name="Google Shape;638;p70"/>
            <p:cNvSpPr/>
            <p:nvPr/>
          </p:nvSpPr>
          <p:spPr>
            <a:xfrm rot="-5400000">
              <a:off x="9914818" y="2687289"/>
              <a:ext cx="3574215" cy="9412005"/>
            </a:xfrm>
            <a:prstGeom prst="rect">
              <a:avLst/>
            </a:prstGeom>
            <a:solidFill>
              <a:srgbClr val="D9D9D9"/>
            </a:solidFill>
            <a:ln>
              <a:noFill/>
            </a:ln>
          </p:spPr>
          <p:txBody>
            <a:bodyPr spcFirstLastPara="1" wrap="square" lIns="121900" tIns="60933" rIns="121900" bIns="60933" anchor="ctr" anchorCtr="0">
              <a:noAutofit/>
            </a:bodyPr>
            <a:lstStyle/>
            <a:p>
              <a:pPr algn="ctr">
                <a:buClr>
                  <a:srgbClr val="000000"/>
                </a:buClr>
                <a:buSzPts val="2000"/>
              </a:pPr>
              <a:endParaRPr sz="1335">
                <a:solidFill>
                  <a:srgbClr val="FFFFFF"/>
                </a:solidFill>
                <a:latin typeface="Roboto"/>
                <a:ea typeface="Roboto"/>
                <a:cs typeface="Roboto"/>
                <a:sym typeface="Roboto"/>
              </a:endParaRPr>
            </a:p>
          </p:txBody>
        </p:sp>
        <p:sp>
          <p:nvSpPr>
            <p:cNvPr id="639" name="Google Shape;639;p70"/>
            <p:cNvSpPr/>
            <p:nvPr/>
          </p:nvSpPr>
          <p:spPr>
            <a:xfrm rot="-5400000">
              <a:off x="5986690" y="2996661"/>
              <a:ext cx="1497800" cy="378161"/>
            </a:xfrm>
            <a:prstGeom prst="rect">
              <a:avLst/>
            </a:prstGeom>
            <a:solidFill>
              <a:schemeClr val="accent3"/>
            </a:solidFill>
            <a:ln>
              <a:noFill/>
            </a:ln>
          </p:spPr>
          <p:txBody>
            <a:bodyPr spcFirstLastPara="1" wrap="square" lIns="0" tIns="0" rIns="0" bIns="0" anchor="ctr" anchorCtr="0">
              <a:noAutofit/>
            </a:bodyPr>
            <a:lstStyle/>
            <a:p>
              <a:pPr algn="ctr">
                <a:buClr>
                  <a:srgbClr val="000000"/>
                </a:buClr>
                <a:buSzPts val="1800"/>
              </a:pPr>
              <a:r>
                <a:rPr lang="en-GB" sz="1200">
                  <a:solidFill>
                    <a:srgbClr val="FFFFFF"/>
                  </a:solidFill>
                  <a:latin typeface="Roboto"/>
                  <a:ea typeface="Roboto"/>
                  <a:cs typeface="Roboto"/>
                  <a:sym typeface="Roboto"/>
                </a:rPr>
                <a:t>Organization</a:t>
              </a:r>
              <a:endParaRPr sz="1200">
                <a:solidFill>
                  <a:srgbClr val="FFFFFF"/>
                </a:solidFill>
                <a:latin typeface="Roboto"/>
                <a:ea typeface="Roboto"/>
                <a:cs typeface="Roboto"/>
                <a:sym typeface="Roboto"/>
              </a:endParaRPr>
            </a:p>
          </p:txBody>
        </p:sp>
      </p:grpSp>
      <p:sp>
        <p:nvSpPr>
          <p:cNvPr id="640" name="Google Shape;640;p70"/>
          <p:cNvSpPr/>
          <p:nvPr/>
        </p:nvSpPr>
        <p:spPr>
          <a:xfrm rot="-5400000">
            <a:off x="4111326" y="3206347"/>
            <a:ext cx="948400" cy="244000"/>
          </a:xfrm>
          <a:prstGeom prst="rect">
            <a:avLst/>
          </a:prstGeom>
          <a:solidFill>
            <a:schemeClr val="accent6"/>
          </a:solidFill>
          <a:ln>
            <a:noFill/>
          </a:ln>
        </p:spPr>
        <p:txBody>
          <a:bodyPr spcFirstLastPara="1" wrap="square" lIns="121900" tIns="60933" rIns="121900" bIns="60933" anchor="ctr" anchorCtr="0">
            <a:noAutofit/>
          </a:bodyPr>
          <a:lstStyle/>
          <a:p>
            <a:pPr algn="ctr">
              <a:buClr>
                <a:srgbClr val="000000"/>
              </a:buClr>
              <a:buSzPts val="1800"/>
            </a:pPr>
            <a:r>
              <a:rPr lang="en-GB" sz="1200">
                <a:solidFill>
                  <a:srgbClr val="FFFFFF"/>
                </a:solidFill>
                <a:latin typeface="Roboto"/>
                <a:ea typeface="Roboto"/>
                <a:cs typeface="Roboto"/>
                <a:sym typeface="Roboto"/>
              </a:rPr>
              <a:t>Project</a:t>
            </a:r>
            <a:endParaRPr sz="1200">
              <a:solidFill>
                <a:srgbClr val="FFFFFF"/>
              </a:solidFill>
              <a:latin typeface="Roboto"/>
              <a:ea typeface="Roboto"/>
              <a:cs typeface="Roboto"/>
              <a:sym typeface="Roboto"/>
            </a:endParaRPr>
          </a:p>
        </p:txBody>
      </p:sp>
      <p:sp>
        <p:nvSpPr>
          <p:cNvPr id="641" name="Google Shape;641;p70"/>
          <p:cNvSpPr/>
          <p:nvPr/>
        </p:nvSpPr>
        <p:spPr>
          <a:xfrm rot="-5400000">
            <a:off x="3437145" y="4885731"/>
            <a:ext cx="2292600" cy="235200"/>
          </a:xfrm>
          <a:prstGeom prst="rect">
            <a:avLst/>
          </a:prstGeom>
          <a:solidFill>
            <a:schemeClr val="accent1"/>
          </a:solidFill>
          <a:ln>
            <a:noFill/>
          </a:ln>
        </p:spPr>
        <p:txBody>
          <a:bodyPr spcFirstLastPara="1" wrap="square" lIns="121900" tIns="60933" rIns="121900" bIns="60933" anchor="ctr" anchorCtr="0">
            <a:noAutofit/>
          </a:bodyPr>
          <a:lstStyle/>
          <a:p>
            <a:pPr algn="ctr">
              <a:buClr>
                <a:srgbClr val="000000"/>
              </a:buClr>
              <a:buSzPts val="1800"/>
            </a:pPr>
            <a:r>
              <a:rPr lang="en-GB" sz="1200">
                <a:solidFill>
                  <a:srgbClr val="FFFFFF"/>
                </a:solidFill>
                <a:latin typeface="Roboto"/>
                <a:ea typeface="Roboto"/>
                <a:cs typeface="Roboto"/>
                <a:sym typeface="Roboto"/>
              </a:rPr>
              <a:t>Resources</a:t>
            </a:r>
            <a:endParaRPr sz="1200">
              <a:solidFill>
                <a:srgbClr val="FFFFFF"/>
              </a:solidFill>
              <a:latin typeface="Roboto"/>
              <a:ea typeface="Roboto"/>
              <a:cs typeface="Roboto"/>
              <a:sym typeface="Roboto"/>
            </a:endParaRPr>
          </a:p>
        </p:txBody>
      </p:sp>
      <p:grpSp>
        <p:nvGrpSpPr>
          <p:cNvPr id="642" name="Google Shape;642;p70"/>
          <p:cNvGrpSpPr/>
          <p:nvPr/>
        </p:nvGrpSpPr>
        <p:grpSpPr>
          <a:xfrm>
            <a:off x="4712012" y="1842757"/>
            <a:ext cx="6065854" cy="4232947"/>
            <a:chOff x="2960350" y="761064"/>
            <a:chExt cx="5819868" cy="3963186"/>
          </a:xfrm>
        </p:grpSpPr>
        <p:sp>
          <p:nvSpPr>
            <p:cNvPr id="643" name="Google Shape;643;p70"/>
            <p:cNvSpPr txBox="1"/>
            <p:nvPr/>
          </p:nvSpPr>
          <p:spPr>
            <a:xfrm>
              <a:off x="5274011" y="1241703"/>
              <a:ext cx="1995900" cy="248700"/>
            </a:xfrm>
            <a:prstGeom prst="rect">
              <a:avLst/>
            </a:prstGeom>
            <a:noFill/>
            <a:ln>
              <a:noFill/>
            </a:ln>
          </p:spPr>
          <p:txBody>
            <a:bodyPr spcFirstLastPara="1" wrap="square" lIns="121900" tIns="121900" rIns="121900" bIns="121900" anchor="ctr" anchorCtr="0">
              <a:noAutofit/>
            </a:bodyPr>
            <a:lstStyle/>
            <a:p>
              <a:pPr algn="ctr">
                <a:buClr>
                  <a:srgbClr val="000000"/>
                </a:buClr>
                <a:buSzPts val="3400"/>
              </a:pPr>
              <a:r>
                <a:rPr lang="en-GB" sz="1865">
                  <a:solidFill>
                    <a:schemeClr val="lt1"/>
                  </a:solidFill>
                  <a:latin typeface="Roboto"/>
                  <a:ea typeface="Roboto"/>
                  <a:cs typeface="Roboto"/>
                  <a:sym typeface="Roboto"/>
                </a:rPr>
                <a:t>example.com</a:t>
              </a:r>
              <a:endParaRPr sz="1865">
                <a:solidFill>
                  <a:schemeClr val="lt1"/>
                </a:solidFill>
                <a:latin typeface="Roboto"/>
                <a:ea typeface="Roboto"/>
                <a:cs typeface="Roboto"/>
                <a:sym typeface="Roboto"/>
              </a:endParaRPr>
            </a:p>
          </p:txBody>
        </p:sp>
        <p:sp>
          <p:nvSpPr>
            <p:cNvPr id="644" name="Google Shape;644;p70"/>
            <p:cNvSpPr txBox="1"/>
            <p:nvPr/>
          </p:nvSpPr>
          <p:spPr>
            <a:xfrm>
              <a:off x="3909175" y="3196463"/>
              <a:ext cx="648000" cy="570900"/>
            </a:xfrm>
            <a:prstGeom prst="rect">
              <a:avLst/>
            </a:prstGeom>
            <a:noFill/>
            <a:ln>
              <a:noFill/>
            </a:ln>
          </p:spPr>
          <p:txBody>
            <a:bodyPr spcFirstLastPara="1" wrap="square" lIns="0" tIns="121900" rIns="0" bIns="121900" anchor="t" anchorCtr="0">
              <a:noAutofit/>
            </a:bodyPr>
            <a:lstStyle/>
            <a:p>
              <a:pPr algn="ctr">
                <a:buClr>
                  <a:srgbClr val="000000"/>
                </a:buClr>
                <a:buSzPts val="2400"/>
              </a:pPr>
              <a:r>
                <a:rPr lang="en-GB" sz="1200">
                  <a:solidFill>
                    <a:srgbClr val="434343"/>
                  </a:solidFill>
                  <a:latin typeface="Google Sans"/>
                  <a:ea typeface="Google Sans"/>
                  <a:cs typeface="Google Sans"/>
                  <a:sym typeface="Google Sans"/>
                </a:rPr>
                <a:t>App</a:t>
              </a:r>
              <a:endParaRPr sz="1200">
                <a:solidFill>
                  <a:srgbClr val="434343"/>
                </a:solidFill>
                <a:latin typeface="Google Sans"/>
                <a:ea typeface="Google Sans"/>
                <a:cs typeface="Google Sans"/>
                <a:sym typeface="Google Sans"/>
              </a:endParaRPr>
            </a:p>
            <a:p>
              <a:pPr algn="ctr">
                <a:buClr>
                  <a:srgbClr val="000000"/>
                </a:buClr>
                <a:buSzPts val="2400"/>
              </a:pPr>
              <a:r>
                <a:rPr lang="en-GB" sz="1200">
                  <a:solidFill>
                    <a:srgbClr val="434343"/>
                  </a:solidFill>
                  <a:latin typeface="Google Sans"/>
                  <a:ea typeface="Google Sans"/>
                  <a:cs typeface="Google Sans"/>
                  <a:sym typeface="Google Sans"/>
                </a:rPr>
                <a:t>Engine</a:t>
              </a:r>
              <a:endParaRPr sz="1200">
                <a:solidFill>
                  <a:srgbClr val="434343"/>
                </a:solidFill>
                <a:latin typeface="Google Sans"/>
                <a:ea typeface="Google Sans"/>
                <a:cs typeface="Google Sans"/>
                <a:sym typeface="Google Sans"/>
              </a:endParaRPr>
            </a:p>
          </p:txBody>
        </p:sp>
        <p:cxnSp>
          <p:nvCxnSpPr>
            <p:cNvPr id="645" name="Google Shape;645;p70"/>
            <p:cNvCxnSpPr/>
            <p:nvPr/>
          </p:nvCxnSpPr>
          <p:spPr>
            <a:xfrm>
              <a:off x="4232125" y="3675690"/>
              <a:ext cx="2100" cy="342000"/>
            </a:xfrm>
            <a:prstGeom prst="straightConnector1">
              <a:avLst/>
            </a:prstGeom>
            <a:noFill/>
            <a:ln w="19050" cap="flat" cmpd="sng">
              <a:solidFill>
                <a:srgbClr val="434343"/>
              </a:solidFill>
              <a:prstDash val="solid"/>
              <a:round/>
              <a:headEnd type="none" w="sm" len="sm"/>
              <a:tailEnd type="triangle" w="sm" len="sm"/>
            </a:ln>
          </p:spPr>
        </p:cxnSp>
        <p:sp>
          <p:nvSpPr>
            <p:cNvPr id="646" name="Google Shape;646;p70"/>
            <p:cNvSpPr/>
            <p:nvPr/>
          </p:nvSpPr>
          <p:spPr>
            <a:xfrm>
              <a:off x="4021383" y="4106558"/>
              <a:ext cx="423600" cy="413100"/>
            </a:xfrm>
            <a:prstGeom prst="ellipse">
              <a:avLst/>
            </a:prstGeom>
            <a:noFill/>
            <a:ln w="9525" cap="flat" cmpd="sng">
              <a:solidFill>
                <a:srgbClr val="3369E8"/>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647" name="Google Shape;647;p70" descr="list-icon.png"/>
            <p:cNvPicPr preferRelativeResize="0"/>
            <p:nvPr/>
          </p:nvPicPr>
          <p:blipFill rotWithShape="1">
            <a:blip r:embed="rId4"/>
            <a:srcRect l="-10012" t="-43514" r="-16250" b="-25604"/>
            <a:stretch>
              <a:fillRect/>
            </a:stretch>
          </p:blipFill>
          <p:spPr>
            <a:xfrm>
              <a:off x="4071654" y="4134695"/>
              <a:ext cx="357237" cy="315144"/>
            </a:xfrm>
            <a:prstGeom prst="rect">
              <a:avLst/>
            </a:prstGeom>
            <a:noFill/>
            <a:ln>
              <a:noFill/>
            </a:ln>
          </p:spPr>
        </p:pic>
        <p:sp>
          <p:nvSpPr>
            <p:cNvPr id="648" name="Google Shape;648;p70"/>
            <p:cNvSpPr txBox="1"/>
            <p:nvPr/>
          </p:nvSpPr>
          <p:spPr>
            <a:xfrm>
              <a:off x="3883225" y="4579650"/>
              <a:ext cx="699900" cy="144600"/>
            </a:xfrm>
            <a:prstGeom prst="rect">
              <a:avLst/>
            </a:prstGeom>
            <a:noFill/>
            <a:ln>
              <a:noFill/>
            </a:ln>
          </p:spPr>
          <p:txBody>
            <a:bodyPr spcFirstLastPara="1" wrap="square" lIns="0" tIns="121900" rIns="0" bIns="121900" anchor="ctr" anchorCtr="0">
              <a:noAutofit/>
            </a:bodyPr>
            <a:lstStyle/>
            <a:p>
              <a:pPr algn="ctr">
                <a:buClr>
                  <a:srgbClr val="000000"/>
                </a:buClr>
                <a:buSzPts val="2000"/>
              </a:pPr>
              <a:r>
                <a:rPr lang="en-GB" sz="1200">
                  <a:solidFill>
                    <a:srgbClr val="434343"/>
                  </a:solidFill>
                  <a:latin typeface="Consolas"/>
                  <a:ea typeface="Consolas"/>
                  <a:cs typeface="Consolas"/>
                  <a:sym typeface="Consolas"/>
                </a:rPr>
                <a:t>queue_a</a:t>
              </a:r>
              <a:endParaRPr sz="1200">
                <a:solidFill>
                  <a:srgbClr val="434343"/>
                </a:solidFill>
                <a:latin typeface="Consolas"/>
                <a:ea typeface="Consolas"/>
                <a:cs typeface="Consolas"/>
                <a:sym typeface="Consolas"/>
              </a:endParaRPr>
            </a:p>
          </p:txBody>
        </p:sp>
        <p:cxnSp>
          <p:nvCxnSpPr>
            <p:cNvPr id="649" name="Google Shape;649;p70"/>
            <p:cNvCxnSpPr/>
            <p:nvPr/>
          </p:nvCxnSpPr>
          <p:spPr>
            <a:xfrm>
              <a:off x="7749713" y="2398192"/>
              <a:ext cx="0" cy="0"/>
            </a:xfrm>
            <a:prstGeom prst="straightConnector1">
              <a:avLst/>
            </a:prstGeom>
            <a:noFill/>
            <a:ln w="9525" cap="flat" cmpd="sng">
              <a:solidFill>
                <a:srgbClr val="B1B1B1"/>
              </a:solidFill>
              <a:prstDash val="solid"/>
              <a:round/>
              <a:headEnd type="none" w="sm" len="sm"/>
              <a:tailEnd type="none" w="sm" len="sm"/>
            </a:ln>
          </p:spPr>
        </p:cxnSp>
        <p:cxnSp>
          <p:nvCxnSpPr>
            <p:cNvPr id="650" name="Google Shape;650;p70"/>
            <p:cNvCxnSpPr/>
            <p:nvPr/>
          </p:nvCxnSpPr>
          <p:spPr>
            <a:xfrm>
              <a:off x="4233175" y="2531358"/>
              <a:ext cx="0" cy="301200"/>
            </a:xfrm>
            <a:prstGeom prst="straightConnector1">
              <a:avLst/>
            </a:prstGeom>
            <a:noFill/>
            <a:ln w="19050" cap="flat" cmpd="sng">
              <a:solidFill>
                <a:schemeClr val="dk1"/>
              </a:solidFill>
              <a:prstDash val="solid"/>
              <a:round/>
              <a:headEnd type="none" w="sm" len="sm"/>
              <a:tailEnd type="triangle" w="sm" len="sm"/>
            </a:ln>
          </p:spPr>
        </p:cxnSp>
        <p:pic>
          <p:nvPicPr>
            <p:cNvPr id="651" name="Google Shape;651;p70" descr="apps-for-work-social-icon.png"/>
            <p:cNvPicPr preferRelativeResize="0"/>
            <p:nvPr/>
          </p:nvPicPr>
          <p:blipFill rotWithShape="1">
            <a:blip r:embed="rId5"/>
            <a:srcRect/>
            <a:stretch>
              <a:fillRect/>
            </a:stretch>
          </p:blipFill>
          <p:spPr>
            <a:xfrm>
              <a:off x="6012674" y="761064"/>
              <a:ext cx="518575" cy="512196"/>
            </a:xfrm>
            <a:prstGeom prst="rect">
              <a:avLst/>
            </a:prstGeom>
            <a:noFill/>
            <a:ln>
              <a:noFill/>
            </a:ln>
          </p:spPr>
        </p:pic>
        <p:sp>
          <p:nvSpPr>
            <p:cNvPr id="652" name="Google Shape;652;p70"/>
            <p:cNvSpPr txBox="1"/>
            <p:nvPr/>
          </p:nvSpPr>
          <p:spPr>
            <a:xfrm>
              <a:off x="3279754" y="2214343"/>
              <a:ext cx="1877100" cy="248700"/>
            </a:xfrm>
            <a:prstGeom prst="rect">
              <a:avLst/>
            </a:prstGeom>
            <a:noFill/>
            <a:ln>
              <a:noFill/>
            </a:ln>
          </p:spPr>
          <p:txBody>
            <a:bodyPr spcFirstLastPara="1" wrap="square" lIns="121900" tIns="121900" rIns="121900" bIns="121900" anchor="ctr" anchorCtr="0">
              <a:noAutofit/>
            </a:bodyPr>
            <a:lstStyle/>
            <a:p>
              <a:pPr algn="ctr">
                <a:buClr>
                  <a:srgbClr val="000000"/>
                </a:buClr>
                <a:buSzPts val="3400"/>
              </a:pPr>
              <a:r>
                <a:rPr lang="en-GB" sz="1865">
                  <a:solidFill>
                    <a:schemeClr val="lt1"/>
                  </a:solidFill>
                  <a:latin typeface="Roboto"/>
                  <a:ea typeface="Roboto"/>
                  <a:cs typeface="Roboto"/>
                  <a:sym typeface="Roboto"/>
                </a:rPr>
                <a:t>bookshelf</a:t>
              </a:r>
              <a:endParaRPr sz="1865">
                <a:solidFill>
                  <a:schemeClr val="lt1"/>
                </a:solidFill>
                <a:latin typeface="Roboto"/>
                <a:ea typeface="Roboto"/>
                <a:cs typeface="Roboto"/>
                <a:sym typeface="Roboto"/>
              </a:endParaRPr>
            </a:p>
          </p:txBody>
        </p:sp>
        <p:pic>
          <p:nvPicPr>
            <p:cNvPr id="653" name="Google Shape;653;p70" descr="logo_cloud_512.png"/>
            <p:cNvPicPr preferRelativeResize="0"/>
            <p:nvPr/>
          </p:nvPicPr>
          <p:blipFill rotWithShape="1">
            <a:blip r:embed="rId6"/>
            <a:srcRect/>
            <a:stretch>
              <a:fillRect/>
            </a:stretch>
          </p:blipFill>
          <p:spPr>
            <a:xfrm>
              <a:off x="3982954" y="1802161"/>
              <a:ext cx="470700" cy="464910"/>
            </a:xfrm>
            <a:prstGeom prst="rect">
              <a:avLst/>
            </a:prstGeom>
            <a:noFill/>
            <a:ln>
              <a:noFill/>
            </a:ln>
          </p:spPr>
        </p:pic>
        <p:pic>
          <p:nvPicPr>
            <p:cNvPr id="654" name="Google Shape;654;p70" descr="AppEngine_512px-2.png"/>
            <p:cNvPicPr preferRelativeResize="0"/>
            <p:nvPr/>
          </p:nvPicPr>
          <p:blipFill rotWithShape="1">
            <a:blip r:embed="rId7"/>
            <a:srcRect/>
            <a:stretch>
              <a:fillRect/>
            </a:stretch>
          </p:blipFill>
          <p:spPr>
            <a:xfrm>
              <a:off x="3997825" y="2853867"/>
              <a:ext cx="470700" cy="464910"/>
            </a:xfrm>
            <a:prstGeom prst="rect">
              <a:avLst/>
            </a:prstGeom>
            <a:noFill/>
            <a:ln>
              <a:noFill/>
            </a:ln>
          </p:spPr>
        </p:pic>
        <p:pic>
          <p:nvPicPr>
            <p:cNvPr id="655" name="Google Shape;655;p70" descr="CloudStorage_Logo.png"/>
            <p:cNvPicPr preferRelativeResize="0"/>
            <p:nvPr/>
          </p:nvPicPr>
          <p:blipFill rotWithShape="1">
            <a:blip r:embed="rId8"/>
            <a:srcRect/>
            <a:stretch>
              <a:fillRect/>
            </a:stretch>
          </p:blipFill>
          <p:spPr>
            <a:xfrm>
              <a:off x="4811729" y="2853867"/>
              <a:ext cx="470700" cy="464910"/>
            </a:xfrm>
            <a:prstGeom prst="rect">
              <a:avLst/>
            </a:prstGeom>
            <a:noFill/>
            <a:ln>
              <a:noFill/>
            </a:ln>
          </p:spPr>
        </p:pic>
        <p:sp>
          <p:nvSpPr>
            <p:cNvPr id="656" name="Google Shape;656;p70"/>
            <p:cNvSpPr txBox="1"/>
            <p:nvPr/>
          </p:nvSpPr>
          <p:spPr>
            <a:xfrm>
              <a:off x="4672378" y="3196463"/>
              <a:ext cx="749400" cy="570900"/>
            </a:xfrm>
            <a:prstGeom prst="rect">
              <a:avLst/>
            </a:prstGeom>
            <a:noFill/>
            <a:ln>
              <a:noFill/>
            </a:ln>
          </p:spPr>
          <p:txBody>
            <a:bodyPr spcFirstLastPara="1" wrap="square" lIns="0" tIns="121900" rIns="0" bIns="121900" anchor="t" anchorCtr="0">
              <a:noAutofit/>
            </a:bodyPr>
            <a:lstStyle/>
            <a:p>
              <a:pPr algn="ctr">
                <a:buClr>
                  <a:srgbClr val="000000"/>
                </a:buClr>
                <a:buSzPts val="2400"/>
              </a:pPr>
              <a:r>
                <a:rPr lang="en-GB" sz="1200">
                  <a:solidFill>
                    <a:srgbClr val="434343"/>
                  </a:solidFill>
                  <a:latin typeface="Google Sans"/>
                  <a:ea typeface="Google Sans"/>
                  <a:cs typeface="Google Sans"/>
                  <a:sym typeface="Google Sans"/>
                </a:rPr>
                <a:t>Cloud</a:t>
              </a:r>
              <a:endParaRPr sz="1200">
                <a:solidFill>
                  <a:srgbClr val="434343"/>
                </a:solidFill>
                <a:latin typeface="Google Sans"/>
                <a:ea typeface="Google Sans"/>
                <a:cs typeface="Google Sans"/>
                <a:sym typeface="Google Sans"/>
              </a:endParaRPr>
            </a:p>
            <a:p>
              <a:pPr algn="ctr">
                <a:buClr>
                  <a:srgbClr val="000000"/>
                </a:buClr>
                <a:buSzPts val="2400"/>
              </a:pPr>
              <a:r>
                <a:rPr lang="en-GB" sz="1200">
                  <a:solidFill>
                    <a:srgbClr val="434343"/>
                  </a:solidFill>
                  <a:latin typeface="Google Sans"/>
                  <a:ea typeface="Google Sans"/>
                  <a:cs typeface="Google Sans"/>
                  <a:sym typeface="Google Sans"/>
                </a:rPr>
                <a:t>Storage</a:t>
              </a:r>
              <a:endParaRPr sz="1200">
                <a:solidFill>
                  <a:srgbClr val="434343"/>
                </a:solidFill>
                <a:latin typeface="Google Sans"/>
                <a:ea typeface="Google Sans"/>
                <a:cs typeface="Google Sans"/>
                <a:sym typeface="Google Sans"/>
              </a:endParaRPr>
            </a:p>
          </p:txBody>
        </p:sp>
        <p:cxnSp>
          <p:nvCxnSpPr>
            <p:cNvPr id="657" name="Google Shape;657;p70"/>
            <p:cNvCxnSpPr/>
            <p:nvPr/>
          </p:nvCxnSpPr>
          <p:spPr>
            <a:xfrm>
              <a:off x="5046028" y="3675690"/>
              <a:ext cx="2100" cy="342000"/>
            </a:xfrm>
            <a:prstGeom prst="straightConnector1">
              <a:avLst/>
            </a:prstGeom>
            <a:noFill/>
            <a:ln w="19050" cap="flat" cmpd="sng">
              <a:solidFill>
                <a:srgbClr val="434343"/>
              </a:solidFill>
              <a:prstDash val="solid"/>
              <a:round/>
              <a:headEnd type="none" w="sm" len="sm"/>
              <a:tailEnd type="triangle" w="sm" len="sm"/>
            </a:ln>
          </p:spPr>
        </p:cxnSp>
        <p:sp>
          <p:nvSpPr>
            <p:cNvPr id="658" name="Google Shape;658;p70"/>
            <p:cNvSpPr/>
            <p:nvPr/>
          </p:nvSpPr>
          <p:spPr>
            <a:xfrm>
              <a:off x="4837899" y="4119215"/>
              <a:ext cx="418500" cy="398100"/>
            </a:xfrm>
            <a:prstGeom prst="ellipse">
              <a:avLst/>
            </a:prstGeom>
            <a:noFill/>
            <a:ln w="9525" cap="flat" cmpd="sng">
              <a:solidFill>
                <a:srgbClr val="3369E8"/>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659" name="Google Shape;659;p70" descr="bucket-icon.png"/>
            <p:cNvPicPr preferRelativeResize="0"/>
            <p:nvPr/>
          </p:nvPicPr>
          <p:blipFill rotWithShape="1">
            <a:blip r:embed="rId9"/>
            <a:srcRect l="-21559" t="-6778" r="-14033" b="-10909"/>
            <a:stretch>
              <a:fillRect/>
            </a:stretch>
          </p:blipFill>
          <p:spPr>
            <a:xfrm>
              <a:off x="4930402" y="4166479"/>
              <a:ext cx="223667" cy="303636"/>
            </a:xfrm>
            <a:prstGeom prst="rect">
              <a:avLst/>
            </a:prstGeom>
            <a:noFill/>
            <a:ln>
              <a:noFill/>
            </a:ln>
          </p:spPr>
        </p:pic>
        <p:sp>
          <p:nvSpPr>
            <p:cNvPr id="660" name="Google Shape;660;p70"/>
            <p:cNvSpPr txBox="1"/>
            <p:nvPr/>
          </p:nvSpPr>
          <p:spPr>
            <a:xfrm>
              <a:off x="4606323" y="4579650"/>
              <a:ext cx="887100" cy="144600"/>
            </a:xfrm>
            <a:prstGeom prst="rect">
              <a:avLst/>
            </a:prstGeom>
            <a:noFill/>
            <a:ln>
              <a:noFill/>
            </a:ln>
          </p:spPr>
          <p:txBody>
            <a:bodyPr spcFirstLastPara="1" wrap="square" lIns="0" tIns="121900" rIns="0" bIns="121900" anchor="ctr" anchorCtr="0">
              <a:noAutofit/>
            </a:bodyPr>
            <a:lstStyle/>
            <a:p>
              <a:pPr algn="ctr">
                <a:buClr>
                  <a:srgbClr val="000000"/>
                </a:buClr>
                <a:buSzPts val="2000"/>
              </a:pPr>
              <a:r>
                <a:rPr lang="en-GB" sz="1200">
                  <a:solidFill>
                    <a:srgbClr val="434343"/>
                  </a:solidFill>
                  <a:latin typeface="Consolas"/>
                  <a:ea typeface="Consolas"/>
                  <a:cs typeface="Consolas"/>
                  <a:sym typeface="Consolas"/>
                </a:rPr>
                <a:t>bucket_a</a:t>
              </a:r>
              <a:endParaRPr sz="1200">
                <a:solidFill>
                  <a:srgbClr val="434343"/>
                </a:solidFill>
                <a:latin typeface="Consolas"/>
                <a:ea typeface="Consolas"/>
                <a:cs typeface="Consolas"/>
                <a:sym typeface="Consolas"/>
              </a:endParaRPr>
            </a:p>
          </p:txBody>
        </p:sp>
        <p:pic>
          <p:nvPicPr>
            <p:cNvPr id="661" name="Google Shape;661;p70" descr="ComputeEngine_512px.png"/>
            <p:cNvPicPr preferRelativeResize="0"/>
            <p:nvPr/>
          </p:nvPicPr>
          <p:blipFill rotWithShape="1">
            <a:blip r:embed="rId10"/>
            <a:srcRect/>
            <a:stretch>
              <a:fillRect/>
            </a:stretch>
          </p:blipFill>
          <p:spPr>
            <a:xfrm>
              <a:off x="3188465" y="2853867"/>
              <a:ext cx="470700" cy="464910"/>
            </a:xfrm>
            <a:prstGeom prst="rect">
              <a:avLst/>
            </a:prstGeom>
            <a:noFill/>
            <a:ln>
              <a:noFill/>
            </a:ln>
          </p:spPr>
        </p:pic>
        <p:sp>
          <p:nvSpPr>
            <p:cNvPr id="662" name="Google Shape;662;p70"/>
            <p:cNvSpPr txBox="1"/>
            <p:nvPr/>
          </p:nvSpPr>
          <p:spPr>
            <a:xfrm>
              <a:off x="3007715" y="3196451"/>
              <a:ext cx="832200" cy="570900"/>
            </a:xfrm>
            <a:prstGeom prst="rect">
              <a:avLst/>
            </a:prstGeom>
            <a:noFill/>
            <a:ln>
              <a:noFill/>
            </a:ln>
          </p:spPr>
          <p:txBody>
            <a:bodyPr spcFirstLastPara="1" wrap="square" lIns="0" tIns="121900" rIns="0" bIns="121900" anchor="t" anchorCtr="0">
              <a:noAutofit/>
            </a:bodyPr>
            <a:lstStyle/>
            <a:p>
              <a:pPr algn="ctr">
                <a:buClr>
                  <a:srgbClr val="000000"/>
                </a:buClr>
                <a:buSzPts val="1800"/>
              </a:pPr>
              <a:r>
                <a:rPr lang="en-GB" sz="1200">
                  <a:solidFill>
                    <a:srgbClr val="434343"/>
                  </a:solidFill>
                  <a:latin typeface="Google Sans"/>
                  <a:ea typeface="Google Sans"/>
                  <a:cs typeface="Google Sans"/>
                  <a:sym typeface="Google Sans"/>
                </a:rPr>
                <a:t>Compute</a:t>
              </a:r>
              <a:endParaRPr sz="1200">
                <a:solidFill>
                  <a:srgbClr val="434343"/>
                </a:solidFill>
                <a:latin typeface="Google Sans"/>
                <a:ea typeface="Google Sans"/>
                <a:cs typeface="Google Sans"/>
                <a:sym typeface="Google Sans"/>
              </a:endParaRPr>
            </a:p>
            <a:p>
              <a:pPr algn="ctr">
                <a:buClr>
                  <a:srgbClr val="000000"/>
                </a:buClr>
                <a:buSzPts val="1800"/>
              </a:pPr>
              <a:r>
                <a:rPr lang="en-GB" sz="1200">
                  <a:solidFill>
                    <a:srgbClr val="434343"/>
                  </a:solidFill>
                  <a:latin typeface="Google Sans"/>
                  <a:ea typeface="Google Sans"/>
                  <a:cs typeface="Google Sans"/>
                  <a:sym typeface="Google Sans"/>
                </a:rPr>
                <a:t>Engine</a:t>
              </a:r>
              <a:endParaRPr sz="1200">
                <a:solidFill>
                  <a:srgbClr val="434343"/>
                </a:solidFill>
                <a:latin typeface="Google Sans"/>
                <a:ea typeface="Google Sans"/>
                <a:cs typeface="Google Sans"/>
                <a:sym typeface="Google Sans"/>
              </a:endParaRPr>
            </a:p>
          </p:txBody>
        </p:sp>
        <p:cxnSp>
          <p:nvCxnSpPr>
            <p:cNvPr id="663" name="Google Shape;663;p70"/>
            <p:cNvCxnSpPr/>
            <p:nvPr/>
          </p:nvCxnSpPr>
          <p:spPr>
            <a:xfrm>
              <a:off x="3422765" y="3675690"/>
              <a:ext cx="2100" cy="342000"/>
            </a:xfrm>
            <a:prstGeom prst="straightConnector1">
              <a:avLst/>
            </a:prstGeom>
            <a:noFill/>
            <a:ln w="19050" cap="flat" cmpd="sng">
              <a:solidFill>
                <a:srgbClr val="434343"/>
              </a:solidFill>
              <a:prstDash val="solid"/>
              <a:round/>
              <a:headEnd type="none" w="sm" len="sm"/>
              <a:tailEnd type="triangle" w="sm" len="sm"/>
            </a:ln>
          </p:spPr>
        </p:cxnSp>
        <p:sp>
          <p:nvSpPr>
            <p:cNvPr id="664" name="Google Shape;664;p70"/>
            <p:cNvSpPr txBox="1"/>
            <p:nvPr/>
          </p:nvSpPr>
          <p:spPr>
            <a:xfrm>
              <a:off x="2960350" y="4579650"/>
              <a:ext cx="887100" cy="144600"/>
            </a:xfrm>
            <a:prstGeom prst="rect">
              <a:avLst/>
            </a:prstGeom>
            <a:noFill/>
            <a:ln>
              <a:noFill/>
            </a:ln>
          </p:spPr>
          <p:txBody>
            <a:bodyPr spcFirstLastPara="1" wrap="square" lIns="0" tIns="121900" rIns="0" bIns="121900" anchor="ctr" anchorCtr="0">
              <a:noAutofit/>
            </a:bodyPr>
            <a:lstStyle/>
            <a:p>
              <a:pPr algn="ctr">
                <a:buClr>
                  <a:srgbClr val="000000"/>
                </a:buClr>
                <a:buSzPts val="2000"/>
              </a:pPr>
              <a:r>
                <a:rPr lang="en-GB" sz="1200">
                  <a:solidFill>
                    <a:srgbClr val="434343"/>
                  </a:solidFill>
                  <a:latin typeface="Consolas"/>
                  <a:ea typeface="Consolas"/>
                  <a:cs typeface="Consolas"/>
                  <a:sym typeface="Consolas"/>
                </a:rPr>
                <a:t>instance_a</a:t>
              </a:r>
              <a:endParaRPr sz="1200">
                <a:solidFill>
                  <a:srgbClr val="434343"/>
                </a:solidFill>
                <a:latin typeface="Consolas"/>
                <a:ea typeface="Consolas"/>
                <a:cs typeface="Consolas"/>
                <a:sym typeface="Consolas"/>
              </a:endParaRPr>
            </a:p>
          </p:txBody>
        </p:sp>
        <p:sp>
          <p:nvSpPr>
            <p:cNvPr id="665" name="Google Shape;665;p70"/>
            <p:cNvSpPr/>
            <p:nvPr/>
          </p:nvSpPr>
          <p:spPr>
            <a:xfrm>
              <a:off x="3214636" y="4114026"/>
              <a:ext cx="418500" cy="408000"/>
            </a:xfrm>
            <a:prstGeom prst="ellipse">
              <a:avLst/>
            </a:prstGeom>
            <a:noFill/>
            <a:ln w="9525" cap="flat" cmpd="sng">
              <a:solidFill>
                <a:srgbClr val="3369E8"/>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666" name="Google Shape;666;p70" descr="chip-only.png"/>
            <p:cNvPicPr preferRelativeResize="0"/>
            <p:nvPr/>
          </p:nvPicPr>
          <p:blipFill rotWithShape="1">
            <a:blip r:embed="rId11"/>
            <a:srcRect/>
            <a:stretch>
              <a:fillRect/>
            </a:stretch>
          </p:blipFill>
          <p:spPr>
            <a:xfrm>
              <a:off x="3311973" y="4208963"/>
              <a:ext cx="223685" cy="218224"/>
            </a:xfrm>
            <a:prstGeom prst="rect">
              <a:avLst/>
            </a:prstGeom>
            <a:noFill/>
            <a:ln>
              <a:noFill/>
            </a:ln>
          </p:spPr>
        </p:pic>
        <p:pic>
          <p:nvPicPr>
            <p:cNvPr id="667" name="Google Shape;667;p70" descr="logo_cloud_512.png"/>
            <p:cNvPicPr preferRelativeResize="0"/>
            <p:nvPr/>
          </p:nvPicPr>
          <p:blipFill rotWithShape="1">
            <a:blip r:embed="rId6"/>
            <a:srcRect/>
            <a:stretch>
              <a:fillRect/>
            </a:stretch>
          </p:blipFill>
          <p:spPr>
            <a:xfrm>
              <a:off x="7655375" y="1802173"/>
              <a:ext cx="470700" cy="464910"/>
            </a:xfrm>
            <a:prstGeom prst="rect">
              <a:avLst/>
            </a:prstGeom>
            <a:noFill/>
            <a:ln>
              <a:noFill/>
            </a:ln>
          </p:spPr>
        </p:pic>
        <p:sp>
          <p:nvSpPr>
            <p:cNvPr id="668" name="Google Shape;668;p70"/>
            <p:cNvSpPr txBox="1"/>
            <p:nvPr/>
          </p:nvSpPr>
          <p:spPr>
            <a:xfrm>
              <a:off x="7001518" y="2192071"/>
              <a:ext cx="1778700" cy="248700"/>
            </a:xfrm>
            <a:prstGeom prst="rect">
              <a:avLst/>
            </a:prstGeom>
            <a:noFill/>
            <a:ln>
              <a:noFill/>
            </a:ln>
          </p:spPr>
          <p:txBody>
            <a:bodyPr spcFirstLastPara="1" wrap="square" lIns="121900" tIns="121900" rIns="121900" bIns="121900" anchor="ctr" anchorCtr="0">
              <a:noAutofit/>
            </a:bodyPr>
            <a:lstStyle/>
            <a:p>
              <a:pPr algn="ctr">
                <a:buClr>
                  <a:srgbClr val="000000"/>
                </a:buClr>
                <a:buSzPts val="3400"/>
              </a:pPr>
              <a:r>
                <a:rPr lang="en-GB" sz="1865">
                  <a:solidFill>
                    <a:schemeClr val="lt1"/>
                  </a:solidFill>
                  <a:latin typeface="Roboto"/>
                  <a:ea typeface="Roboto"/>
                  <a:cs typeface="Roboto"/>
                  <a:sym typeface="Roboto"/>
                </a:rPr>
                <a:t>stream-ingest</a:t>
              </a:r>
              <a:endParaRPr sz="1865">
                <a:solidFill>
                  <a:schemeClr val="lt1"/>
                </a:solidFill>
                <a:latin typeface="Roboto"/>
                <a:ea typeface="Roboto"/>
                <a:cs typeface="Roboto"/>
                <a:sym typeface="Roboto"/>
              </a:endParaRPr>
            </a:p>
          </p:txBody>
        </p:sp>
        <p:sp>
          <p:nvSpPr>
            <p:cNvPr id="669" name="Google Shape;669;p70"/>
            <p:cNvSpPr txBox="1"/>
            <p:nvPr/>
          </p:nvSpPr>
          <p:spPr>
            <a:xfrm>
              <a:off x="5375735" y="2214357"/>
              <a:ext cx="1778700" cy="248700"/>
            </a:xfrm>
            <a:prstGeom prst="rect">
              <a:avLst/>
            </a:prstGeom>
            <a:noFill/>
            <a:ln>
              <a:noFill/>
            </a:ln>
          </p:spPr>
          <p:txBody>
            <a:bodyPr spcFirstLastPara="1" wrap="square" lIns="121900" tIns="121900" rIns="121900" bIns="121900" anchor="ctr" anchorCtr="0">
              <a:noAutofit/>
            </a:bodyPr>
            <a:lstStyle/>
            <a:p>
              <a:pPr algn="ctr">
                <a:buClr>
                  <a:srgbClr val="000000"/>
                </a:buClr>
                <a:buSzPts val="3400"/>
              </a:pPr>
              <a:r>
                <a:rPr lang="en-GB" sz="1865">
                  <a:solidFill>
                    <a:schemeClr val="lt1"/>
                  </a:solidFill>
                  <a:latin typeface="Roboto"/>
                  <a:ea typeface="Roboto"/>
                  <a:cs typeface="Roboto"/>
                  <a:sym typeface="Roboto"/>
                </a:rPr>
                <a:t>static-assets</a:t>
              </a:r>
              <a:endParaRPr sz="1865">
                <a:solidFill>
                  <a:schemeClr val="lt1"/>
                </a:solidFill>
                <a:latin typeface="Roboto"/>
                <a:ea typeface="Roboto"/>
                <a:cs typeface="Roboto"/>
                <a:sym typeface="Roboto"/>
              </a:endParaRPr>
            </a:p>
          </p:txBody>
        </p:sp>
        <p:pic>
          <p:nvPicPr>
            <p:cNvPr id="670" name="Google Shape;670;p70" descr="logo_cloud_512.png"/>
            <p:cNvPicPr preferRelativeResize="0"/>
            <p:nvPr/>
          </p:nvPicPr>
          <p:blipFill rotWithShape="1">
            <a:blip r:embed="rId6"/>
            <a:srcRect/>
            <a:stretch>
              <a:fillRect/>
            </a:stretch>
          </p:blipFill>
          <p:spPr>
            <a:xfrm>
              <a:off x="6027776" y="1802161"/>
              <a:ext cx="470700" cy="464910"/>
            </a:xfrm>
            <a:prstGeom prst="rect">
              <a:avLst/>
            </a:prstGeom>
            <a:noFill/>
            <a:ln>
              <a:noFill/>
            </a:ln>
          </p:spPr>
        </p:pic>
        <p:cxnSp>
          <p:nvCxnSpPr>
            <p:cNvPr id="671" name="Google Shape;671;p70"/>
            <p:cNvCxnSpPr/>
            <p:nvPr/>
          </p:nvCxnSpPr>
          <p:spPr>
            <a:xfrm>
              <a:off x="6263126" y="1509618"/>
              <a:ext cx="0" cy="301200"/>
            </a:xfrm>
            <a:prstGeom prst="straightConnector1">
              <a:avLst/>
            </a:prstGeom>
            <a:noFill/>
            <a:ln w="19050" cap="flat" cmpd="sng">
              <a:solidFill>
                <a:srgbClr val="434343"/>
              </a:solidFill>
              <a:prstDash val="solid"/>
              <a:round/>
              <a:headEnd type="none" w="sm" len="sm"/>
              <a:tailEnd type="triangle" w="sm" len="sm"/>
            </a:ln>
          </p:spPr>
        </p:cxnSp>
        <p:cxnSp>
          <p:nvCxnSpPr>
            <p:cNvPr id="672" name="Google Shape;672;p70"/>
            <p:cNvCxnSpPr/>
            <p:nvPr/>
          </p:nvCxnSpPr>
          <p:spPr>
            <a:xfrm>
              <a:off x="7503448" y="3675690"/>
              <a:ext cx="2100" cy="342000"/>
            </a:xfrm>
            <a:prstGeom prst="straightConnector1">
              <a:avLst/>
            </a:prstGeom>
            <a:noFill/>
            <a:ln w="19050" cap="flat" cmpd="sng">
              <a:solidFill>
                <a:srgbClr val="434343"/>
              </a:solidFill>
              <a:prstDash val="solid"/>
              <a:round/>
              <a:headEnd type="none" w="sm" len="sm"/>
              <a:tailEnd type="triangle" w="sm" len="sm"/>
            </a:ln>
          </p:spPr>
        </p:cxnSp>
        <p:pic>
          <p:nvPicPr>
            <p:cNvPr id="673" name="Google Shape;673;p70" descr="PubSub_128px.png"/>
            <p:cNvPicPr preferRelativeResize="0"/>
            <p:nvPr/>
          </p:nvPicPr>
          <p:blipFill rotWithShape="1">
            <a:blip r:embed="rId12"/>
            <a:srcRect/>
            <a:stretch>
              <a:fillRect/>
            </a:stretch>
          </p:blipFill>
          <p:spPr>
            <a:xfrm>
              <a:off x="7269149" y="2853867"/>
              <a:ext cx="470700" cy="464910"/>
            </a:xfrm>
            <a:prstGeom prst="rect">
              <a:avLst/>
            </a:prstGeom>
            <a:noFill/>
            <a:ln>
              <a:noFill/>
            </a:ln>
          </p:spPr>
        </p:pic>
        <p:sp>
          <p:nvSpPr>
            <p:cNvPr id="674" name="Google Shape;674;p70"/>
            <p:cNvSpPr txBox="1"/>
            <p:nvPr/>
          </p:nvSpPr>
          <p:spPr>
            <a:xfrm>
              <a:off x="7088398" y="3242174"/>
              <a:ext cx="832200" cy="570900"/>
            </a:xfrm>
            <a:prstGeom prst="rect">
              <a:avLst/>
            </a:prstGeom>
            <a:noFill/>
            <a:ln>
              <a:noFill/>
            </a:ln>
          </p:spPr>
          <p:txBody>
            <a:bodyPr spcFirstLastPara="1" wrap="square" lIns="0" tIns="121900" rIns="0" bIns="121900" anchor="t" anchorCtr="0">
              <a:noAutofit/>
            </a:bodyPr>
            <a:lstStyle/>
            <a:p>
              <a:pPr algn="ctr">
                <a:buClr>
                  <a:srgbClr val="000000"/>
                </a:buClr>
                <a:buSzPts val="2400"/>
              </a:pPr>
              <a:r>
                <a:rPr lang="en-GB" sz="1200">
                  <a:solidFill>
                    <a:srgbClr val="434343"/>
                  </a:solidFill>
                  <a:latin typeface="Google Sans"/>
                  <a:ea typeface="Google Sans"/>
                  <a:cs typeface="Google Sans"/>
                  <a:sym typeface="Google Sans"/>
                </a:rPr>
                <a:t>Pub/Sub</a:t>
              </a:r>
              <a:endParaRPr sz="1200">
                <a:solidFill>
                  <a:srgbClr val="434343"/>
                </a:solidFill>
                <a:latin typeface="Google Sans"/>
                <a:ea typeface="Google Sans"/>
                <a:cs typeface="Google Sans"/>
                <a:sym typeface="Google Sans"/>
              </a:endParaRPr>
            </a:p>
          </p:txBody>
        </p:sp>
        <p:sp>
          <p:nvSpPr>
            <p:cNvPr id="675" name="Google Shape;675;p70"/>
            <p:cNvSpPr/>
            <p:nvPr/>
          </p:nvSpPr>
          <p:spPr>
            <a:xfrm>
              <a:off x="7295398" y="4100431"/>
              <a:ext cx="418200" cy="413100"/>
            </a:xfrm>
            <a:prstGeom prst="ellipse">
              <a:avLst/>
            </a:prstGeom>
            <a:noFill/>
            <a:ln w="9525" cap="flat" cmpd="sng">
              <a:solidFill>
                <a:srgbClr val="3369E8"/>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676" name="Google Shape;676;p70" descr="talk-bubble-icon.png"/>
            <p:cNvPicPr preferRelativeResize="0"/>
            <p:nvPr/>
          </p:nvPicPr>
          <p:blipFill rotWithShape="1">
            <a:blip r:embed="rId13"/>
            <a:srcRect/>
            <a:stretch>
              <a:fillRect/>
            </a:stretch>
          </p:blipFill>
          <p:spPr>
            <a:xfrm>
              <a:off x="7370581" y="4192071"/>
              <a:ext cx="267836" cy="229887"/>
            </a:xfrm>
            <a:prstGeom prst="rect">
              <a:avLst/>
            </a:prstGeom>
            <a:noFill/>
            <a:ln>
              <a:noFill/>
            </a:ln>
          </p:spPr>
        </p:pic>
        <p:sp>
          <p:nvSpPr>
            <p:cNvPr id="677" name="Google Shape;677;p70"/>
            <p:cNvSpPr txBox="1"/>
            <p:nvPr/>
          </p:nvSpPr>
          <p:spPr>
            <a:xfrm>
              <a:off x="7154548" y="4579650"/>
              <a:ext cx="699900" cy="144600"/>
            </a:xfrm>
            <a:prstGeom prst="rect">
              <a:avLst/>
            </a:prstGeom>
            <a:noFill/>
            <a:ln>
              <a:noFill/>
            </a:ln>
          </p:spPr>
          <p:txBody>
            <a:bodyPr spcFirstLastPara="1" wrap="square" lIns="0" tIns="121900" rIns="0" bIns="121900" anchor="ctr" anchorCtr="0">
              <a:noAutofit/>
            </a:bodyPr>
            <a:lstStyle/>
            <a:p>
              <a:pPr algn="ctr">
                <a:buClr>
                  <a:srgbClr val="000000"/>
                </a:buClr>
                <a:buSzPts val="2000"/>
              </a:pPr>
              <a:r>
                <a:rPr lang="en-GB" sz="1200">
                  <a:solidFill>
                    <a:srgbClr val="434343"/>
                  </a:solidFill>
                  <a:latin typeface="Consolas"/>
                  <a:ea typeface="Consolas"/>
                  <a:cs typeface="Consolas"/>
                  <a:sym typeface="Consolas"/>
                </a:rPr>
                <a:t>topic_a</a:t>
              </a:r>
              <a:endParaRPr sz="1200">
                <a:solidFill>
                  <a:srgbClr val="434343"/>
                </a:solidFill>
                <a:latin typeface="Consolas"/>
                <a:ea typeface="Consolas"/>
                <a:cs typeface="Consolas"/>
                <a:sym typeface="Consolas"/>
              </a:endParaRPr>
            </a:p>
          </p:txBody>
        </p:sp>
        <p:pic>
          <p:nvPicPr>
            <p:cNvPr id="678" name="Google Shape;678;p70" descr="CloudStorage_Logo.png"/>
            <p:cNvPicPr preferRelativeResize="0"/>
            <p:nvPr/>
          </p:nvPicPr>
          <p:blipFill rotWithShape="1">
            <a:blip r:embed="rId8"/>
            <a:srcRect/>
            <a:stretch>
              <a:fillRect/>
            </a:stretch>
          </p:blipFill>
          <p:spPr>
            <a:xfrm>
              <a:off x="6027776" y="2853867"/>
              <a:ext cx="470700" cy="464910"/>
            </a:xfrm>
            <a:prstGeom prst="rect">
              <a:avLst/>
            </a:prstGeom>
            <a:noFill/>
            <a:ln>
              <a:noFill/>
            </a:ln>
          </p:spPr>
        </p:pic>
        <p:sp>
          <p:nvSpPr>
            <p:cNvPr id="679" name="Google Shape;679;p70"/>
            <p:cNvSpPr txBox="1"/>
            <p:nvPr/>
          </p:nvSpPr>
          <p:spPr>
            <a:xfrm>
              <a:off x="5888426" y="3196463"/>
              <a:ext cx="749400" cy="570900"/>
            </a:xfrm>
            <a:prstGeom prst="rect">
              <a:avLst/>
            </a:prstGeom>
            <a:noFill/>
            <a:ln>
              <a:noFill/>
            </a:ln>
          </p:spPr>
          <p:txBody>
            <a:bodyPr spcFirstLastPara="1" wrap="square" lIns="0" tIns="121900" rIns="0" bIns="121900" anchor="t" anchorCtr="0">
              <a:noAutofit/>
            </a:bodyPr>
            <a:lstStyle/>
            <a:p>
              <a:pPr algn="ctr">
                <a:buClr>
                  <a:srgbClr val="000000"/>
                </a:buClr>
                <a:buSzPts val="2400"/>
              </a:pPr>
              <a:r>
                <a:rPr lang="en-GB" sz="1200">
                  <a:solidFill>
                    <a:srgbClr val="434343"/>
                  </a:solidFill>
                  <a:latin typeface="Google Sans"/>
                  <a:ea typeface="Google Sans"/>
                  <a:cs typeface="Google Sans"/>
                  <a:sym typeface="Google Sans"/>
                </a:rPr>
                <a:t>Cloud</a:t>
              </a:r>
              <a:endParaRPr sz="1200">
                <a:solidFill>
                  <a:srgbClr val="434343"/>
                </a:solidFill>
                <a:latin typeface="Google Sans"/>
                <a:ea typeface="Google Sans"/>
                <a:cs typeface="Google Sans"/>
                <a:sym typeface="Google Sans"/>
              </a:endParaRPr>
            </a:p>
            <a:p>
              <a:pPr algn="ctr">
                <a:buClr>
                  <a:srgbClr val="000000"/>
                </a:buClr>
                <a:buSzPts val="2400"/>
              </a:pPr>
              <a:r>
                <a:rPr lang="en-GB" sz="1200">
                  <a:solidFill>
                    <a:srgbClr val="434343"/>
                  </a:solidFill>
                  <a:latin typeface="Google Sans"/>
                  <a:ea typeface="Google Sans"/>
                  <a:cs typeface="Google Sans"/>
                  <a:sym typeface="Google Sans"/>
                </a:rPr>
                <a:t>Storage</a:t>
              </a:r>
              <a:endParaRPr sz="1200">
                <a:solidFill>
                  <a:srgbClr val="434343"/>
                </a:solidFill>
                <a:latin typeface="Google Sans"/>
                <a:ea typeface="Google Sans"/>
                <a:cs typeface="Google Sans"/>
                <a:sym typeface="Google Sans"/>
              </a:endParaRPr>
            </a:p>
          </p:txBody>
        </p:sp>
        <p:cxnSp>
          <p:nvCxnSpPr>
            <p:cNvPr id="680" name="Google Shape;680;p70"/>
            <p:cNvCxnSpPr/>
            <p:nvPr/>
          </p:nvCxnSpPr>
          <p:spPr>
            <a:xfrm>
              <a:off x="6262076" y="3675690"/>
              <a:ext cx="2100" cy="342000"/>
            </a:xfrm>
            <a:prstGeom prst="straightConnector1">
              <a:avLst/>
            </a:prstGeom>
            <a:noFill/>
            <a:ln w="19050" cap="flat" cmpd="sng">
              <a:solidFill>
                <a:srgbClr val="434343"/>
              </a:solidFill>
              <a:prstDash val="solid"/>
              <a:round/>
              <a:headEnd type="none" w="sm" len="sm"/>
              <a:tailEnd type="triangle" w="sm" len="sm"/>
            </a:ln>
          </p:spPr>
        </p:cxnSp>
        <p:sp>
          <p:nvSpPr>
            <p:cNvPr id="681" name="Google Shape;681;p70"/>
            <p:cNvSpPr/>
            <p:nvPr/>
          </p:nvSpPr>
          <p:spPr>
            <a:xfrm>
              <a:off x="6053946" y="4119215"/>
              <a:ext cx="418500" cy="398100"/>
            </a:xfrm>
            <a:prstGeom prst="ellipse">
              <a:avLst/>
            </a:prstGeom>
            <a:noFill/>
            <a:ln w="9525" cap="flat" cmpd="sng">
              <a:solidFill>
                <a:srgbClr val="3369E8"/>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682" name="Google Shape;682;p70" descr="bucket-icon.png"/>
            <p:cNvPicPr preferRelativeResize="0"/>
            <p:nvPr/>
          </p:nvPicPr>
          <p:blipFill rotWithShape="1">
            <a:blip r:embed="rId9"/>
            <a:srcRect l="-21559" t="-6778" r="-14033" b="-10909"/>
            <a:stretch>
              <a:fillRect/>
            </a:stretch>
          </p:blipFill>
          <p:spPr>
            <a:xfrm>
              <a:off x="6151292" y="4166479"/>
              <a:ext cx="223667" cy="303636"/>
            </a:xfrm>
            <a:prstGeom prst="rect">
              <a:avLst/>
            </a:prstGeom>
            <a:noFill/>
            <a:ln>
              <a:noFill/>
            </a:ln>
          </p:spPr>
        </p:pic>
        <p:sp>
          <p:nvSpPr>
            <p:cNvPr id="683" name="Google Shape;683;p70"/>
            <p:cNvSpPr txBox="1"/>
            <p:nvPr/>
          </p:nvSpPr>
          <p:spPr>
            <a:xfrm>
              <a:off x="5822373" y="4579650"/>
              <a:ext cx="887100" cy="144600"/>
            </a:xfrm>
            <a:prstGeom prst="rect">
              <a:avLst/>
            </a:prstGeom>
            <a:noFill/>
            <a:ln>
              <a:noFill/>
            </a:ln>
          </p:spPr>
          <p:txBody>
            <a:bodyPr spcFirstLastPara="1" wrap="square" lIns="0" tIns="121900" rIns="0" bIns="121900" anchor="ctr" anchorCtr="0">
              <a:noAutofit/>
            </a:bodyPr>
            <a:lstStyle/>
            <a:p>
              <a:pPr algn="ctr">
                <a:buClr>
                  <a:srgbClr val="000000"/>
                </a:buClr>
                <a:buSzPts val="2000"/>
              </a:pPr>
              <a:r>
                <a:rPr lang="en-GB" sz="1200">
                  <a:solidFill>
                    <a:srgbClr val="434343"/>
                  </a:solidFill>
                  <a:latin typeface="Consolas"/>
                  <a:ea typeface="Consolas"/>
                  <a:cs typeface="Consolas"/>
                  <a:sym typeface="Consolas"/>
                </a:rPr>
                <a:t>bucket_b</a:t>
              </a:r>
              <a:endParaRPr sz="1200">
                <a:solidFill>
                  <a:srgbClr val="434343"/>
                </a:solidFill>
                <a:latin typeface="Consolas"/>
                <a:ea typeface="Consolas"/>
                <a:cs typeface="Consolas"/>
                <a:sym typeface="Consolas"/>
              </a:endParaRPr>
            </a:p>
          </p:txBody>
        </p:sp>
        <p:cxnSp>
          <p:nvCxnSpPr>
            <p:cNvPr id="684" name="Google Shape;684;p70"/>
            <p:cNvCxnSpPr/>
            <p:nvPr/>
          </p:nvCxnSpPr>
          <p:spPr>
            <a:xfrm>
              <a:off x="6257961" y="2531358"/>
              <a:ext cx="0" cy="301200"/>
            </a:xfrm>
            <a:prstGeom prst="straightConnector1">
              <a:avLst/>
            </a:prstGeom>
            <a:noFill/>
            <a:ln w="19050" cap="flat" cmpd="sng">
              <a:solidFill>
                <a:schemeClr val="dk1"/>
              </a:solidFill>
              <a:prstDash val="solid"/>
              <a:round/>
              <a:headEnd type="none" w="sm" len="sm"/>
              <a:tailEnd type="triangle" w="sm" len="sm"/>
            </a:ln>
          </p:spPr>
        </p:cxnSp>
        <p:pic>
          <p:nvPicPr>
            <p:cNvPr id="685" name="Google Shape;685;p70" descr="BigQuery_256px.png"/>
            <p:cNvPicPr preferRelativeResize="0"/>
            <p:nvPr/>
          </p:nvPicPr>
          <p:blipFill rotWithShape="1">
            <a:blip r:embed="rId14"/>
            <a:srcRect t="5092" b="5092"/>
            <a:stretch>
              <a:fillRect/>
            </a:stretch>
          </p:blipFill>
          <p:spPr>
            <a:xfrm>
              <a:off x="8089266" y="2870525"/>
              <a:ext cx="470700" cy="422400"/>
            </a:xfrm>
            <a:prstGeom prst="rect">
              <a:avLst/>
            </a:prstGeom>
            <a:noFill/>
            <a:ln>
              <a:noFill/>
            </a:ln>
          </p:spPr>
        </p:pic>
        <p:cxnSp>
          <p:nvCxnSpPr>
            <p:cNvPr id="686" name="Google Shape;686;p70"/>
            <p:cNvCxnSpPr/>
            <p:nvPr/>
          </p:nvCxnSpPr>
          <p:spPr>
            <a:xfrm>
              <a:off x="8323566" y="3675690"/>
              <a:ext cx="2100" cy="342000"/>
            </a:xfrm>
            <a:prstGeom prst="straightConnector1">
              <a:avLst/>
            </a:prstGeom>
            <a:noFill/>
            <a:ln w="19050" cap="flat" cmpd="sng">
              <a:solidFill>
                <a:srgbClr val="434343"/>
              </a:solidFill>
              <a:prstDash val="solid"/>
              <a:round/>
              <a:headEnd type="none" w="sm" len="sm"/>
              <a:tailEnd type="triangle" w="sm" len="sm"/>
            </a:ln>
          </p:spPr>
        </p:cxnSp>
        <p:pic>
          <p:nvPicPr>
            <p:cNvPr id="687" name="Google Shape;687;p70" descr="ic_content_paste_blue_24dp_2x.png"/>
            <p:cNvPicPr preferRelativeResize="0"/>
            <p:nvPr/>
          </p:nvPicPr>
          <p:blipFill rotWithShape="1">
            <a:blip r:embed="rId15"/>
            <a:srcRect/>
            <a:stretch>
              <a:fillRect/>
            </a:stretch>
          </p:blipFill>
          <p:spPr>
            <a:xfrm>
              <a:off x="8190704" y="4173068"/>
              <a:ext cx="267825" cy="267825"/>
            </a:xfrm>
            <a:prstGeom prst="rect">
              <a:avLst/>
            </a:prstGeom>
            <a:noFill/>
            <a:ln>
              <a:noFill/>
            </a:ln>
          </p:spPr>
        </p:pic>
        <p:sp>
          <p:nvSpPr>
            <p:cNvPr id="688" name="Google Shape;688;p70"/>
            <p:cNvSpPr txBox="1"/>
            <p:nvPr/>
          </p:nvSpPr>
          <p:spPr>
            <a:xfrm>
              <a:off x="7908516" y="3242174"/>
              <a:ext cx="832200" cy="570900"/>
            </a:xfrm>
            <a:prstGeom prst="rect">
              <a:avLst/>
            </a:prstGeom>
            <a:noFill/>
            <a:ln>
              <a:noFill/>
            </a:ln>
          </p:spPr>
          <p:txBody>
            <a:bodyPr spcFirstLastPara="1" wrap="square" lIns="0" tIns="121900" rIns="0" bIns="121900" anchor="t" anchorCtr="0">
              <a:noAutofit/>
            </a:bodyPr>
            <a:lstStyle/>
            <a:p>
              <a:pPr algn="ctr">
                <a:buClr>
                  <a:srgbClr val="000000"/>
                </a:buClr>
                <a:buSzPts val="2400"/>
              </a:pPr>
              <a:r>
                <a:rPr lang="en-GB" sz="1200">
                  <a:solidFill>
                    <a:srgbClr val="434343"/>
                  </a:solidFill>
                  <a:latin typeface="Google Sans"/>
                  <a:ea typeface="Google Sans"/>
                  <a:cs typeface="Google Sans"/>
                  <a:sym typeface="Google Sans"/>
                </a:rPr>
                <a:t>BigQuery</a:t>
              </a:r>
              <a:endParaRPr sz="1200">
                <a:solidFill>
                  <a:srgbClr val="434343"/>
                </a:solidFill>
                <a:latin typeface="Google Sans"/>
                <a:ea typeface="Google Sans"/>
                <a:cs typeface="Google Sans"/>
                <a:sym typeface="Google Sans"/>
              </a:endParaRPr>
            </a:p>
          </p:txBody>
        </p:sp>
        <p:sp>
          <p:nvSpPr>
            <p:cNvPr id="689" name="Google Shape;689;p70"/>
            <p:cNvSpPr txBox="1"/>
            <p:nvPr/>
          </p:nvSpPr>
          <p:spPr>
            <a:xfrm>
              <a:off x="7908516" y="4579650"/>
              <a:ext cx="832200" cy="144600"/>
            </a:xfrm>
            <a:prstGeom prst="rect">
              <a:avLst/>
            </a:prstGeom>
            <a:noFill/>
            <a:ln>
              <a:noFill/>
            </a:ln>
          </p:spPr>
          <p:txBody>
            <a:bodyPr spcFirstLastPara="1" wrap="square" lIns="0" tIns="121900" rIns="0" bIns="121900" anchor="ctr" anchorCtr="0">
              <a:noAutofit/>
            </a:bodyPr>
            <a:lstStyle/>
            <a:p>
              <a:pPr algn="ctr">
                <a:buClr>
                  <a:srgbClr val="000000"/>
                </a:buClr>
                <a:buSzPts val="2000"/>
              </a:pPr>
              <a:r>
                <a:rPr lang="en-GB" sz="1200">
                  <a:solidFill>
                    <a:srgbClr val="434343"/>
                  </a:solidFill>
                  <a:latin typeface="Consolas"/>
                  <a:ea typeface="Consolas"/>
                  <a:cs typeface="Consolas"/>
                  <a:sym typeface="Consolas"/>
                </a:rPr>
                <a:t>dataset_a</a:t>
              </a:r>
              <a:endParaRPr sz="1200">
                <a:solidFill>
                  <a:srgbClr val="434343"/>
                </a:solidFill>
                <a:latin typeface="Consolas"/>
                <a:ea typeface="Consolas"/>
                <a:cs typeface="Consolas"/>
                <a:sym typeface="Consolas"/>
              </a:endParaRPr>
            </a:p>
          </p:txBody>
        </p:sp>
        <p:sp>
          <p:nvSpPr>
            <p:cNvPr id="690" name="Google Shape;690;p70"/>
            <p:cNvSpPr/>
            <p:nvPr/>
          </p:nvSpPr>
          <p:spPr>
            <a:xfrm>
              <a:off x="8115516" y="4100431"/>
              <a:ext cx="418200" cy="413100"/>
            </a:xfrm>
            <a:prstGeom prst="ellipse">
              <a:avLst/>
            </a:prstGeom>
            <a:noFill/>
            <a:ln w="9525" cap="flat" cmpd="sng">
              <a:solidFill>
                <a:srgbClr val="3369E8"/>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cxnSp>
        <p:nvCxnSpPr>
          <p:cNvPr id="691" name="Google Shape;691;p70"/>
          <p:cNvCxnSpPr>
            <a:stCxn id="661" idx="0"/>
            <a:endCxn id="655" idx="0"/>
          </p:cNvCxnSpPr>
          <p:nvPr/>
        </p:nvCxnSpPr>
        <p:spPr>
          <a:xfrm rot="-5400000" flipH="1">
            <a:off x="6040766" y="3232310"/>
            <a:ext cx="400" cy="1691800"/>
          </a:xfrm>
          <a:prstGeom prst="bentConnector3">
            <a:avLst>
              <a:gd name="adj1" fmla="val -39687500"/>
            </a:avLst>
          </a:prstGeom>
          <a:noFill/>
          <a:ln w="19050" cap="flat" cmpd="sng">
            <a:solidFill>
              <a:schemeClr val="dk1"/>
            </a:solidFill>
            <a:prstDash val="solid"/>
            <a:round/>
            <a:headEnd type="triangle" w="med" len="med"/>
            <a:tailEnd type="triangle" w="med" len="med"/>
          </a:ln>
        </p:spPr>
      </p:cxnSp>
      <p:cxnSp>
        <p:nvCxnSpPr>
          <p:cNvPr id="692" name="Google Shape;692;p70"/>
          <p:cNvCxnSpPr>
            <a:stCxn id="653" idx="0"/>
            <a:endCxn id="667" idx="0"/>
          </p:cNvCxnSpPr>
          <p:nvPr/>
        </p:nvCxnSpPr>
        <p:spPr>
          <a:xfrm rot="-5400000" flipH="1">
            <a:off x="7936735" y="1041118"/>
            <a:ext cx="400" cy="3827600"/>
          </a:xfrm>
          <a:prstGeom prst="bentConnector3">
            <a:avLst>
              <a:gd name="adj1" fmla="val -54615831"/>
            </a:avLst>
          </a:prstGeom>
          <a:noFill/>
          <a:ln w="19050" cap="flat" cmpd="sng">
            <a:solidFill>
              <a:schemeClr val="dk1"/>
            </a:solidFill>
            <a:prstDash val="solid"/>
            <a:round/>
            <a:headEnd type="triangle" w="med" len="med"/>
            <a:tailEnd type="triangle" w="med" len="med"/>
          </a:ln>
        </p:spPr>
      </p:cxnSp>
      <p:cxnSp>
        <p:nvCxnSpPr>
          <p:cNvPr id="693" name="Google Shape;693;p70"/>
          <p:cNvCxnSpPr>
            <a:stCxn id="673" idx="0"/>
            <a:endCxn id="685" idx="0"/>
          </p:cNvCxnSpPr>
          <p:nvPr/>
        </p:nvCxnSpPr>
        <p:spPr>
          <a:xfrm rot="-5400000" flipH="1">
            <a:off x="9866727" y="3659510"/>
            <a:ext cx="17800" cy="854800"/>
          </a:xfrm>
          <a:prstGeom prst="bentConnector3">
            <a:avLst>
              <a:gd name="adj1" fmla="val -853495"/>
            </a:avLst>
          </a:prstGeom>
          <a:noFill/>
          <a:ln w="19050" cap="flat" cmpd="sng">
            <a:solidFill>
              <a:schemeClr val="dk1"/>
            </a:solidFill>
            <a:prstDash val="solid"/>
            <a:round/>
            <a:headEnd type="triangle" w="med" len="med"/>
            <a:tailEnd type="triangle" w="med" len="med"/>
          </a:ln>
        </p:spPr>
      </p:cxnSp>
      <p:cxnSp>
        <p:nvCxnSpPr>
          <p:cNvPr id="694" name="Google Shape;694;p70"/>
          <p:cNvCxnSpPr/>
          <p:nvPr/>
        </p:nvCxnSpPr>
        <p:spPr>
          <a:xfrm>
            <a:off x="9851422" y="3636805"/>
            <a:ext cx="6000" cy="293400"/>
          </a:xfrm>
          <a:prstGeom prst="straightConnector1">
            <a:avLst/>
          </a:prstGeom>
          <a:noFill/>
          <a:ln w="19050" cap="flat" cmpd="sng">
            <a:solidFill>
              <a:schemeClr val="dk1"/>
            </a:solidFill>
            <a:prstDash val="solid"/>
            <a:round/>
            <a:headEnd type="none" w="med" len="med"/>
            <a:tailEnd type="none" w="med" len="med"/>
          </a:ln>
        </p:spPr>
      </p:cxnSp>
      <p:sp>
        <p:nvSpPr>
          <p:cNvPr id="695" name="Google Shape;695;p7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On which resource: Users get roles on specific items in the hierarchy</a:t>
            </a:r>
            <a:endParaRPr lang="en-GB"/>
          </a:p>
        </p:txBody>
      </p:sp>
      <p:sp>
        <p:nvSpPr>
          <p:cNvPr id="696" name="Google Shape;696;p7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16"/>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cxnSp>
        <p:nvCxnSpPr>
          <p:cNvPr id="697" name="Google Shape;697;p70"/>
          <p:cNvCxnSpPr/>
          <p:nvPr/>
        </p:nvCxnSpPr>
        <p:spPr>
          <a:xfrm rot="10800000" flipH="1">
            <a:off x="1320800" y="5277850"/>
            <a:ext cx="2791400" cy="1760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a:xfrm>
            <a:off x="1161650" y="1621417"/>
            <a:ext cx="9501184" cy="4512400"/>
          </a:xfrm>
        </p:spPr>
        <p:txBody>
          <a:bodyPr/>
          <a:lstStyle/>
          <a:p>
            <a:r>
              <a:rPr lang="en-US" dirty="0"/>
              <a:t>Resources that live in a zone are referred to as </a:t>
            </a:r>
            <a:r>
              <a:rPr lang="en-US" i="1" dirty="0">
                <a:solidFill>
                  <a:srgbClr val="FF0000"/>
                </a:solidFill>
              </a:rPr>
              <a:t>zonal</a:t>
            </a:r>
            <a:r>
              <a:rPr lang="en-US" dirty="0">
                <a:solidFill>
                  <a:srgbClr val="FF0000"/>
                </a:solidFill>
              </a:rPr>
              <a:t> resources</a:t>
            </a:r>
            <a:r>
              <a:rPr lang="en-US" dirty="0"/>
              <a:t>. </a:t>
            </a:r>
            <a:endParaRPr lang="en-US" dirty="0"/>
          </a:p>
          <a:p>
            <a:endParaRPr lang="en-US" dirty="0"/>
          </a:p>
          <a:p>
            <a:r>
              <a:rPr lang="en-US" dirty="0"/>
              <a:t>Virtual machine instances and persistent disks live in a zone. If you want to attach a persistent disk to a virtual machine instance, both resources must be in the same zone. </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grpSp>
        <p:nvGrpSpPr>
          <p:cNvPr id="702" name="Google Shape;702;p71"/>
          <p:cNvGrpSpPr/>
          <p:nvPr/>
        </p:nvGrpSpPr>
        <p:grpSpPr>
          <a:xfrm>
            <a:off x="8072531" y="3790599"/>
            <a:ext cx="2003227" cy="1581168"/>
            <a:chOff x="5348650" y="1611125"/>
            <a:chExt cx="904800" cy="724000"/>
          </a:xfrm>
        </p:grpSpPr>
        <p:sp>
          <p:nvSpPr>
            <p:cNvPr id="703" name="Google Shape;703;p71"/>
            <p:cNvSpPr/>
            <p:nvPr/>
          </p:nvSpPr>
          <p:spPr>
            <a:xfrm>
              <a:off x="5348650" y="1724025"/>
              <a:ext cx="904800" cy="611100"/>
            </a:xfrm>
            <a:prstGeom prst="roundRect">
              <a:avLst>
                <a:gd name="adj" fmla="val 16667"/>
              </a:avLst>
            </a:prstGeom>
            <a:solidFill>
              <a:srgbClr val="F1C232"/>
            </a:solidFill>
            <a:ln>
              <a:noFill/>
            </a:ln>
          </p:spPr>
          <p:txBody>
            <a:bodyPr spcFirstLastPara="1" wrap="square" lIns="121900" tIns="121900" rIns="121900" bIns="121900" anchor="ctr" anchorCtr="0">
              <a:noAutofit/>
            </a:bodyPr>
            <a:lstStyle/>
            <a:p>
              <a:pPr>
                <a:buClr>
                  <a:srgbClr val="000000"/>
                </a:buClr>
                <a:buSzPts val="2800"/>
              </a:pPr>
              <a:endParaRPr sz="1865">
                <a:solidFill>
                  <a:srgbClr val="000000"/>
                </a:solidFill>
                <a:latin typeface="Roboto"/>
                <a:ea typeface="Roboto"/>
                <a:cs typeface="Roboto"/>
                <a:sym typeface="Roboto"/>
              </a:endParaRPr>
            </a:p>
          </p:txBody>
        </p:sp>
        <p:sp>
          <p:nvSpPr>
            <p:cNvPr id="704" name="Google Shape;704;p71"/>
            <p:cNvSpPr/>
            <p:nvPr/>
          </p:nvSpPr>
          <p:spPr>
            <a:xfrm>
              <a:off x="5348650" y="1611125"/>
              <a:ext cx="406200" cy="227100"/>
            </a:xfrm>
            <a:prstGeom prst="roundRect">
              <a:avLst>
                <a:gd name="adj" fmla="val 16667"/>
              </a:avLst>
            </a:prstGeom>
            <a:solidFill>
              <a:srgbClr val="F1C232"/>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sp>
          <p:nvSpPr>
            <p:cNvPr id="705" name="Google Shape;705;p71"/>
            <p:cNvSpPr/>
            <p:nvPr/>
          </p:nvSpPr>
          <p:spPr>
            <a:xfrm>
              <a:off x="5736850" y="1611125"/>
              <a:ext cx="128400" cy="141900"/>
            </a:xfrm>
            <a:prstGeom prst="rtTriangle">
              <a:avLst/>
            </a:prstGeom>
            <a:solidFill>
              <a:srgbClr val="F1C232"/>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grpSp>
        <p:nvGrpSpPr>
          <p:cNvPr id="706" name="Google Shape;706;p71"/>
          <p:cNvGrpSpPr/>
          <p:nvPr/>
        </p:nvGrpSpPr>
        <p:grpSpPr>
          <a:xfrm>
            <a:off x="4807409" y="3793235"/>
            <a:ext cx="2003227" cy="1584836"/>
            <a:chOff x="5348650" y="1611125"/>
            <a:chExt cx="904800" cy="724000"/>
          </a:xfrm>
        </p:grpSpPr>
        <p:sp>
          <p:nvSpPr>
            <p:cNvPr id="707" name="Google Shape;707;p71"/>
            <p:cNvSpPr/>
            <p:nvPr/>
          </p:nvSpPr>
          <p:spPr>
            <a:xfrm>
              <a:off x="5348650" y="1724025"/>
              <a:ext cx="904800" cy="611100"/>
            </a:xfrm>
            <a:prstGeom prst="roundRect">
              <a:avLst>
                <a:gd name="adj" fmla="val 16667"/>
              </a:avLst>
            </a:prstGeom>
            <a:solidFill>
              <a:srgbClr val="F1C232"/>
            </a:solidFill>
            <a:ln>
              <a:noFill/>
            </a:ln>
          </p:spPr>
          <p:txBody>
            <a:bodyPr spcFirstLastPara="1" wrap="square" lIns="121900" tIns="121900" rIns="121900" bIns="121900" anchor="ctr" anchorCtr="0">
              <a:noAutofit/>
            </a:bodyPr>
            <a:lstStyle/>
            <a:p>
              <a:pPr>
                <a:buClr>
                  <a:srgbClr val="000000"/>
                </a:buClr>
                <a:buSzPts val="2800"/>
              </a:pPr>
              <a:endParaRPr sz="1865">
                <a:solidFill>
                  <a:srgbClr val="000000"/>
                </a:solidFill>
                <a:latin typeface="Roboto"/>
                <a:ea typeface="Roboto"/>
                <a:cs typeface="Roboto"/>
                <a:sym typeface="Roboto"/>
              </a:endParaRPr>
            </a:p>
          </p:txBody>
        </p:sp>
        <p:sp>
          <p:nvSpPr>
            <p:cNvPr id="708" name="Google Shape;708;p71"/>
            <p:cNvSpPr/>
            <p:nvPr/>
          </p:nvSpPr>
          <p:spPr>
            <a:xfrm>
              <a:off x="5348650" y="1611125"/>
              <a:ext cx="406200" cy="227100"/>
            </a:xfrm>
            <a:prstGeom prst="roundRect">
              <a:avLst>
                <a:gd name="adj" fmla="val 16667"/>
              </a:avLst>
            </a:prstGeom>
            <a:solidFill>
              <a:srgbClr val="F1C232"/>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sp>
          <p:nvSpPr>
            <p:cNvPr id="709" name="Google Shape;709;p71"/>
            <p:cNvSpPr/>
            <p:nvPr/>
          </p:nvSpPr>
          <p:spPr>
            <a:xfrm>
              <a:off x="5736850" y="1611125"/>
              <a:ext cx="128400" cy="141900"/>
            </a:xfrm>
            <a:prstGeom prst="rtTriangle">
              <a:avLst/>
            </a:prstGeom>
            <a:solidFill>
              <a:srgbClr val="F1C232"/>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sp>
        <p:nvSpPr>
          <p:cNvPr id="710" name="Google Shape;710;p71"/>
          <p:cNvSpPr txBox="1"/>
          <p:nvPr/>
        </p:nvSpPr>
        <p:spPr>
          <a:xfrm>
            <a:off x="1219200" y="2271817"/>
            <a:ext cx="2749600" cy="609600"/>
          </a:xfrm>
          <a:prstGeom prst="rect">
            <a:avLst/>
          </a:prstGeom>
          <a:solidFill>
            <a:srgbClr val="F3F3F3"/>
          </a:solidFill>
          <a:ln>
            <a:noFill/>
          </a:ln>
        </p:spPr>
        <p:txBody>
          <a:bodyPr spcFirstLastPara="1" wrap="square" lIns="121900" tIns="121900" rIns="121900" bIns="121900" anchor="t" anchorCtr="0">
            <a:noAutofit/>
          </a:bodyPr>
          <a:lstStyle/>
          <a:p>
            <a:pPr algn="ctr">
              <a:lnSpc>
                <a:spcPct val="125000"/>
              </a:lnSpc>
              <a:buClr>
                <a:srgbClr val="000000"/>
              </a:buClr>
              <a:buSzPts val="3200"/>
            </a:pPr>
            <a:r>
              <a:rPr lang="en-GB" sz="2400">
                <a:solidFill>
                  <a:schemeClr val="lt1"/>
                </a:solidFill>
                <a:latin typeface="Roboto"/>
                <a:ea typeface="Roboto"/>
                <a:cs typeface="Roboto"/>
                <a:sym typeface="Roboto"/>
              </a:rPr>
              <a:t>Basic</a:t>
            </a:r>
            <a:endParaRPr sz="2400">
              <a:solidFill>
                <a:schemeClr val="lt1"/>
              </a:solidFill>
              <a:latin typeface="Roboto"/>
              <a:ea typeface="Roboto"/>
              <a:cs typeface="Roboto"/>
              <a:sym typeface="Roboto"/>
            </a:endParaRPr>
          </a:p>
          <a:p>
            <a:pPr algn="ctr">
              <a:lnSpc>
                <a:spcPct val="125000"/>
              </a:lnSpc>
              <a:spcBef>
                <a:spcPts val="1335"/>
              </a:spcBef>
              <a:spcAft>
                <a:spcPts val="1335"/>
              </a:spcAft>
              <a:buClr>
                <a:srgbClr val="000000"/>
              </a:buClr>
              <a:buSzPts val="3200"/>
            </a:pPr>
            <a:endParaRPr sz="2400">
              <a:solidFill>
                <a:schemeClr val="lt1"/>
              </a:solidFill>
              <a:latin typeface="Google Sans"/>
              <a:ea typeface="Google Sans"/>
              <a:cs typeface="Google Sans"/>
              <a:sym typeface="Google Sans"/>
            </a:endParaRPr>
          </a:p>
        </p:txBody>
      </p:sp>
      <p:sp>
        <p:nvSpPr>
          <p:cNvPr id="711" name="Google Shape;711;p71"/>
          <p:cNvSpPr txBox="1"/>
          <p:nvPr/>
        </p:nvSpPr>
        <p:spPr>
          <a:xfrm>
            <a:off x="4584783" y="2271817"/>
            <a:ext cx="2749600" cy="609600"/>
          </a:xfrm>
          <a:prstGeom prst="rect">
            <a:avLst/>
          </a:prstGeom>
          <a:solidFill>
            <a:srgbClr val="F3F3F3"/>
          </a:solidFill>
          <a:ln>
            <a:noFill/>
          </a:ln>
        </p:spPr>
        <p:txBody>
          <a:bodyPr spcFirstLastPara="1" wrap="square" lIns="121900" tIns="121900" rIns="121900" bIns="121900" anchor="t" anchorCtr="0">
            <a:noAutofit/>
          </a:bodyPr>
          <a:lstStyle/>
          <a:p>
            <a:pPr algn="ctr">
              <a:lnSpc>
                <a:spcPct val="125000"/>
              </a:lnSpc>
              <a:buClr>
                <a:srgbClr val="000000"/>
              </a:buClr>
              <a:buSzPts val="3200"/>
            </a:pPr>
            <a:r>
              <a:rPr lang="en-GB" sz="2400">
                <a:solidFill>
                  <a:schemeClr val="lt1"/>
                </a:solidFill>
                <a:latin typeface="Roboto"/>
                <a:ea typeface="Roboto"/>
                <a:cs typeface="Roboto"/>
                <a:sym typeface="Roboto"/>
              </a:rPr>
              <a:t>Predefined</a:t>
            </a:r>
            <a:endParaRPr sz="2400">
              <a:solidFill>
                <a:schemeClr val="lt1"/>
              </a:solidFill>
              <a:latin typeface="Roboto"/>
              <a:ea typeface="Roboto"/>
              <a:cs typeface="Roboto"/>
              <a:sym typeface="Roboto"/>
            </a:endParaRPr>
          </a:p>
          <a:p>
            <a:pPr algn="ctr">
              <a:lnSpc>
                <a:spcPct val="125000"/>
              </a:lnSpc>
              <a:spcBef>
                <a:spcPts val="1335"/>
              </a:spcBef>
              <a:spcAft>
                <a:spcPts val="1335"/>
              </a:spcAft>
              <a:buClr>
                <a:srgbClr val="000000"/>
              </a:buClr>
              <a:buSzPts val="3200"/>
            </a:pPr>
            <a:endParaRPr sz="2400">
              <a:solidFill>
                <a:schemeClr val="lt1"/>
              </a:solidFill>
              <a:latin typeface="Google Sans"/>
              <a:ea typeface="Google Sans"/>
              <a:cs typeface="Google Sans"/>
              <a:sym typeface="Google Sans"/>
            </a:endParaRPr>
          </a:p>
        </p:txBody>
      </p:sp>
      <p:sp>
        <p:nvSpPr>
          <p:cNvPr id="712" name="Google Shape;712;p71"/>
          <p:cNvSpPr txBox="1"/>
          <p:nvPr/>
        </p:nvSpPr>
        <p:spPr>
          <a:xfrm>
            <a:off x="7918355" y="2271817"/>
            <a:ext cx="2749600" cy="609600"/>
          </a:xfrm>
          <a:prstGeom prst="rect">
            <a:avLst/>
          </a:prstGeom>
          <a:solidFill>
            <a:srgbClr val="F3F3F3"/>
          </a:solidFill>
          <a:ln>
            <a:noFill/>
          </a:ln>
        </p:spPr>
        <p:txBody>
          <a:bodyPr spcFirstLastPara="1" wrap="square" lIns="121900" tIns="121900" rIns="121900" bIns="121900" anchor="t" anchorCtr="0">
            <a:noAutofit/>
          </a:bodyPr>
          <a:lstStyle/>
          <a:p>
            <a:pPr algn="ctr">
              <a:lnSpc>
                <a:spcPct val="125000"/>
              </a:lnSpc>
              <a:buClr>
                <a:srgbClr val="000000"/>
              </a:buClr>
              <a:buSzPts val="3200"/>
            </a:pPr>
            <a:r>
              <a:rPr lang="en-GB" sz="2400">
                <a:solidFill>
                  <a:schemeClr val="lt1"/>
                </a:solidFill>
                <a:latin typeface="Roboto"/>
                <a:ea typeface="Roboto"/>
                <a:cs typeface="Roboto"/>
                <a:sym typeface="Roboto"/>
              </a:rPr>
              <a:t>Custom</a:t>
            </a:r>
            <a:endParaRPr sz="2400">
              <a:solidFill>
                <a:schemeClr val="lt1"/>
              </a:solidFill>
              <a:latin typeface="Roboto"/>
              <a:ea typeface="Roboto"/>
              <a:cs typeface="Roboto"/>
              <a:sym typeface="Roboto"/>
            </a:endParaRPr>
          </a:p>
          <a:p>
            <a:pPr algn="ctr">
              <a:lnSpc>
                <a:spcPct val="125000"/>
              </a:lnSpc>
              <a:spcBef>
                <a:spcPts val="1335"/>
              </a:spcBef>
              <a:spcAft>
                <a:spcPts val="1335"/>
              </a:spcAft>
              <a:buClr>
                <a:srgbClr val="000000"/>
              </a:buClr>
              <a:buSzPts val="3200"/>
            </a:pPr>
            <a:endParaRPr sz="2400">
              <a:solidFill>
                <a:schemeClr val="lt1"/>
              </a:solidFill>
              <a:latin typeface="Google Sans"/>
              <a:ea typeface="Google Sans"/>
              <a:cs typeface="Google Sans"/>
              <a:sym typeface="Google Sans"/>
            </a:endParaRPr>
          </a:p>
        </p:txBody>
      </p:sp>
      <p:pic>
        <p:nvPicPr>
          <p:cNvPr id="713" name="Google Shape;713;p71"/>
          <p:cNvPicPr preferRelativeResize="0"/>
          <p:nvPr/>
        </p:nvPicPr>
        <p:blipFill rotWithShape="1">
          <a:blip r:embed="rId1"/>
          <a:srcRect/>
          <a:stretch>
            <a:fillRect/>
          </a:stretch>
        </p:blipFill>
        <p:spPr>
          <a:xfrm>
            <a:off x="1537255" y="3275450"/>
            <a:ext cx="1902222" cy="1667454"/>
          </a:xfrm>
          <a:prstGeom prst="rect">
            <a:avLst/>
          </a:prstGeom>
          <a:noFill/>
          <a:ln>
            <a:noFill/>
          </a:ln>
        </p:spPr>
      </p:pic>
      <p:pic>
        <p:nvPicPr>
          <p:cNvPr id="714" name="Google Shape;714;p71" descr="ComputeEngine_128px.png"/>
          <p:cNvPicPr preferRelativeResize="0"/>
          <p:nvPr/>
        </p:nvPicPr>
        <p:blipFill rotWithShape="1">
          <a:blip r:embed="rId2"/>
          <a:srcRect/>
          <a:stretch>
            <a:fillRect/>
          </a:stretch>
        </p:blipFill>
        <p:spPr>
          <a:xfrm>
            <a:off x="4924738" y="3021439"/>
            <a:ext cx="1645920" cy="1650272"/>
          </a:xfrm>
          <a:prstGeom prst="rect">
            <a:avLst/>
          </a:prstGeom>
          <a:noFill/>
          <a:ln>
            <a:noFill/>
          </a:ln>
        </p:spPr>
      </p:pic>
      <p:pic>
        <p:nvPicPr>
          <p:cNvPr id="715" name="Google Shape;715;p71" descr="AppEngine_128px.png"/>
          <p:cNvPicPr preferRelativeResize="0"/>
          <p:nvPr/>
        </p:nvPicPr>
        <p:blipFill rotWithShape="1">
          <a:blip r:embed="rId3"/>
          <a:srcRect/>
          <a:stretch>
            <a:fillRect/>
          </a:stretch>
        </p:blipFill>
        <p:spPr>
          <a:xfrm>
            <a:off x="7737383" y="3550953"/>
            <a:ext cx="1097280" cy="1097601"/>
          </a:xfrm>
          <a:prstGeom prst="rect">
            <a:avLst/>
          </a:prstGeom>
          <a:noFill/>
          <a:ln>
            <a:noFill/>
          </a:ln>
        </p:spPr>
      </p:pic>
      <p:pic>
        <p:nvPicPr>
          <p:cNvPr id="716" name="Google Shape;716;p71" descr="CloudStorage_128px.png"/>
          <p:cNvPicPr preferRelativeResize="0"/>
          <p:nvPr/>
        </p:nvPicPr>
        <p:blipFill rotWithShape="1">
          <a:blip r:embed="rId4"/>
          <a:srcRect/>
          <a:stretch>
            <a:fillRect/>
          </a:stretch>
        </p:blipFill>
        <p:spPr>
          <a:xfrm>
            <a:off x="8604593" y="3012086"/>
            <a:ext cx="1097280" cy="1097601"/>
          </a:xfrm>
          <a:prstGeom prst="rect">
            <a:avLst/>
          </a:prstGeom>
          <a:noFill/>
          <a:ln>
            <a:noFill/>
          </a:ln>
        </p:spPr>
      </p:pic>
      <p:pic>
        <p:nvPicPr>
          <p:cNvPr id="717" name="Google Shape;717;p71" descr="ComputeEngine_128px.png"/>
          <p:cNvPicPr preferRelativeResize="0"/>
          <p:nvPr/>
        </p:nvPicPr>
        <p:blipFill rotWithShape="1">
          <a:blip r:embed="rId2"/>
          <a:srcRect/>
          <a:stretch>
            <a:fillRect/>
          </a:stretch>
        </p:blipFill>
        <p:spPr>
          <a:xfrm>
            <a:off x="9471804" y="3550953"/>
            <a:ext cx="1097280" cy="1097601"/>
          </a:xfrm>
          <a:prstGeom prst="rect">
            <a:avLst/>
          </a:prstGeom>
          <a:noFill/>
          <a:ln>
            <a:noFill/>
          </a:ln>
        </p:spPr>
      </p:pic>
      <p:grpSp>
        <p:nvGrpSpPr>
          <p:cNvPr id="718" name="Google Shape;718;p71"/>
          <p:cNvGrpSpPr/>
          <p:nvPr/>
        </p:nvGrpSpPr>
        <p:grpSpPr>
          <a:xfrm>
            <a:off x="4804160" y="3883007"/>
            <a:ext cx="2003227" cy="1584836"/>
            <a:chOff x="5348650" y="1611125"/>
            <a:chExt cx="904800" cy="724000"/>
          </a:xfrm>
        </p:grpSpPr>
        <p:sp>
          <p:nvSpPr>
            <p:cNvPr id="719" name="Google Shape;719;p71"/>
            <p:cNvSpPr/>
            <p:nvPr/>
          </p:nvSpPr>
          <p:spPr>
            <a:xfrm>
              <a:off x="5348650" y="1724025"/>
              <a:ext cx="904800" cy="611100"/>
            </a:xfrm>
            <a:prstGeom prst="roundRect">
              <a:avLst>
                <a:gd name="adj" fmla="val 16667"/>
              </a:avLst>
            </a:prstGeom>
            <a:solidFill>
              <a:srgbClr val="FFE599"/>
            </a:solidFill>
            <a:ln>
              <a:noFill/>
            </a:ln>
          </p:spPr>
          <p:txBody>
            <a:bodyPr spcFirstLastPara="1" wrap="square" lIns="121900" tIns="121900" rIns="121900" bIns="121900" anchor="ctr" anchorCtr="0">
              <a:noAutofit/>
            </a:bodyPr>
            <a:lstStyle/>
            <a:p>
              <a:pPr>
                <a:buClr>
                  <a:srgbClr val="000000"/>
                </a:buClr>
                <a:buSzPts val="2800"/>
              </a:pPr>
              <a:endParaRPr sz="1865">
                <a:solidFill>
                  <a:srgbClr val="000000"/>
                </a:solidFill>
                <a:latin typeface="Roboto"/>
                <a:ea typeface="Roboto"/>
                <a:cs typeface="Roboto"/>
                <a:sym typeface="Roboto"/>
              </a:endParaRPr>
            </a:p>
          </p:txBody>
        </p:sp>
        <p:sp>
          <p:nvSpPr>
            <p:cNvPr id="720" name="Google Shape;720;p71"/>
            <p:cNvSpPr/>
            <p:nvPr/>
          </p:nvSpPr>
          <p:spPr>
            <a:xfrm>
              <a:off x="5348650" y="1611125"/>
              <a:ext cx="406200" cy="227100"/>
            </a:xfrm>
            <a:prstGeom prst="roundRect">
              <a:avLst>
                <a:gd name="adj" fmla="val 16667"/>
              </a:avLst>
            </a:prstGeom>
            <a:solidFill>
              <a:srgbClr val="FFE599"/>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sp>
          <p:nvSpPr>
            <p:cNvPr id="721" name="Google Shape;721;p71"/>
            <p:cNvSpPr/>
            <p:nvPr/>
          </p:nvSpPr>
          <p:spPr>
            <a:xfrm>
              <a:off x="5736850" y="1611125"/>
              <a:ext cx="128400" cy="141900"/>
            </a:xfrm>
            <a:prstGeom prst="rtTriangle">
              <a:avLst/>
            </a:prstGeom>
            <a:solidFill>
              <a:srgbClr val="FFE599"/>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grpSp>
        <p:nvGrpSpPr>
          <p:cNvPr id="722" name="Google Shape;722;p71"/>
          <p:cNvGrpSpPr/>
          <p:nvPr/>
        </p:nvGrpSpPr>
        <p:grpSpPr>
          <a:xfrm>
            <a:off x="8069282" y="3880161"/>
            <a:ext cx="2003227" cy="1581168"/>
            <a:chOff x="5348650" y="1611125"/>
            <a:chExt cx="904800" cy="724000"/>
          </a:xfrm>
        </p:grpSpPr>
        <p:sp>
          <p:nvSpPr>
            <p:cNvPr id="723" name="Google Shape;723;p71"/>
            <p:cNvSpPr/>
            <p:nvPr/>
          </p:nvSpPr>
          <p:spPr>
            <a:xfrm>
              <a:off x="5348650" y="1724025"/>
              <a:ext cx="904800" cy="611100"/>
            </a:xfrm>
            <a:prstGeom prst="roundRect">
              <a:avLst>
                <a:gd name="adj" fmla="val 16667"/>
              </a:avLst>
            </a:prstGeom>
            <a:solidFill>
              <a:srgbClr val="FFE599"/>
            </a:solidFill>
            <a:ln>
              <a:noFill/>
            </a:ln>
          </p:spPr>
          <p:txBody>
            <a:bodyPr spcFirstLastPara="1" wrap="square" lIns="121900" tIns="121900" rIns="121900" bIns="121900" anchor="ctr" anchorCtr="0">
              <a:noAutofit/>
            </a:bodyPr>
            <a:lstStyle/>
            <a:p>
              <a:pPr>
                <a:buClr>
                  <a:srgbClr val="000000"/>
                </a:buClr>
                <a:buSzPts val="2800"/>
              </a:pPr>
              <a:endParaRPr sz="1865">
                <a:solidFill>
                  <a:srgbClr val="000000"/>
                </a:solidFill>
                <a:latin typeface="Roboto"/>
                <a:ea typeface="Roboto"/>
                <a:cs typeface="Roboto"/>
                <a:sym typeface="Roboto"/>
              </a:endParaRPr>
            </a:p>
          </p:txBody>
        </p:sp>
        <p:sp>
          <p:nvSpPr>
            <p:cNvPr id="724" name="Google Shape;724;p71"/>
            <p:cNvSpPr/>
            <p:nvPr/>
          </p:nvSpPr>
          <p:spPr>
            <a:xfrm>
              <a:off x="5348650" y="1611125"/>
              <a:ext cx="406200" cy="227100"/>
            </a:xfrm>
            <a:prstGeom prst="roundRect">
              <a:avLst>
                <a:gd name="adj" fmla="val 16667"/>
              </a:avLst>
            </a:prstGeom>
            <a:solidFill>
              <a:srgbClr val="FFE599"/>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sp>
          <p:nvSpPr>
            <p:cNvPr id="725" name="Google Shape;725;p71"/>
            <p:cNvSpPr/>
            <p:nvPr/>
          </p:nvSpPr>
          <p:spPr>
            <a:xfrm>
              <a:off x="5736850" y="1611125"/>
              <a:ext cx="128400" cy="141900"/>
            </a:xfrm>
            <a:prstGeom prst="rtTriangle">
              <a:avLst/>
            </a:prstGeom>
            <a:solidFill>
              <a:srgbClr val="FFE599"/>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sp>
        <p:nvSpPr>
          <p:cNvPr id="726" name="Google Shape;726;p7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There are three types of IAM roles</a:t>
            </a:r>
            <a:endParaRPr lang="en-GB"/>
          </a:p>
        </p:txBody>
      </p:sp>
      <p:sp>
        <p:nvSpPr>
          <p:cNvPr id="727" name="Google Shape;727;p7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5"/>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cxnSp>
        <p:nvCxnSpPr>
          <p:cNvPr id="728" name="Google Shape;728;p71"/>
          <p:cNvCxnSpPr/>
          <p:nvPr/>
        </p:nvCxnSpPr>
        <p:spPr>
          <a:xfrm>
            <a:off x="1219200" y="2284217"/>
            <a:ext cx="2737800" cy="7200"/>
          </a:xfrm>
          <a:prstGeom prst="straightConnector1">
            <a:avLst/>
          </a:prstGeom>
          <a:noFill/>
          <a:ln w="38100" cap="flat" cmpd="sng">
            <a:solidFill>
              <a:schemeClr val="accent2"/>
            </a:solidFill>
            <a:prstDash val="solid"/>
            <a:round/>
            <a:headEnd type="none" w="med" len="med"/>
            <a:tailEnd type="none" w="med" len="med"/>
          </a:ln>
        </p:spPr>
      </p:cxnSp>
      <p:cxnSp>
        <p:nvCxnSpPr>
          <p:cNvPr id="729" name="Google Shape;729;p71"/>
          <p:cNvCxnSpPr/>
          <p:nvPr/>
        </p:nvCxnSpPr>
        <p:spPr>
          <a:xfrm>
            <a:off x="4574675" y="2284217"/>
            <a:ext cx="2737800" cy="7200"/>
          </a:xfrm>
          <a:prstGeom prst="straightConnector1">
            <a:avLst/>
          </a:prstGeom>
          <a:noFill/>
          <a:ln w="38100" cap="flat" cmpd="sng">
            <a:solidFill>
              <a:schemeClr val="accent6"/>
            </a:solidFill>
            <a:prstDash val="solid"/>
            <a:round/>
            <a:headEnd type="none" w="med" len="med"/>
            <a:tailEnd type="none" w="med" len="med"/>
          </a:ln>
        </p:spPr>
      </p:cxnSp>
      <p:cxnSp>
        <p:nvCxnSpPr>
          <p:cNvPr id="730" name="Google Shape;730;p71"/>
          <p:cNvCxnSpPr/>
          <p:nvPr/>
        </p:nvCxnSpPr>
        <p:spPr>
          <a:xfrm>
            <a:off x="7933289" y="2284217"/>
            <a:ext cx="2737800" cy="7200"/>
          </a:xfrm>
          <a:prstGeom prst="straightConnector1">
            <a:avLst/>
          </a:prstGeom>
          <a:noFill/>
          <a:ln w="38100" cap="flat" cmpd="sng">
            <a:solidFill>
              <a:schemeClr val="accent5"/>
            </a:solidFill>
            <a:prstDash val="solid"/>
            <a:round/>
            <a:headEnd type="none" w="med" len="med"/>
            <a:tailEnd type="non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2"/>
          <p:cNvSpPr txBox="1"/>
          <p:nvPr/>
        </p:nvSpPr>
        <p:spPr>
          <a:xfrm>
            <a:off x="1220071" y="4469998"/>
            <a:ext cx="1920200" cy="6380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3600"/>
            </a:pPr>
            <a:r>
              <a:rPr lang="en-GB" sz="2000">
                <a:solidFill>
                  <a:schemeClr val="lt1"/>
                </a:solidFill>
                <a:latin typeface="Roboto"/>
                <a:ea typeface="Roboto"/>
                <a:cs typeface="Roboto"/>
                <a:sym typeface="Roboto"/>
              </a:rPr>
              <a:t>Owner</a:t>
            </a:r>
            <a:endParaRPr sz="2000">
              <a:solidFill>
                <a:schemeClr val="lt1"/>
              </a:solidFill>
              <a:latin typeface="Roboto"/>
              <a:ea typeface="Roboto"/>
              <a:cs typeface="Roboto"/>
              <a:sym typeface="Roboto"/>
            </a:endParaRPr>
          </a:p>
        </p:txBody>
      </p:sp>
      <p:grpSp>
        <p:nvGrpSpPr>
          <p:cNvPr id="736" name="Google Shape;736;p72"/>
          <p:cNvGrpSpPr/>
          <p:nvPr/>
        </p:nvGrpSpPr>
        <p:grpSpPr>
          <a:xfrm>
            <a:off x="1220071" y="2368359"/>
            <a:ext cx="1922976" cy="1922976"/>
            <a:chOff x="1830106" y="3095339"/>
            <a:chExt cx="2884464" cy="2884464"/>
          </a:xfrm>
        </p:grpSpPr>
        <p:sp>
          <p:nvSpPr>
            <p:cNvPr id="737" name="Google Shape;737;p72"/>
            <p:cNvSpPr/>
            <p:nvPr/>
          </p:nvSpPr>
          <p:spPr>
            <a:xfrm>
              <a:off x="1830106" y="3095339"/>
              <a:ext cx="2884464" cy="2884464"/>
            </a:xfrm>
            <a:prstGeom prst="ellipse">
              <a:avLst/>
            </a:prstGeom>
            <a:solidFill>
              <a:schemeClr val="accent3"/>
            </a:solidFill>
            <a:ln>
              <a:noFill/>
            </a:ln>
          </p:spPr>
          <p:txBody>
            <a:bodyPr spcFirstLastPara="1" wrap="square" lIns="60950" tIns="60950" rIns="60950" bIns="60950" anchor="ctr" anchorCtr="0">
              <a:noAutofit/>
            </a:bodyPr>
            <a:lstStyle/>
            <a:p>
              <a:endParaRPr sz="1200"/>
            </a:p>
          </p:txBody>
        </p:sp>
        <p:pic>
          <p:nvPicPr>
            <p:cNvPr id="738" name="Google Shape;738;p72"/>
            <p:cNvPicPr preferRelativeResize="0"/>
            <p:nvPr/>
          </p:nvPicPr>
          <p:blipFill>
            <a:blip r:embed="rId1"/>
            <a:stretch>
              <a:fillRect/>
            </a:stretch>
          </p:blipFill>
          <p:spPr>
            <a:xfrm>
              <a:off x="2099620" y="3364853"/>
              <a:ext cx="2345436" cy="2345436"/>
            </a:xfrm>
            <a:prstGeom prst="rect">
              <a:avLst/>
            </a:prstGeom>
            <a:noFill/>
            <a:ln>
              <a:noFill/>
            </a:ln>
          </p:spPr>
        </p:pic>
      </p:grpSp>
      <p:grpSp>
        <p:nvGrpSpPr>
          <p:cNvPr id="739" name="Google Shape;739;p72"/>
          <p:cNvGrpSpPr/>
          <p:nvPr/>
        </p:nvGrpSpPr>
        <p:grpSpPr>
          <a:xfrm>
            <a:off x="3810869" y="2368359"/>
            <a:ext cx="1922976" cy="1922976"/>
            <a:chOff x="6784225" y="2784156"/>
            <a:chExt cx="2003100" cy="2003100"/>
          </a:xfrm>
        </p:grpSpPr>
        <p:sp>
          <p:nvSpPr>
            <p:cNvPr id="740" name="Google Shape;740;p72"/>
            <p:cNvSpPr/>
            <p:nvPr/>
          </p:nvSpPr>
          <p:spPr>
            <a:xfrm>
              <a:off x="6784225" y="2784156"/>
              <a:ext cx="2003100" cy="2003100"/>
            </a:xfrm>
            <a:prstGeom prst="ellipse">
              <a:avLst/>
            </a:prstGeom>
            <a:solidFill>
              <a:schemeClr val="accent4"/>
            </a:solidFill>
            <a:ln>
              <a:noFill/>
            </a:ln>
          </p:spPr>
          <p:txBody>
            <a:bodyPr spcFirstLastPara="1" wrap="square" lIns="60950" tIns="60950" rIns="60950" bIns="60950" anchor="ctr" anchorCtr="0">
              <a:noAutofit/>
            </a:bodyPr>
            <a:lstStyle/>
            <a:p>
              <a:endParaRPr sz="1200"/>
            </a:p>
          </p:txBody>
        </p:sp>
        <p:pic>
          <p:nvPicPr>
            <p:cNvPr id="741" name="Google Shape;741;p72"/>
            <p:cNvPicPr preferRelativeResize="0"/>
            <p:nvPr/>
          </p:nvPicPr>
          <p:blipFill>
            <a:blip r:embed="rId2"/>
            <a:stretch>
              <a:fillRect/>
            </a:stretch>
          </p:blipFill>
          <p:spPr>
            <a:xfrm>
              <a:off x="6985675" y="2985606"/>
              <a:ext cx="1600200" cy="1600200"/>
            </a:xfrm>
            <a:prstGeom prst="rect">
              <a:avLst/>
            </a:prstGeom>
            <a:noFill/>
            <a:ln>
              <a:noFill/>
            </a:ln>
          </p:spPr>
        </p:pic>
      </p:grpSp>
      <p:grpSp>
        <p:nvGrpSpPr>
          <p:cNvPr id="742" name="Google Shape;742;p72"/>
          <p:cNvGrpSpPr/>
          <p:nvPr/>
        </p:nvGrpSpPr>
        <p:grpSpPr>
          <a:xfrm>
            <a:off x="6378471" y="2368359"/>
            <a:ext cx="1922976" cy="1922976"/>
            <a:chOff x="10518025" y="2771391"/>
            <a:chExt cx="2003100" cy="2003100"/>
          </a:xfrm>
        </p:grpSpPr>
        <p:sp>
          <p:nvSpPr>
            <p:cNvPr id="743" name="Google Shape;743;p72"/>
            <p:cNvSpPr/>
            <p:nvPr/>
          </p:nvSpPr>
          <p:spPr>
            <a:xfrm>
              <a:off x="10518025" y="2771391"/>
              <a:ext cx="2003100" cy="2003100"/>
            </a:xfrm>
            <a:prstGeom prst="ellipse">
              <a:avLst/>
            </a:prstGeom>
            <a:solidFill>
              <a:schemeClr val="accent6"/>
            </a:solidFill>
            <a:ln>
              <a:noFill/>
            </a:ln>
          </p:spPr>
          <p:txBody>
            <a:bodyPr spcFirstLastPara="1" wrap="square" lIns="60950" tIns="60950" rIns="60950" bIns="60950" anchor="ctr" anchorCtr="0">
              <a:noAutofit/>
            </a:bodyPr>
            <a:lstStyle/>
            <a:p>
              <a:endParaRPr sz="1200"/>
            </a:p>
          </p:txBody>
        </p:sp>
        <p:pic>
          <p:nvPicPr>
            <p:cNvPr id="744" name="Google Shape;744;p72"/>
            <p:cNvPicPr preferRelativeResize="0"/>
            <p:nvPr/>
          </p:nvPicPr>
          <p:blipFill>
            <a:blip r:embed="rId3"/>
            <a:stretch>
              <a:fillRect/>
            </a:stretch>
          </p:blipFill>
          <p:spPr>
            <a:xfrm>
              <a:off x="10626606" y="2969269"/>
              <a:ext cx="1785938" cy="1607344"/>
            </a:xfrm>
            <a:prstGeom prst="rect">
              <a:avLst/>
            </a:prstGeom>
            <a:noFill/>
            <a:ln>
              <a:noFill/>
            </a:ln>
          </p:spPr>
        </p:pic>
      </p:grpSp>
      <p:grpSp>
        <p:nvGrpSpPr>
          <p:cNvPr id="745" name="Google Shape;745;p72"/>
          <p:cNvGrpSpPr/>
          <p:nvPr/>
        </p:nvGrpSpPr>
        <p:grpSpPr>
          <a:xfrm>
            <a:off x="8992467" y="2368359"/>
            <a:ext cx="1922976" cy="1922976"/>
            <a:chOff x="14175625" y="2765008"/>
            <a:chExt cx="2003100" cy="2003100"/>
          </a:xfrm>
        </p:grpSpPr>
        <p:sp>
          <p:nvSpPr>
            <p:cNvPr id="746" name="Google Shape;746;p72"/>
            <p:cNvSpPr/>
            <p:nvPr/>
          </p:nvSpPr>
          <p:spPr>
            <a:xfrm>
              <a:off x="14175625" y="2765008"/>
              <a:ext cx="2003100" cy="2003100"/>
            </a:xfrm>
            <a:prstGeom prst="ellipse">
              <a:avLst/>
            </a:prstGeom>
            <a:solidFill>
              <a:schemeClr val="accent5"/>
            </a:solidFill>
            <a:ln>
              <a:noFill/>
            </a:ln>
          </p:spPr>
          <p:txBody>
            <a:bodyPr spcFirstLastPara="1" wrap="square" lIns="60950" tIns="60950" rIns="60950" bIns="60950" anchor="ctr" anchorCtr="0">
              <a:noAutofit/>
            </a:bodyPr>
            <a:lstStyle/>
            <a:p>
              <a:endParaRPr sz="1200"/>
            </a:p>
          </p:txBody>
        </p:sp>
        <p:pic>
          <p:nvPicPr>
            <p:cNvPr id="747" name="Google Shape;747;p72"/>
            <p:cNvPicPr preferRelativeResize="0"/>
            <p:nvPr/>
          </p:nvPicPr>
          <p:blipFill>
            <a:blip r:embed="rId4"/>
            <a:stretch>
              <a:fillRect/>
            </a:stretch>
          </p:blipFill>
          <p:spPr>
            <a:xfrm>
              <a:off x="14502295" y="3046686"/>
              <a:ext cx="1349759" cy="1439743"/>
            </a:xfrm>
            <a:prstGeom prst="rect">
              <a:avLst/>
            </a:prstGeom>
            <a:noFill/>
            <a:ln>
              <a:noFill/>
            </a:ln>
          </p:spPr>
        </p:pic>
      </p:grpSp>
      <p:sp>
        <p:nvSpPr>
          <p:cNvPr id="748" name="Google Shape;748;p72"/>
          <p:cNvSpPr txBox="1"/>
          <p:nvPr/>
        </p:nvSpPr>
        <p:spPr>
          <a:xfrm>
            <a:off x="3810869" y="4469998"/>
            <a:ext cx="1920200" cy="6400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3600"/>
            </a:pPr>
            <a:r>
              <a:rPr lang="en-GB" sz="2000">
                <a:solidFill>
                  <a:schemeClr val="lt1"/>
                </a:solidFill>
                <a:latin typeface="Roboto"/>
                <a:ea typeface="Roboto"/>
                <a:cs typeface="Roboto"/>
                <a:sym typeface="Roboto"/>
              </a:rPr>
              <a:t>Editor</a:t>
            </a:r>
            <a:endParaRPr sz="2000">
              <a:solidFill>
                <a:schemeClr val="lt1"/>
              </a:solidFill>
              <a:latin typeface="Roboto"/>
              <a:ea typeface="Roboto"/>
              <a:cs typeface="Roboto"/>
              <a:sym typeface="Roboto"/>
            </a:endParaRPr>
          </a:p>
        </p:txBody>
      </p:sp>
      <p:sp>
        <p:nvSpPr>
          <p:cNvPr id="749" name="Google Shape;749;p72"/>
          <p:cNvSpPr txBox="1"/>
          <p:nvPr/>
        </p:nvSpPr>
        <p:spPr>
          <a:xfrm>
            <a:off x="6378471" y="4469998"/>
            <a:ext cx="1920200" cy="6380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3600"/>
            </a:pPr>
            <a:r>
              <a:rPr lang="en-GB" sz="2000">
                <a:solidFill>
                  <a:schemeClr val="lt1"/>
                </a:solidFill>
                <a:latin typeface="Roboto"/>
                <a:ea typeface="Roboto"/>
                <a:cs typeface="Roboto"/>
                <a:sym typeface="Roboto"/>
              </a:rPr>
              <a:t>Viewer</a:t>
            </a:r>
            <a:endParaRPr sz="2000">
              <a:solidFill>
                <a:schemeClr val="lt1"/>
              </a:solidFill>
              <a:latin typeface="Roboto"/>
              <a:ea typeface="Roboto"/>
              <a:cs typeface="Roboto"/>
              <a:sym typeface="Roboto"/>
            </a:endParaRPr>
          </a:p>
        </p:txBody>
      </p:sp>
      <p:sp>
        <p:nvSpPr>
          <p:cNvPr id="750" name="Google Shape;750;p72"/>
          <p:cNvSpPr txBox="1"/>
          <p:nvPr/>
        </p:nvSpPr>
        <p:spPr>
          <a:xfrm>
            <a:off x="8918467" y="4469998"/>
            <a:ext cx="1920200" cy="640000"/>
          </a:xfrm>
          <a:prstGeom prst="rect">
            <a:avLst/>
          </a:prstGeom>
          <a:solidFill>
            <a:srgbClr val="F3F3F3"/>
          </a:solidFill>
          <a:ln>
            <a:noFill/>
          </a:ln>
        </p:spPr>
        <p:txBody>
          <a:bodyPr spcFirstLastPara="1" wrap="square" lIns="121900" tIns="121900" rIns="121900" bIns="121900" anchor="ctr" anchorCtr="0">
            <a:noAutofit/>
          </a:bodyPr>
          <a:lstStyle/>
          <a:p>
            <a:pPr algn="ctr">
              <a:lnSpc>
                <a:spcPct val="80000"/>
              </a:lnSpc>
              <a:spcAft>
                <a:spcPts val="60"/>
              </a:spcAft>
              <a:buClr>
                <a:srgbClr val="000000"/>
              </a:buClr>
              <a:buSzPts val="3600"/>
            </a:pPr>
            <a:r>
              <a:rPr lang="en-GB" sz="2000">
                <a:solidFill>
                  <a:schemeClr val="lt1"/>
                </a:solidFill>
                <a:latin typeface="Roboto"/>
                <a:ea typeface="Roboto"/>
                <a:cs typeface="Roboto"/>
                <a:sym typeface="Roboto"/>
              </a:rPr>
              <a:t>Billing administrator</a:t>
            </a:r>
            <a:endParaRPr sz="2000">
              <a:solidFill>
                <a:schemeClr val="lt1"/>
              </a:solidFill>
              <a:latin typeface="Roboto"/>
              <a:ea typeface="Roboto"/>
              <a:cs typeface="Roboto"/>
              <a:sym typeface="Roboto"/>
            </a:endParaRPr>
          </a:p>
        </p:txBody>
      </p:sp>
      <p:sp>
        <p:nvSpPr>
          <p:cNvPr id="751" name="Google Shape;751;p7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IAM basic roles apply across all Google Cloud services in a project</a:t>
            </a:r>
            <a:endParaRPr lang="en-GB"/>
          </a:p>
        </p:txBody>
      </p:sp>
      <p:sp>
        <p:nvSpPr>
          <p:cNvPr id="752" name="Google Shape;752;p7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5"/>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cxnSp>
        <p:nvCxnSpPr>
          <p:cNvPr id="753" name="Google Shape;753;p72"/>
          <p:cNvCxnSpPr/>
          <p:nvPr/>
        </p:nvCxnSpPr>
        <p:spPr>
          <a:xfrm rot="10800000" flipH="1">
            <a:off x="1220067" y="5078983"/>
            <a:ext cx="1921600" cy="9600"/>
          </a:xfrm>
          <a:prstGeom prst="straightConnector1">
            <a:avLst/>
          </a:prstGeom>
          <a:noFill/>
          <a:ln w="38100" cap="flat" cmpd="sng">
            <a:solidFill>
              <a:schemeClr val="accent2"/>
            </a:solidFill>
            <a:prstDash val="solid"/>
            <a:round/>
            <a:headEnd type="none" w="med" len="med"/>
            <a:tailEnd type="none" w="med" len="med"/>
          </a:ln>
        </p:spPr>
      </p:cxnSp>
      <p:cxnSp>
        <p:nvCxnSpPr>
          <p:cNvPr id="754" name="Google Shape;754;p72"/>
          <p:cNvCxnSpPr/>
          <p:nvPr/>
        </p:nvCxnSpPr>
        <p:spPr>
          <a:xfrm rot="10800000" flipH="1">
            <a:off x="3805520" y="5078983"/>
            <a:ext cx="1921600" cy="9600"/>
          </a:xfrm>
          <a:prstGeom prst="straightConnector1">
            <a:avLst/>
          </a:prstGeom>
          <a:noFill/>
          <a:ln w="38100" cap="flat" cmpd="sng">
            <a:solidFill>
              <a:schemeClr val="accent4"/>
            </a:solidFill>
            <a:prstDash val="solid"/>
            <a:round/>
            <a:headEnd type="none" w="med" len="med"/>
            <a:tailEnd type="none" w="med" len="med"/>
          </a:ln>
        </p:spPr>
      </p:cxnSp>
      <p:cxnSp>
        <p:nvCxnSpPr>
          <p:cNvPr id="755" name="Google Shape;755;p72"/>
          <p:cNvCxnSpPr/>
          <p:nvPr/>
        </p:nvCxnSpPr>
        <p:spPr>
          <a:xfrm rot="10800000" flipH="1">
            <a:off x="6377339" y="5078983"/>
            <a:ext cx="1921600" cy="9600"/>
          </a:xfrm>
          <a:prstGeom prst="straightConnector1">
            <a:avLst/>
          </a:prstGeom>
          <a:noFill/>
          <a:ln w="38100" cap="flat" cmpd="sng">
            <a:solidFill>
              <a:schemeClr val="accent6"/>
            </a:solidFill>
            <a:prstDash val="solid"/>
            <a:round/>
            <a:headEnd type="none" w="med" len="med"/>
            <a:tailEnd type="none" w="med" len="med"/>
          </a:ln>
        </p:spPr>
      </p:cxnSp>
      <p:cxnSp>
        <p:nvCxnSpPr>
          <p:cNvPr id="756" name="Google Shape;756;p72"/>
          <p:cNvCxnSpPr/>
          <p:nvPr/>
        </p:nvCxnSpPr>
        <p:spPr>
          <a:xfrm rot="10800000" flipH="1">
            <a:off x="8918470" y="5078983"/>
            <a:ext cx="1921600" cy="9600"/>
          </a:xfrm>
          <a:prstGeom prst="straightConnector1">
            <a:avLst/>
          </a:prstGeom>
          <a:noFill/>
          <a:ln w="38100" cap="flat" cmpd="sng">
            <a:solidFill>
              <a:schemeClr val="accent5"/>
            </a:solidFill>
            <a:prstDash val="solid"/>
            <a:round/>
            <a:headEnd type="none" w="med" len="med"/>
            <a:tailEnd type="none" w="med" len="med"/>
          </a:ln>
        </p:spPr>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cxnSp>
        <p:nvCxnSpPr>
          <p:cNvPr id="761" name="Google Shape;761;p73"/>
          <p:cNvCxnSpPr/>
          <p:nvPr/>
        </p:nvCxnSpPr>
        <p:spPr>
          <a:xfrm flipH="1">
            <a:off x="8565281" y="2093083"/>
            <a:ext cx="21400" cy="4132600"/>
          </a:xfrm>
          <a:prstGeom prst="straightConnector1">
            <a:avLst/>
          </a:prstGeom>
          <a:noFill/>
          <a:ln w="9525" cap="flat" cmpd="sng">
            <a:solidFill>
              <a:srgbClr val="B7B7B7"/>
            </a:solidFill>
            <a:prstDash val="solid"/>
            <a:round/>
            <a:headEnd type="none" w="sm" len="sm"/>
            <a:tailEnd type="none" w="sm" len="sm"/>
          </a:ln>
        </p:spPr>
      </p:cxnSp>
      <p:grpSp>
        <p:nvGrpSpPr>
          <p:cNvPr id="762" name="Google Shape;762;p73"/>
          <p:cNvGrpSpPr/>
          <p:nvPr/>
        </p:nvGrpSpPr>
        <p:grpSpPr>
          <a:xfrm>
            <a:off x="1653208" y="2127125"/>
            <a:ext cx="1335400" cy="1335400"/>
            <a:chOff x="2593225" y="2809688"/>
            <a:chExt cx="2003100" cy="2003100"/>
          </a:xfrm>
        </p:grpSpPr>
        <p:sp>
          <p:nvSpPr>
            <p:cNvPr id="763" name="Google Shape;763;p73"/>
            <p:cNvSpPr/>
            <p:nvPr/>
          </p:nvSpPr>
          <p:spPr>
            <a:xfrm>
              <a:off x="2593225" y="2809688"/>
              <a:ext cx="2003100" cy="2003100"/>
            </a:xfrm>
            <a:prstGeom prst="ellipse">
              <a:avLst/>
            </a:prstGeom>
            <a:solidFill>
              <a:schemeClr val="accent3"/>
            </a:solidFill>
            <a:ln>
              <a:noFill/>
            </a:ln>
          </p:spPr>
          <p:txBody>
            <a:bodyPr spcFirstLastPara="1" wrap="square" lIns="60950" tIns="60950" rIns="60950" bIns="60950" anchor="ctr" anchorCtr="0">
              <a:noAutofit/>
            </a:bodyPr>
            <a:lstStyle/>
            <a:p>
              <a:endParaRPr sz="1200"/>
            </a:p>
          </p:txBody>
        </p:sp>
        <p:pic>
          <p:nvPicPr>
            <p:cNvPr id="764" name="Google Shape;764;p73"/>
            <p:cNvPicPr preferRelativeResize="0"/>
            <p:nvPr/>
          </p:nvPicPr>
          <p:blipFill>
            <a:blip r:embed="rId1"/>
            <a:stretch>
              <a:fillRect/>
            </a:stretch>
          </p:blipFill>
          <p:spPr>
            <a:xfrm>
              <a:off x="2780388" y="2996850"/>
              <a:ext cx="1628775" cy="1628775"/>
            </a:xfrm>
            <a:prstGeom prst="rect">
              <a:avLst/>
            </a:prstGeom>
            <a:noFill/>
            <a:ln>
              <a:noFill/>
            </a:ln>
          </p:spPr>
        </p:pic>
      </p:grpSp>
      <p:grpSp>
        <p:nvGrpSpPr>
          <p:cNvPr id="765" name="Google Shape;765;p73"/>
          <p:cNvGrpSpPr/>
          <p:nvPr/>
        </p:nvGrpSpPr>
        <p:grpSpPr>
          <a:xfrm>
            <a:off x="4112997" y="2110104"/>
            <a:ext cx="1335400" cy="1335400"/>
            <a:chOff x="6784225" y="2784156"/>
            <a:chExt cx="2003100" cy="2003100"/>
          </a:xfrm>
        </p:grpSpPr>
        <p:sp>
          <p:nvSpPr>
            <p:cNvPr id="766" name="Google Shape;766;p73"/>
            <p:cNvSpPr/>
            <p:nvPr/>
          </p:nvSpPr>
          <p:spPr>
            <a:xfrm>
              <a:off x="6784225" y="2784156"/>
              <a:ext cx="2003100" cy="2003100"/>
            </a:xfrm>
            <a:prstGeom prst="ellipse">
              <a:avLst/>
            </a:prstGeom>
            <a:solidFill>
              <a:schemeClr val="accent4"/>
            </a:solidFill>
            <a:ln>
              <a:noFill/>
            </a:ln>
          </p:spPr>
          <p:txBody>
            <a:bodyPr spcFirstLastPara="1" wrap="square" lIns="60950" tIns="60950" rIns="60950" bIns="60950" anchor="ctr" anchorCtr="0">
              <a:noAutofit/>
            </a:bodyPr>
            <a:lstStyle/>
            <a:p>
              <a:endParaRPr sz="1200"/>
            </a:p>
          </p:txBody>
        </p:sp>
        <p:pic>
          <p:nvPicPr>
            <p:cNvPr id="767" name="Google Shape;767;p73"/>
            <p:cNvPicPr preferRelativeResize="0"/>
            <p:nvPr/>
          </p:nvPicPr>
          <p:blipFill>
            <a:blip r:embed="rId2"/>
            <a:stretch>
              <a:fillRect/>
            </a:stretch>
          </p:blipFill>
          <p:spPr>
            <a:xfrm>
              <a:off x="6985675" y="2985606"/>
              <a:ext cx="1600200" cy="1600200"/>
            </a:xfrm>
            <a:prstGeom prst="rect">
              <a:avLst/>
            </a:prstGeom>
            <a:noFill/>
            <a:ln>
              <a:noFill/>
            </a:ln>
          </p:spPr>
        </p:pic>
      </p:grpSp>
      <p:grpSp>
        <p:nvGrpSpPr>
          <p:cNvPr id="768" name="Google Shape;768;p73"/>
          <p:cNvGrpSpPr/>
          <p:nvPr/>
        </p:nvGrpSpPr>
        <p:grpSpPr>
          <a:xfrm>
            <a:off x="6626260" y="2101594"/>
            <a:ext cx="1335400" cy="1335400"/>
            <a:chOff x="10518025" y="2771391"/>
            <a:chExt cx="2003100" cy="2003100"/>
          </a:xfrm>
        </p:grpSpPr>
        <p:sp>
          <p:nvSpPr>
            <p:cNvPr id="769" name="Google Shape;769;p73"/>
            <p:cNvSpPr/>
            <p:nvPr/>
          </p:nvSpPr>
          <p:spPr>
            <a:xfrm>
              <a:off x="10518025" y="2771391"/>
              <a:ext cx="2003100" cy="2003100"/>
            </a:xfrm>
            <a:prstGeom prst="ellipse">
              <a:avLst/>
            </a:prstGeom>
            <a:solidFill>
              <a:schemeClr val="accent6"/>
            </a:solidFill>
            <a:ln>
              <a:noFill/>
            </a:ln>
          </p:spPr>
          <p:txBody>
            <a:bodyPr spcFirstLastPara="1" wrap="square" lIns="60950" tIns="60950" rIns="60950" bIns="60950" anchor="ctr" anchorCtr="0">
              <a:noAutofit/>
            </a:bodyPr>
            <a:lstStyle/>
            <a:p>
              <a:endParaRPr sz="1200"/>
            </a:p>
          </p:txBody>
        </p:sp>
        <p:pic>
          <p:nvPicPr>
            <p:cNvPr id="770" name="Google Shape;770;p73"/>
            <p:cNvPicPr preferRelativeResize="0"/>
            <p:nvPr/>
          </p:nvPicPr>
          <p:blipFill>
            <a:blip r:embed="rId3"/>
            <a:stretch>
              <a:fillRect/>
            </a:stretch>
          </p:blipFill>
          <p:spPr>
            <a:xfrm>
              <a:off x="10626606" y="2969269"/>
              <a:ext cx="1785938" cy="1607344"/>
            </a:xfrm>
            <a:prstGeom prst="rect">
              <a:avLst/>
            </a:prstGeom>
            <a:noFill/>
            <a:ln>
              <a:noFill/>
            </a:ln>
          </p:spPr>
        </p:pic>
      </p:grpSp>
      <p:grpSp>
        <p:nvGrpSpPr>
          <p:cNvPr id="771" name="Google Shape;771;p73"/>
          <p:cNvGrpSpPr/>
          <p:nvPr/>
        </p:nvGrpSpPr>
        <p:grpSpPr>
          <a:xfrm>
            <a:off x="9139519" y="2097339"/>
            <a:ext cx="1335400" cy="1335400"/>
            <a:chOff x="14175625" y="2765008"/>
            <a:chExt cx="2003100" cy="2003100"/>
          </a:xfrm>
        </p:grpSpPr>
        <p:sp>
          <p:nvSpPr>
            <p:cNvPr id="772" name="Google Shape;772;p73"/>
            <p:cNvSpPr/>
            <p:nvPr/>
          </p:nvSpPr>
          <p:spPr>
            <a:xfrm>
              <a:off x="14175625" y="2765008"/>
              <a:ext cx="2003100" cy="2003100"/>
            </a:xfrm>
            <a:prstGeom prst="ellipse">
              <a:avLst/>
            </a:prstGeom>
            <a:solidFill>
              <a:schemeClr val="accent5"/>
            </a:solidFill>
            <a:ln>
              <a:noFill/>
            </a:ln>
          </p:spPr>
          <p:txBody>
            <a:bodyPr spcFirstLastPara="1" wrap="square" lIns="60950" tIns="60950" rIns="60950" bIns="60950" anchor="ctr" anchorCtr="0">
              <a:noAutofit/>
            </a:bodyPr>
            <a:lstStyle/>
            <a:p>
              <a:endParaRPr sz="1200"/>
            </a:p>
          </p:txBody>
        </p:sp>
        <p:pic>
          <p:nvPicPr>
            <p:cNvPr id="773" name="Google Shape;773;p73"/>
            <p:cNvPicPr preferRelativeResize="0"/>
            <p:nvPr/>
          </p:nvPicPr>
          <p:blipFill>
            <a:blip r:embed="rId4"/>
            <a:stretch>
              <a:fillRect/>
            </a:stretch>
          </p:blipFill>
          <p:spPr>
            <a:xfrm>
              <a:off x="14502295" y="3046686"/>
              <a:ext cx="1349759" cy="1439743"/>
            </a:xfrm>
            <a:prstGeom prst="rect">
              <a:avLst/>
            </a:prstGeom>
            <a:noFill/>
            <a:ln>
              <a:noFill/>
            </a:ln>
          </p:spPr>
        </p:pic>
      </p:grpSp>
      <p:graphicFrame>
        <p:nvGraphicFramePr>
          <p:cNvPr id="774" name="Google Shape;774;p73"/>
          <p:cNvGraphicFramePr/>
          <p:nvPr/>
        </p:nvGraphicFramePr>
        <p:xfrm>
          <a:off x="1223633" y="4089400"/>
          <a:ext cx="2392067" cy="1808400"/>
        </p:xfrm>
        <a:graphic>
          <a:graphicData uri="http://schemas.openxmlformats.org/drawingml/2006/table">
            <a:tbl>
              <a:tblPr>
                <a:noFill/>
              </a:tblPr>
              <a:tblGrid>
                <a:gridCol w="281500"/>
                <a:gridCol w="2110567"/>
              </a:tblGrid>
              <a:tr h="386060">
                <a:tc>
                  <a:txBody>
                    <a:bodyPr/>
                    <a:lstStyle/>
                    <a:p>
                      <a:pPr marL="457200" lvl="0" indent="-393700" algn="l" rtl="0">
                        <a:spcBef>
                          <a:spcPts val="0"/>
                        </a:spcBef>
                        <a:spcAft>
                          <a:spcPts val="0"/>
                        </a:spcAft>
                        <a:buClr>
                          <a:schemeClr val="accent2"/>
                        </a:buClr>
                        <a:buSzPts val="2600"/>
                        <a:buFont typeface="Roboto"/>
                        <a:buChar char="●"/>
                      </a:pPr>
                      <a:endParaRPr sz="1700">
                        <a:solidFill>
                          <a:schemeClr val="accent2"/>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700">
                          <a:solidFill>
                            <a:schemeClr val="lt1"/>
                          </a:solidFill>
                          <a:latin typeface="Roboto"/>
                          <a:ea typeface="Roboto"/>
                          <a:cs typeface="Roboto"/>
                          <a:sym typeface="Roboto"/>
                        </a:rPr>
                        <a:t>Invite members</a:t>
                      </a:r>
                      <a:endParaRPr sz="1700">
                        <a:solidFill>
                          <a:schemeClr val="lt1"/>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6060">
                <a:tc>
                  <a:txBody>
                    <a:bodyPr/>
                    <a:lstStyle/>
                    <a:p>
                      <a:pPr marL="457200" lvl="0" indent="-393700" algn="l" rtl="0">
                        <a:spcBef>
                          <a:spcPts val="0"/>
                        </a:spcBef>
                        <a:spcAft>
                          <a:spcPts val="0"/>
                        </a:spcAft>
                        <a:buClr>
                          <a:schemeClr val="accent2"/>
                        </a:buClr>
                        <a:buSzPts val="2600"/>
                        <a:buFont typeface="Roboto"/>
                        <a:buChar char="●"/>
                      </a:pPr>
                      <a:endParaRPr sz="1700">
                        <a:solidFill>
                          <a:schemeClr val="accent2"/>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700">
                          <a:solidFill>
                            <a:schemeClr val="lt1"/>
                          </a:solidFill>
                          <a:latin typeface="Roboto"/>
                          <a:ea typeface="Roboto"/>
                          <a:cs typeface="Roboto"/>
                          <a:sym typeface="Roboto"/>
                        </a:rPr>
                        <a:t>Remove members</a:t>
                      </a:r>
                      <a:endParaRPr sz="1700">
                        <a:solidFill>
                          <a:schemeClr val="lt1"/>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6060">
                <a:tc>
                  <a:txBody>
                    <a:bodyPr/>
                    <a:lstStyle/>
                    <a:p>
                      <a:pPr marL="457200" lvl="0" indent="-393700" algn="l" rtl="0">
                        <a:spcBef>
                          <a:spcPts val="0"/>
                        </a:spcBef>
                        <a:spcAft>
                          <a:spcPts val="0"/>
                        </a:spcAft>
                        <a:buClr>
                          <a:schemeClr val="accent2"/>
                        </a:buClr>
                        <a:buSzPts val="2600"/>
                        <a:buFont typeface="Roboto"/>
                        <a:buChar char="●"/>
                      </a:pPr>
                      <a:endParaRPr sz="1700">
                        <a:solidFill>
                          <a:schemeClr val="accent2"/>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700">
                          <a:solidFill>
                            <a:schemeClr val="lt1"/>
                          </a:solidFill>
                          <a:latin typeface="Roboto"/>
                          <a:ea typeface="Roboto"/>
                          <a:cs typeface="Roboto"/>
                          <a:sym typeface="Roboto"/>
                        </a:rPr>
                        <a:t>Delete projects</a:t>
                      </a:r>
                      <a:endParaRPr sz="1700">
                        <a:solidFill>
                          <a:schemeClr val="lt1"/>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50220">
                <a:tc>
                  <a:txBody>
                    <a:bodyPr/>
                    <a:lstStyle/>
                    <a:p>
                      <a:pPr marL="457200" lvl="0" indent="-393700" algn="l" rtl="0">
                        <a:spcBef>
                          <a:spcPts val="0"/>
                        </a:spcBef>
                        <a:spcAft>
                          <a:spcPts val="0"/>
                        </a:spcAft>
                        <a:buClr>
                          <a:schemeClr val="accent2"/>
                        </a:buClr>
                        <a:buSzPts val="2600"/>
                        <a:buFont typeface="Roboto"/>
                        <a:buChar char="●"/>
                      </a:pPr>
                      <a:endParaRPr sz="1700">
                        <a:solidFill>
                          <a:schemeClr val="accent2"/>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700">
                          <a:solidFill>
                            <a:schemeClr val="accent2"/>
                          </a:solidFill>
                          <a:latin typeface="Roboto"/>
                          <a:ea typeface="Roboto"/>
                          <a:cs typeface="Roboto"/>
                          <a:sym typeface="Roboto"/>
                        </a:rPr>
                        <a:t>Plus </a:t>
                      </a:r>
                      <a:r>
                        <a:rPr lang="en-GB" sz="1700">
                          <a:solidFill>
                            <a:schemeClr val="lt1"/>
                          </a:solidFill>
                          <a:latin typeface="Roboto"/>
                          <a:ea typeface="Roboto"/>
                          <a:cs typeface="Roboto"/>
                          <a:sym typeface="Roboto"/>
                        </a:rPr>
                        <a:t>what an Editor and Viewer can do </a:t>
                      </a:r>
                      <a:endParaRPr sz="1700">
                        <a:solidFill>
                          <a:schemeClr val="lt1"/>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graphicFrame>
        <p:nvGraphicFramePr>
          <p:cNvPr id="775" name="Google Shape;775;p73"/>
          <p:cNvGraphicFramePr/>
          <p:nvPr/>
        </p:nvGraphicFramePr>
        <p:xfrm>
          <a:off x="3749139" y="4089400"/>
          <a:ext cx="2463833" cy="1808400"/>
        </p:xfrm>
        <a:graphic>
          <a:graphicData uri="http://schemas.openxmlformats.org/drawingml/2006/table">
            <a:tbl>
              <a:tblPr>
                <a:noFill/>
              </a:tblPr>
              <a:tblGrid>
                <a:gridCol w="289950"/>
                <a:gridCol w="2173883"/>
              </a:tblGrid>
              <a:tr h="386060">
                <a:tc>
                  <a:txBody>
                    <a:bodyPr/>
                    <a:lstStyle/>
                    <a:p>
                      <a:pPr marL="457200" lvl="0" indent="-393700" algn="l" rtl="0">
                        <a:spcBef>
                          <a:spcPts val="0"/>
                        </a:spcBef>
                        <a:spcAft>
                          <a:spcPts val="0"/>
                        </a:spcAft>
                        <a:buClr>
                          <a:schemeClr val="accent4"/>
                        </a:buClr>
                        <a:buSzPts val="2600"/>
                        <a:buFont typeface="Roboto"/>
                        <a:buChar char="●"/>
                      </a:pPr>
                      <a:endParaRPr sz="1700">
                        <a:solidFill>
                          <a:schemeClr val="accent4"/>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700">
                          <a:solidFill>
                            <a:schemeClr val="lt1"/>
                          </a:solidFill>
                          <a:latin typeface="Roboto"/>
                          <a:ea typeface="Roboto"/>
                          <a:cs typeface="Roboto"/>
                          <a:sym typeface="Roboto"/>
                        </a:rPr>
                        <a:t>Deploy applications</a:t>
                      </a:r>
                      <a:endParaRPr sz="1700">
                        <a:solidFill>
                          <a:schemeClr val="lt1"/>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6060">
                <a:tc>
                  <a:txBody>
                    <a:bodyPr/>
                    <a:lstStyle/>
                    <a:p>
                      <a:pPr marL="457200" lvl="0" indent="-393700" algn="l" rtl="0">
                        <a:spcBef>
                          <a:spcPts val="0"/>
                        </a:spcBef>
                        <a:spcAft>
                          <a:spcPts val="0"/>
                        </a:spcAft>
                        <a:buClr>
                          <a:schemeClr val="accent4"/>
                        </a:buClr>
                        <a:buSzPts val="2600"/>
                        <a:buFont typeface="Roboto"/>
                        <a:buChar char="●"/>
                      </a:pPr>
                      <a:endParaRPr sz="1700">
                        <a:solidFill>
                          <a:schemeClr val="accent4"/>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700">
                          <a:solidFill>
                            <a:schemeClr val="lt1"/>
                          </a:solidFill>
                          <a:latin typeface="Roboto"/>
                          <a:ea typeface="Roboto"/>
                          <a:cs typeface="Roboto"/>
                          <a:sym typeface="Roboto"/>
                        </a:rPr>
                        <a:t>Modify code</a:t>
                      </a:r>
                      <a:endParaRPr sz="1700">
                        <a:solidFill>
                          <a:schemeClr val="lt1"/>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386060">
                <a:tc>
                  <a:txBody>
                    <a:bodyPr/>
                    <a:lstStyle/>
                    <a:p>
                      <a:pPr marL="457200" lvl="0" indent="-393700" algn="l" rtl="0">
                        <a:spcBef>
                          <a:spcPts val="0"/>
                        </a:spcBef>
                        <a:spcAft>
                          <a:spcPts val="0"/>
                        </a:spcAft>
                        <a:buClr>
                          <a:schemeClr val="accent4"/>
                        </a:buClr>
                        <a:buSzPts val="2600"/>
                        <a:buFont typeface="Roboto"/>
                        <a:buChar char="●"/>
                      </a:pPr>
                      <a:endParaRPr sz="1700">
                        <a:solidFill>
                          <a:schemeClr val="accent4"/>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700">
                          <a:solidFill>
                            <a:schemeClr val="lt1"/>
                          </a:solidFill>
                          <a:latin typeface="Roboto"/>
                          <a:ea typeface="Roboto"/>
                          <a:cs typeface="Roboto"/>
                          <a:sym typeface="Roboto"/>
                        </a:rPr>
                        <a:t>Configure services</a:t>
                      </a:r>
                      <a:endParaRPr sz="1700">
                        <a:solidFill>
                          <a:schemeClr val="lt1"/>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50220">
                <a:tc>
                  <a:txBody>
                    <a:bodyPr/>
                    <a:lstStyle/>
                    <a:p>
                      <a:pPr marL="457200" lvl="0" indent="-393700" algn="l" rtl="0">
                        <a:spcBef>
                          <a:spcPts val="0"/>
                        </a:spcBef>
                        <a:spcAft>
                          <a:spcPts val="0"/>
                        </a:spcAft>
                        <a:buClr>
                          <a:schemeClr val="accent4"/>
                        </a:buClr>
                        <a:buSzPts val="2600"/>
                        <a:buFont typeface="Roboto"/>
                        <a:buChar char="●"/>
                      </a:pPr>
                      <a:endParaRPr sz="1700">
                        <a:solidFill>
                          <a:schemeClr val="accent4"/>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700">
                          <a:solidFill>
                            <a:schemeClr val="accent4"/>
                          </a:solidFill>
                          <a:latin typeface="Roboto"/>
                          <a:ea typeface="Roboto"/>
                          <a:cs typeface="Roboto"/>
                          <a:sym typeface="Roboto"/>
                        </a:rPr>
                        <a:t>Plus </a:t>
                      </a:r>
                      <a:r>
                        <a:rPr lang="en-GB" sz="1700">
                          <a:solidFill>
                            <a:schemeClr val="lt1"/>
                          </a:solidFill>
                          <a:latin typeface="Roboto"/>
                          <a:ea typeface="Roboto"/>
                          <a:cs typeface="Roboto"/>
                          <a:sym typeface="Roboto"/>
                        </a:rPr>
                        <a:t>what a Viewer can do</a:t>
                      </a:r>
                      <a:endParaRPr sz="1700">
                        <a:solidFill>
                          <a:schemeClr val="lt1"/>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graphicFrame>
        <p:nvGraphicFramePr>
          <p:cNvPr id="776" name="Google Shape;776;p73"/>
          <p:cNvGraphicFramePr/>
          <p:nvPr/>
        </p:nvGraphicFramePr>
        <p:xfrm>
          <a:off x="6196685" y="4089400"/>
          <a:ext cx="2255534" cy="386060"/>
        </p:xfrm>
        <a:graphic>
          <a:graphicData uri="http://schemas.openxmlformats.org/drawingml/2006/table">
            <a:tbl>
              <a:tblPr>
                <a:noFill/>
              </a:tblPr>
              <a:tblGrid>
                <a:gridCol w="265417"/>
                <a:gridCol w="1990117"/>
              </a:tblGrid>
              <a:tr h="386060">
                <a:tc>
                  <a:txBody>
                    <a:bodyPr/>
                    <a:lstStyle/>
                    <a:p>
                      <a:pPr marL="457200" lvl="0" indent="-393700" algn="l" rtl="0">
                        <a:spcBef>
                          <a:spcPts val="0"/>
                        </a:spcBef>
                        <a:spcAft>
                          <a:spcPts val="0"/>
                        </a:spcAft>
                        <a:buClr>
                          <a:schemeClr val="accent6"/>
                        </a:buClr>
                        <a:buSzPts val="2600"/>
                        <a:buFont typeface="Roboto"/>
                        <a:buChar char="●"/>
                      </a:pPr>
                      <a:endParaRPr sz="1700">
                        <a:solidFill>
                          <a:srgbClr val="434343"/>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700">
                          <a:solidFill>
                            <a:schemeClr val="lt1"/>
                          </a:solidFill>
                          <a:latin typeface="Roboto"/>
                          <a:ea typeface="Roboto"/>
                          <a:cs typeface="Roboto"/>
                          <a:sym typeface="Roboto"/>
                        </a:rPr>
                        <a:t>Read-only access</a:t>
                      </a:r>
                      <a:endParaRPr sz="1700">
                        <a:solidFill>
                          <a:schemeClr val="lt1"/>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graphicFrame>
        <p:nvGraphicFramePr>
          <p:cNvPr id="777" name="Google Shape;777;p73"/>
          <p:cNvGraphicFramePr/>
          <p:nvPr/>
        </p:nvGraphicFramePr>
        <p:xfrm>
          <a:off x="8709944" y="4089400"/>
          <a:ext cx="2194550" cy="1036280"/>
        </p:xfrm>
        <a:graphic>
          <a:graphicData uri="http://schemas.openxmlformats.org/drawingml/2006/table">
            <a:tbl>
              <a:tblPr>
                <a:noFill/>
              </a:tblPr>
              <a:tblGrid>
                <a:gridCol w="258250"/>
                <a:gridCol w="1936300"/>
              </a:tblGrid>
              <a:tr h="386060">
                <a:tc>
                  <a:txBody>
                    <a:bodyPr/>
                    <a:lstStyle/>
                    <a:p>
                      <a:pPr marL="457200" lvl="0" indent="-393700" algn="l" rtl="0">
                        <a:spcBef>
                          <a:spcPts val="0"/>
                        </a:spcBef>
                        <a:spcAft>
                          <a:spcPts val="0"/>
                        </a:spcAft>
                        <a:buClr>
                          <a:schemeClr val="accent5"/>
                        </a:buClr>
                        <a:buSzPts val="2600"/>
                        <a:buFont typeface="Roboto"/>
                        <a:buChar char="●"/>
                      </a:pPr>
                      <a:endParaRPr sz="1700">
                        <a:solidFill>
                          <a:schemeClr val="accent5"/>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700">
                          <a:solidFill>
                            <a:schemeClr val="lt1"/>
                          </a:solidFill>
                          <a:latin typeface="Roboto"/>
                          <a:ea typeface="Roboto"/>
                          <a:cs typeface="Roboto"/>
                          <a:sym typeface="Roboto"/>
                        </a:rPr>
                        <a:t>Manage billing</a:t>
                      </a:r>
                      <a:endParaRPr sz="1700">
                        <a:solidFill>
                          <a:schemeClr val="lt1"/>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r h="650220">
                <a:tc>
                  <a:txBody>
                    <a:bodyPr/>
                    <a:lstStyle/>
                    <a:p>
                      <a:pPr marL="457200" lvl="0" indent="-393700" algn="l" rtl="0">
                        <a:spcBef>
                          <a:spcPts val="0"/>
                        </a:spcBef>
                        <a:spcAft>
                          <a:spcPts val="0"/>
                        </a:spcAft>
                        <a:buClr>
                          <a:schemeClr val="accent5"/>
                        </a:buClr>
                        <a:buSzPts val="2600"/>
                        <a:buFont typeface="Roboto"/>
                        <a:buChar char="●"/>
                      </a:pPr>
                      <a:endParaRPr sz="1700">
                        <a:solidFill>
                          <a:schemeClr val="accent5"/>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GB" sz="1700">
                          <a:solidFill>
                            <a:schemeClr val="lt1"/>
                          </a:solidFill>
                          <a:latin typeface="Roboto"/>
                          <a:ea typeface="Roboto"/>
                          <a:cs typeface="Roboto"/>
                          <a:sym typeface="Roboto"/>
                        </a:rPr>
                        <a:t>Add and remove administrators</a:t>
                      </a:r>
                      <a:endParaRPr sz="1700">
                        <a:solidFill>
                          <a:schemeClr val="lt1"/>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r>
            </a:tbl>
          </a:graphicData>
        </a:graphic>
      </p:graphicFrame>
      <p:sp>
        <p:nvSpPr>
          <p:cNvPr id="778" name="Google Shape;778;p7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IAM basic roles offer fixed, coarse-grained levels of access</a:t>
            </a:r>
            <a:endParaRPr lang="en-GB"/>
          </a:p>
        </p:txBody>
      </p:sp>
      <p:sp>
        <p:nvSpPr>
          <p:cNvPr id="779" name="Google Shape;779;p7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5"/>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
        <p:nvSpPr>
          <p:cNvPr id="780" name="Google Shape;780;p73"/>
          <p:cNvSpPr txBox="1"/>
          <p:nvPr/>
        </p:nvSpPr>
        <p:spPr>
          <a:xfrm>
            <a:off x="1223633" y="3531535"/>
            <a:ext cx="2194600" cy="4558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3600"/>
            </a:pPr>
            <a:r>
              <a:rPr lang="en-GB" sz="1535">
                <a:solidFill>
                  <a:schemeClr val="lt1"/>
                </a:solidFill>
                <a:latin typeface="Roboto"/>
                <a:ea typeface="Roboto"/>
                <a:cs typeface="Roboto"/>
                <a:sym typeface="Roboto"/>
              </a:rPr>
              <a:t>Owner</a:t>
            </a:r>
            <a:endParaRPr sz="1535">
              <a:solidFill>
                <a:schemeClr val="lt1"/>
              </a:solidFill>
              <a:latin typeface="Roboto"/>
              <a:ea typeface="Roboto"/>
              <a:cs typeface="Roboto"/>
              <a:sym typeface="Roboto"/>
            </a:endParaRPr>
          </a:p>
        </p:txBody>
      </p:sp>
      <p:sp>
        <p:nvSpPr>
          <p:cNvPr id="781" name="Google Shape;781;p73"/>
          <p:cNvSpPr txBox="1"/>
          <p:nvPr/>
        </p:nvSpPr>
        <p:spPr>
          <a:xfrm>
            <a:off x="3683421" y="3531535"/>
            <a:ext cx="2194600" cy="4572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3600"/>
            </a:pPr>
            <a:r>
              <a:rPr lang="en-GB" sz="1535">
                <a:solidFill>
                  <a:schemeClr val="lt1"/>
                </a:solidFill>
                <a:latin typeface="Roboto"/>
                <a:ea typeface="Roboto"/>
                <a:cs typeface="Roboto"/>
                <a:sym typeface="Roboto"/>
              </a:rPr>
              <a:t>Editor</a:t>
            </a:r>
            <a:endParaRPr sz="1535">
              <a:solidFill>
                <a:schemeClr val="lt1"/>
              </a:solidFill>
              <a:latin typeface="Roboto"/>
              <a:ea typeface="Roboto"/>
              <a:cs typeface="Roboto"/>
              <a:sym typeface="Roboto"/>
            </a:endParaRPr>
          </a:p>
        </p:txBody>
      </p:sp>
      <p:sp>
        <p:nvSpPr>
          <p:cNvPr id="782" name="Google Shape;782;p73"/>
          <p:cNvSpPr txBox="1"/>
          <p:nvPr/>
        </p:nvSpPr>
        <p:spPr>
          <a:xfrm>
            <a:off x="6196683" y="3531535"/>
            <a:ext cx="2194600" cy="4558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3600"/>
            </a:pPr>
            <a:r>
              <a:rPr lang="en-GB" sz="1535">
                <a:solidFill>
                  <a:schemeClr val="lt1"/>
                </a:solidFill>
                <a:latin typeface="Roboto"/>
                <a:ea typeface="Roboto"/>
                <a:cs typeface="Roboto"/>
                <a:sym typeface="Roboto"/>
              </a:rPr>
              <a:t>Viewer</a:t>
            </a:r>
            <a:endParaRPr sz="1535">
              <a:solidFill>
                <a:schemeClr val="lt1"/>
              </a:solidFill>
              <a:latin typeface="Roboto"/>
              <a:ea typeface="Roboto"/>
              <a:cs typeface="Roboto"/>
              <a:sym typeface="Roboto"/>
            </a:endParaRPr>
          </a:p>
        </p:txBody>
      </p:sp>
      <p:sp>
        <p:nvSpPr>
          <p:cNvPr id="783" name="Google Shape;783;p73"/>
          <p:cNvSpPr txBox="1"/>
          <p:nvPr/>
        </p:nvSpPr>
        <p:spPr>
          <a:xfrm>
            <a:off x="8709944" y="3531535"/>
            <a:ext cx="2194600" cy="457200"/>
          </a:xfrm>
          <a:prstGeom prst="rect">
            <a:avLst/>
          </a:prstGeom>
          <a:solidFill>
            <a:srgbClr val="F3F3F3"/>
          </a:solidFill>
          <a:ln>
            <a:noFill/>
          </a:ln>
        </p:spPr>
        <p:txBody>
          <a:bodyPr spcFirstLastPara="1" wrap="square" lIns="121900" tIns="121900" rIns="121900" bIns="121900" anchor="ctr" anchorCtr="0">
            <a:noAutofit/>
          </a:bodyPr>
          <a:lstStyle/>
          <a:p>
            <a:pPr algn="ctr">
              <a:lnSpc>
                <a:spcPct val="90000"/>
              </a:lnSpc>
              <a:spcAft>
                <a:spcPts val="60"/>
              </a:spcAft>
              <a:buClr>
                <a:srgbClr val="000000"/>
              </a:buClr>
              <a:buSzPts val="3600"/>
            </a:pPr>
            <a:r>
              <a:rPr lang="en-GB" sz="1535">
                <a:solidFill>
                  <a:schemeClr val="lt1"/>
                </a:solidFill>
                <a:latin typeface="Roboto"/>
                <a:ea typeface="Roboto"/>
                <a:cs typeface="Roboto"/>
                <a:sym typeface="Roboto"/>
              </a:rPr>
              <a:t>Billing administrator</a:t>
            </a:r>
            <a:endParaRPr sz="1535">
              <a:solidFill>
                <a:schemeClr val="lt1"/>
              </a:solidFill>
              <a:latin typeface="Roboto"/>
              <a:ea typeface="Roboto"/>
              <a:cs typeface="Roboto"/>
              <a:sym typeface="Roboto"/>
            </a:endParaRPr>
          </a:p>
        </p:txBody>
      </p:sp>
      <p:cxnSp>
        <p:nvCxnSpPr>
          <p:cNvPr id="784" name="Google Shape;784;p73"/>
          <p:cNvCxnSpPr/>
          <p:nvPr/>
        </p:nvCxnSpPr>
        <p:spPr>
          <a:xfrm>
            <a:off x="1223633" y="4006943"/>
            <a:ext cx="2194600" cy="7800"/>
          </a:xfrm>
          <a:prstGeom prst="straightConnector1">
            <a:avLst/>
          </a:prstGeom>
          <a:noFill/>
          <a:ln w="38100" cap="flat" cmpd="sng">
            <a:solidFill>
              <a:schemeClr val="accent2"/>
            </a:solidFill>
            <a:prstDash val="solid"/>
            <a:round/>
            <a:headEnd type="none" w="med" len="med"/>
            <a:tailEnd type="none" w="med" len="med"/>
          </a:ln>
        </p:spPr>
      </p:cxnSp>
      <p:cxnSp>
        <p:nvCxnSpPr>
          <p:cNvPr id="785" name="Google Shape;785;p73"/>
          <p:cNvCxnSpPr/>
          <p:nvPr/>
        </p:nvCxnSpPr>
        <p:spPr>
          <a:xfrm rot="10800000" flipH="1">
            <a:off x="3682297" y="4006943"/>
            <a:ext cx="2194600" cy="6800"/>
          </a:xfrm>
          <a:prstGeom prst="straightConnector1">
            <a:avLst/>
          </a:prstGeom>
          <a:noFill/>
          <a:ln w="38100" cap="flat" cmpd="sng">
            <a:solidFill>
              <a:schemeClr val="accent4"/>
            </a:solidFill>
            <a:prstDash val="solid"/>
            <a:round/>
            <a:headEnd type="none" w="med" len="med"/>
            <a:tailEnd type="none" w="med" len="med"/>
          </a:ln>
        </p:spPr>
      </p:cxnSp>
      <p:cxnSp>
        <p:nvCxnSpPr>
          <p:cNvPr id="786" name="Google Shape;786;p73"/>
          <p:cNvCxnSpPr/>
          <p:nvPr/>
        </p:nvCxnSpPr>
        <p:spPr>
          <a:xfrm rot="10800000" flipH="1">
            <a:off x="6196685" y="4006943"/>
            <a:ext cx="2194600" cy="6800"/>
          </a:xfrm>
          <a:prstGeom prst="straightConnector1">
            <a:avLst/>
          </a:prstGeom>
          <a:noFill/>
          <a:ln w="38100" cap="flat" cmpd="sng">
            <a:solidFill>
              <a:schemeClr val="accent6"/>
            </a:solidFill>
            <a:prstDash val="solid"/>
            <a:round/>
            <a:headEnd type="none" w="med" len="med"/>
            <a:tailEnd type="none" w="med" len="med"/>
          </a:ln>
        </p:spPr>
      </p:cxnSp>
      <p:cxnSp>
        <p:nvCxnSpPr>
          <p:cNvPr id="787" name="Google Shape;787;p73"/>
          <p:cNvCxnSpPr/>
          <p:nvPr/>
        </p:nvCxnSpPr>
        <p:spPr>
          <a:xfrm rot="10800000" flipH="1">
            <a:off x="8709944" y="4006943"/>
            <a:ext cx="2194600" cy="6800"/>
          </a:xfrm>
          <a:prstGeom prst="straightConnector1">
            <a:avLst/>
          </a:prstGeom>
          <a:noFill/>
          <a:ln w="38100" cap="flat" cmpd="sng">
            <a:solidFill>
              <a:schemeClr val="accent5"/>
            </a:solidFill>
            <a:prstDash val="solid"/>
            <a:round/>
            <a:headEnd type="none" w="med" len="med"/>
            <a:tailEnd type="non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4"/>
          <p:cNvSpPr/>
          <p:nvPr/>
        </p:nvSpPr>
        <p:spPr>
          <a:xfrm>
            <a:off x="7643683" y="1853033"/>
            <a:ext cx="3339400" cy="4179000"/>
          </a:xfrm>
          <a:prstGeom prst="roundRect">
            <a:avLst>
              <a:gd name="adj" fmla="val 2908"/>
            </a:avLst>
          </a:prstGeom>
          <a:solidFill>
            <a:srgbClr val="FFF2CC"/>
          </a:solidFill>
          <a:ln>
            <a:noFill/>
          </a:ln>
        </p:spPr>
        <p:txBody>
          <a:bodyPr spcFirstLastPara="1" wrap="square" lIns="60950" tIns="60950" rIns="60950" bIns="60950" anchor="ctr" anchorCtr="0">
            <a:noAutofit/>
          </a:bodyPr>
          <a:lstStyle/>
          <a:p>
            <a:endParaRPr sz="1200"/>
          </a:p>
        </p:txBody>
      </p:sp>
      <p:sp>
        <p:nvSpPr>
          <p:cNvPr id="793" name="Google Shape;793;p74"/>
          <p:cNvSpPr/>
          <p:nvPr/>
        </p:nvSpPr>
        <p:spPr>
          <a:xfrm>
            <a:off x="1219200" y="4710317"/>
            <a:ext cx="3048000" cy="11034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4400"/>
            </a:pPr>
            <a:r>
              <a:rPr lang="en-GB" sz="2000">
                <a:solidFill>
                  <a:schemeClr val="lt1"/>
                </a:solidFill>
                <a:latin typeface="Roboto"/>
                <a:ea typeface="Roboto"/>
                <a:cs typeface="Roboto"/>
                <a:sym typeface="Roboto"/>
              </a:rPr>
              <a:t>Who</a:t>
            </a:r>
            <a:endParaRPr sz="2000">
              <a:solidFill>
                <a:schemeClr val="lt1"/>
              </a:solidFill>
              <a:latin typeface="Roboto"/>
              <a:ea typeface="Roboto"/>
              <a:cs typeface="Roboto"/>
              <a:sym typeface="Roboto"/>
            </a:endParaRPr>
          </a:p>
        </p:txBody>
      </p:sp>
      <p:sp>
        <p:nvSpPr>
          <p:cNvPr id="794" name="Google Shape;794;p74"/>
          <p:cNvSpPr/>
          <p:nvPr/>
        </p:nvSpPr>
        <p:spPr>
          <a:xfrm>
            <a:off x="4461983" y="4710321"/>
            <a:ext cx="3048000" cy="11034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4400"/>
            </a:pPr>
            <a:r>
              <a:rPr lang="en-GB" sz="2000">
                <a:solidFill>
                  <a:schemeClr val="lt1"/>
                </a:solidFill>
                <a:latin typeface="Roboto"/>
                <a:ea typeface="Roboto"/>
                <a:cs typeface="Roboto"/>
                <a:sym typeface="Roboto"/>
              </a:rPr>
              <a:t>can do what</a:t>
            </a:r>
            <a:endParaRPr sz="2000">
              <a:solidFill>
                <a:schemeClr val="lt1"/>
              </a:solidFill>
              <a:latin typeface="Roboto"/>
              <a:ea typeface="Roboto"/>
              <a:cs typeface="Roboto"/>
              <a:sym typeface="Roboto"/>
            </a:endParaRPr>
          </a:p>
        </p:txBody>
      </p:sp>
      <p:sp>
        <p:nvSpPr>
          <p:cNvPr id="795" name="Google Shape;795;p74"/>
          <p:cNvSpPr/>
          <p:nvPr/>
        </p:nvSpPr>
        <p:spPr>
          <a:xfrm>
            <a:off x="7789383" y="4710317"/>
            <a:ext cx="3048000" cy="1103000"/>
          </a:xfrm>
          <a:prstGeom prst="rect">
            <a:avLst/>
          </a:prstGeom>
          <a:solidFill>
            <a:srgbClr val="F3F3F3"/>
          </a:solidFill>
          <a:ln>
            <a:noFill/>
          </a:ln>
        </p:spPr>
        <p:txBody>
          <a:bodyPr spcFirstLastPara="1" wrap="square" lIns="121900" tIns="121900" rIns="121900" bIns="121900" anchor="ctr" anchorCtr="0">
            <a:noAutofit/>
          </a:bodyPr>
          <a:lstStyle/>
          <a:p>
            <a:pPr algn="ctr">
              <a:buClr>
                <a:srgbClr val="000000"/>
              </a:buClr>
              <a:buSzPts val="4400"/>
            </a:pPr>
            <a:r>
              <a:rPr lang="en-GB" sz="2000">
                <a:solidFill>
                  <a:schemeClr val="lt1"/>
                </a:solidFill>
                <a:latin typeface="Roboto"/>
                <a:ea typeface="Roboto"/>
                <a:cs typeface="Roboto"/>
                <a:sym typeface="Roboto"/>
              </a:rPr>
              <a:t>on Compute Engine resources in this project, or folder, or org</a:t>
            </a:r>
            <a:endParaRPr sz="2000">
              <a:solidFill>
                <a:schemeClr val="lt1"/>
              </a:solidFill>
              <a:latin typeface="Roboto"/>
              <a:ea typeface="Roboto"/>
              <a:cs typeface="Roboto"/>
              <a:sym typeface="Roboto"/>
            </a:endParaRPr>
          </a:p>
        </p:txBody>
      </p:sp>
      <p:grpSp>
        <p:nvGrpSpPr>
          <p:cNvPr id="796" name="Google Shape;796;p74"/>
          <p:cNvGrpSpPr/>
          <p:nvPr/>
        </p:nvGrpSpPr>
        <p:grpSpPr>
          <a:xfrm>
            <a:off x="1939900" y="2367567"/>
            <a:ext cx="1568600" cy="1857833"/>
            <a:chOff x="2909850" y="3246550"/>
            <a:chExt cx="2352900" cy="2786750"/>
          </a:xfrm>
        </p:grpSpPr>
        <p:sp>
          <p:nvSpPr>
            <p:cNvPr id="797" name="Google Shape;797;p74"/>
            <p:cNvSpPr/>
            <p:nvPr/>
          </p:nvSpPr>
          <p:spPr>
            <a:xfrm>
              <a:off x="2909850" y="4757100"/>
              <a:ext cx="2352900" cy="1276200"/>
            </a:xfrm>
            <a:prstGeom prst="round2SameRect">
              <a:avLst>
                <a:gd name="adj1" fmla="val 50000"/>
                <a:gd name="adj2" fmla="val 0"/>
              </a:avLst>
            </a:prstGeom>
            <a:solidFill>
              <a:schemeClr val="accent3"/>
            </a:solidFill>
            <a:ln w="9525" cap="flat" cmpd="sng">
              <a:solidFill>
                <a:srgbClr val="EFEFEF"/>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798" name="Google Shape;798;p74"/>
            <p:cNvSpPr/>
            <p:nvPr/>
          </p:nvSpPr>
          <p:spPr>
            <a:xfrm>
              <a:off x="3301500" y="3246550"/>
              <a:ext cx="1569600" cy="1569600"/>
            </a:xfrm>
            <a:prstGeom prst="ellipse">
              <a:avLst/>
            </a:prstGeom>
            <a:solidFill>
              <a:schemeClr val="accent3"/>
            </a:solidFill>
            <a:ln w="114300"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endParaRPr sz="1200"/>
            </a:p>
          </p:txBody>
        </p:sp>
      </p:grpSp>
      <p:grpSp>
        <p:nvGrpSpPr>
          <p:cNvPr id="799" name="Google Shape;799;p74"/>
          <p:cNvGrpSpPr/>
          <p:nvPr/>
        </p:nvGrpSpPr>
        <p:grpSpPr>
          <a:xfrm>
            <a:off x="5073383" y="2217034"/>
            <a:ext cx="1697700" cy="2100196"/>
            <a:chOff x="7762475" y="3020751"/>
            <a:chExt cx="2546550" cy="3150294"/>
          </a:xfrm>
        </p:grpSpPr>
        <p:sp>
          <p:nvSpPr>
            <p:cNvPr id="800" name="Google Shape;800;p74"/>
            <p:cNvSpPr/>
            <p:nvPr/>
          </p:nvSpPr>
          <p:spPr>
            <a:xfrm>
              <a:off x="7762475" y="3125600"/>
              <a:ext cx="1854600" cy="18546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endParaRPr sz="1200"/>
            </a:p>
          </p:txBody>
        </p:sp>
        <p:sp>
          <p:nvSpPr>
            <p:cNvPr id="801" name="Google Shape;801;p74"/>
            <p:cNvSpPr/>
            <p:nvPr/>
          </p:nvSpPr>
          <p:spPr>
            <a:xfrm rot="8715891">
              <a:off x="9095299" y="4003530"/>
              <a:ext cx="652353" cy="2175331"/>
            </a:xfrm>
            <a:prstGeom prst="roundRect">
              <a:avLst>
                <a:gd name="adj" fmla="val 23057"/>
              </a:avLst>
            </a:prstGeom>
            <a:solidFill>
              <a:schemeClr val="accent2"/>
            </a:solidFill>
            <a:ln>
              <a:noFill/>
            </a:ln>
          </p:spPr>
          <p:txBody>
            <a:bodyPr spcFirstLastPara="1" wrap="square" lIns="60950" tIns="60950" rIns="60950" bIns="60950" anchor="ctr" anchorCtr="0">
              <a:noAutofit/>
            </a:bodyPr>
            <a:lstStyle/>
            <a:p>
              <a:endParaRPr sz="1200"/>
            </a:p>
          </p:txBody>
        </p:sp>
        <p:sp>
          <p:nvSpPr>
            <p:cNvPr id="802" name="Google Shape;802;p74"/>
            <p:cNvSpPr/>
            <p:nvPr/>
          </p:nvSpPr>
          <p:spPr>
            <a:xfrm rot="8715891">
              <a:off x="8049324" y="3125521"/>
              <a:ext cx="652353" cy="910660"/>
            </a:xfrm>
            <a:prstGeom prst="roundRect">
              <a:avLst>
                <a:gd name="adj" fmla="val 0"/>
              </a:avLst>
            </a:prstGeom>
            <a:solidFill>
              <a:schemeClr val="accent2"/>
            </a:solidFill>
            <a:ln>
              <a:noFill/>
            </a:ln>
          </p:spPr>
          <p:txBody>
            <a:bodyPr spcFirstLastPara="1" wrap="square" lIns="60950" tIns="60950" rIns="60950" bIns="60950" anchor="ctr" anchorCtr="0">
              <a:noAutofit/>
            </a:bodyPr>
            <a:lstStyle/>
            <a:p>
              <a:endParaRPr sz="1200"/>
            </a:p>
          </p:txBody>
        </p:sp>
      </p:grpSp>
      <p:grpSp>
        <p:nvGrpSpPr>
          <p:cNvPr id="803" name="Google Shape;803;p74"/>
          <p:cNvGrpSpPr/>
          <p:nvPr/>
        </p:nvGrpSpPr>
        <p:grpSpPr>
          <a:xfrm>
            <a:off x="8200479" y="2708316"/>
            <a:ext cx="2225808" cy="1756279"/>
            <a:chOff x="5348650" y="1611125"/>
            <a:chExt cx="904800" cy="724000"/>
          </a:xfrm>
        </p:grpSpPr>
        <p:sp>
          <p:nvSpPr>
            <p:cNvPr id="804" name="Google Shape;804;p74"/>
            <p:cNvSpPr/>
            <p:nvPr/>
          </p:nvSpPr>
          <p:spPr>
            <a:xfrm>
              <a:off x="5348650" y="1724025"/>
              <a:ext cx="904800" cy="611100"/>
            </a:xfrm>
            <a:prstGeom prst="roundRect">
              <a:avLst>
                <a:gd name="adj" fmla="val 16667"/>
              </a:avLst>
            </a:prstGeom>
            <a:solidFill>
              <a:srgbClr val="F1C232"/>
            </a:solidFill>
            <a:ln>
              <a:noFill/>
            </a:ln>
          </p:spPr>
          <p:txBody>
            <a:bodyPr spcFirstLastPara="1" wrap="square" lIns="121900" tIns="121900" rIns="121900" bIns="121900" anchor="ctr" anchorCtr="0">
              <a:noAutofit/>
            </a:bodyPr>
            <a:lstStyle/>
            <a:p>
              <a:pPr>
                <a:buClr>
                  <a:srgbClr val="000000"/>
                </a:buClr>
                <a:buSzPts val="2800"/>
              </a:pPr>
              <a:endParaRPr sz="1865">
                <a:solidFill>
                  <a:srgbClr val="000000"/>
                </a:solidFill>
                <a:latin typeface="Roboto"/>
                <a:ea typeface="Roboto"/>
                <a:cs typeface="Roboto"/>
                <a:sym typeface="Roboto"/>
              </a:endParaRPr>
            </a:p>
          </p:txBody>
        </p:sp>
        <p:sp>
          <p:nvSpPr>
            <p:cNvPr id="805" name="Google Shape;805;p74"/>
            <p:cNvSpPr/>
            <p:nvPr/>
          </p:nvSpPr>
          <p:spPr>
            <a:xfrm>
              <a:off x="5348650" y="1611125"/>
              <a:ext cx="406200" cy="227100"/>
            </a:xfrm>
            <a:prstGeom prst="roundRect">
              <a:avLst>
                <a:gd name="adj" fmla="val 16667"/>
              </a:avLst>
            </a:prstGeom>
            <a:solidFill>
              <a:srgbClr val="F1C232"/>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sp>
          <p:nvSpPr>
            <p:cNvPr id="806" name="Google Shape;806;p74"/>
            <p:cNvSpPr/>
            <p:nvPr/>
          </p:nvSpPr>
          <p:spPr>
            <a:xfrm>
              <a:off x="5736850" y="1611125"/>
              <a:ext cx="128400" cy="141900"/>
            </a:xfrm>
            <a:prstGeom prst="rtTriangle">
              <a:avLst/>
            </a:prstGeom>
            <a:solidFill>
              <a:srgbClr val="F1C232"/>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pic>
        <p:nvPicPr>
          <p:cNvPr id="807" name="Google Shape;807;p74" descr="ComputeEngine_128px.png"/>
          <p:cNvPicPr preferRelativeResize="0"/>
          <p:nvPr/>
        </p:nvPicPr>
        <p:blipFill rotWithShape="1">
          <a:blip r:embed="rId1"/>
          <a:srcRect/>
          <a:stretch>
            <a:fillRect/>
          </a:stretch>
        </p:blipFill>
        <p:spPr>
          <a:xfrm>
            <a:off x="8398983" y="1853039"/>
            <a:ext cx="1828800" cy="1828800"/>
          </a:xfrm>
          <a:prstGeom prst="rect">
            <a:avLst/>
          </a:prstGeom>
          <a:noFill/>
          <a:ln>
            <a:noFill/>
          </a:ln>
        </p:spPr>
      </p:pic>
      <p:grpSp>
        <p:nvGrpSpPr>
          <p:cNvPr id="808" name="Google Shape;808;p74"/>
          <p:cNvGrpSpPr/>
          <p:nvPr/>
        </p:nvGrpSpPr>
        <p:grpSpPr>
          <a:xfrm>
            <a:off x="8200479" y="2807799"/>
            <a:ext cx="2225808" cy="1756279"/>
            <a:chOff x="5348650" y="1611125"/>
            <a:chExt cx="904800" cy="724000"/>
          </a:xfrm>
        </p:grpSpPr>
        <p:sp>
          <p:nvSpPr>
            <p:cNvPr id="809" name="Google Shape;809;p74"/>
            <p:cNvSpPr/>
            <p:nvPr/>
          </p:nvSpPr>
          <p:spPr>
            <a:xfrm>
              <a:off x="5348650" y="1724025"/>
              <a:ext cx="904800" cy="611100"/>
            </a:xfrm>
            <a:prstGeom prst="roundRect">
              <a:avLst>
                <a:gd name="adj" fmla="val 16667"/>
              </a:avLst>
            </a:prstGeom>
            <a:solidFill>
              <a:srgbClr val="FFE599"/>
            </a:solidFill>
            <a:ln>
              <a:noFill/>
            </a:ln>
          </p:spPr>
          <p:txBody>
            <a:bodyPr spcFirstLastPara="1" wrap="square" lIns="121900" tIns="121900" rIns="121900" bIns="121900" anchor="ctr" anchorCtr="0">
              <a:noAutofit/>
            </a:bodyPr>
            <a:lstStyle/>
            <a:p>
              <a:pPr>
                <a:buClr>
                  <a:srgbClr val="000000"/>
                </a:buClr>
                <a:buSzPts val="2800"/>
              </a:pPr>
              <a:endParaRPr sz="1865">
                <a:solidFill>
                  <a:srgbClr val="000000"/>
                </a:solidFill>
                <a:latin typeface="Roboto"/>
                <a:ea typeface="Roboto"/>
                <a:cs typeface="Roboto"/>
                <a:sym typeface="Roboto"/>
              </a:endParaRPr>
            </a:p>
          </p:txBody>
        </p:sp>
        <p:sp>
          <p:nvSpPr>
            <p:cNvPr id="810" name="Google Shape;810;p74"/>
            <p:cNvSpPr/>
            <p:nvPr/>
          </p:nvSpPr>
          <p:spPr>
            <a:xfrm>
              <a:off x="5348650" y="1611125"/>
              <a:ext cx="406200" cy="227100"/>
            </a:xfrm>
            <a:prstGeom prst="roundRect">
              <a:avLst>
                <a:gd name="adj" fmla="val 16667"/>
              </a:avLst>
            </a:prstGeom>
            <a:solidFill>
              <a:srgbClr val="FFE599"/>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sp>
          <p:nvSpPr>
            <p:cNvPr id="811" name="Google Shape;811;p74"/>
            <p:cNvSpPr/>
            <p:nvPr/>
          </p:nvSpPr>
          <p:spPr>
            <a:xfrm>
              <a:off x="5736850" y="1611125"/>
              <a:ext cx="128400" cy="141900"/>
            </a:xfrm>
            <a:prstGeom prst="rtTriangle">
              <a:avLst/>
            </a:prstGeom>
            <a:solidFill>
              <a:srgbClr val="FFE599"/>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sp>
        <p:nvSpPr>
          <p:cNvPr id="812" name="Google Shape;812;p7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IAM predefined roles apply to a particular Google Cloud service in a project</a:t>
            </a:r>
            <a:endParaRPr lang="en-GB"/>
          </a:p>
        </p:txBody>
      </p:sp>
      <p:sp>
        <p:nvSpPr>
          <p:cNvPr id="813" name="Google Shape;813;p7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2"/>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cxnSp>
        <p:nvCxnSpPr>
          <p:cNvPr id="814" name="Google Shape;814;p74"/>
          <p:cNvCxnSpPr/>
          <p:nvPr/>
        </p:nvCxnSpPr>
        <p:spPr>
          <a:xfrm>
            <a:off x="1219199" y="5813721"/>
            <a:ext cx="3032000" cy="0"/>
          </a:xfrm>
          <a:prstGeom prst="straightConnector1">
            <a:avLst/>
          </a:prstGeom>
          <a:noFill/>
          <a:ln w="38100" cap="flat" cmpd="sng">
            <a:solidFill>
              <a:schemeClr val="accent2"/>
            </a:solidFill>
            <a:prstDash val="solid"/>
            <a:round/>
            <a:headEnd type="none" w="med" len="med"/>
            <a:tailEnd type="none" w="med" len="med"/>
          </a:ln>
        </p:spPr>
      </p:cxnSp>
      <p:cxnSp>
        <p:nvCxnSpPr>
          <p:cNvPr id="815" name="Google Shape;815;p74"/>
          <p:cNvCxnSpPr/>
          <p:nvPr/>
        </p:nvCxnSpPr>
        <p:spPr>
          <a:xfrm>
            <a:off x="4466178" y="5813721"/>
            <a:ext cx="3032000" cy="0"/>
          </a:xfrm>
          <a:prstGeom prst="straightConnector1">
            <a:avLst/>
          </a:prstGeom>
          <a:noFill/>
          <a:ln w="38100" cap="flat" cmpd="sng">
            <a:solidFill>
              <a:schemeClr val="accent2"/>
            </a:solidFill>
            <a:prstDash val="solid"/>
            <a:round/>
            <a:headEnd type="none" w="med" len="med"/>
            <a:tailEnd type="none" w="med" len="med"/>
          </a:ln>
        </p:spPr>
      </p:cxnSp>
      <p:cxnSp>
        <p:nvCxnSpPr>
          <p:cNvPr id="816" name="Google Shape;816;p74"/>
          <p:cNvCxnSpPr/>
          <p:nvPr/>
        </p:nvCxnSpPr>
        <p:spPr>
          <a:xfrm>
            <a:off x="7797378" y="5813321"/>
            <a:ext cx="3032000" cy="0"/>
          </a:xfrm>
          <a:prstGeom prst="straightConnector1">
            <a:avLst/>
          </a:prstGeom>
          <a:noFill/>
          <a:ln w="38100" cap="flat" cmpd="sng">
            <a:solidFill>
              <a:schemeClr val="accent2"/>
            </a:solidFill>
            <a:prstDash val="solid"/>
            <a:round/>
            <a:headEnd type="none" w="med" len="med"/>
            <a:tailEnd type="non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cxnSp>
        <p:nvCxnSpPr>
          <p:cNvPr id="821" name="Google Shape;821;p75"/>
          <p:cNvCxnSpPr/>
          <p:nvPr/>
        </p:nvCxnSpPr>
        <p:spPr>
          <a:xfrm rot="10800000">
            <a:off x="2309000" y="4160115"/>
            <a:ext cx="3600" cy="747000"/>
          </a:xfrm>
          <a:prstGeom prst="straightConnector1">
            <a:avLst/>
          </a:prstGeom>
          <a:noFill/>
          <a:ln w="28575" cap="flat" cmpd="sng">
            <a:solidFill>
              <a:srgbClr val="757575"/>
            </a:solidFill>
            <a:prstDash val="solid"/>
            <a:round/>
            <a:headEnd type="none" w="sm" len="sm"/>
            <a:tailEnd type="none" w="sm" len="sm"/>
          </a:ln>
        </p:spPr>
      </p:cxnSp>
      <p:sp>
        <p:nvSpPr>
          <p:cNvPr id="822" name="Google Shape;822;p75"/>
          <p:cNvSpPr txBox="1"/>
          <p:nvPr/>
        </p:nvSpPr>
        <p:spPr>
          <a:xfrm>
            <a:off x="5885967" y="2676465"/>
            <a:ext cx="5087000" cy="2821000"/>
          </a:xfrm>
          <a:prstGeom prst="rect">
            <a:avLst/>
          </a:prstGeom>
          <a:solidFill>
            <a:srgbClr val="FFFFFF"/>
          </a:solidFill>
          <a:ln>
            <a:noFill/>
          </a:ln>
        </p:spPr>
        <p:txBody>
          <a:bodyPr spcFirstLastPara="1" wrap="square" lIns="91433" tIns="91433" rIns="91433" bIns="91433" anchor="t" anchorCtr="0">
            <a:noAutofit/>
          </a:bodyPr>
          <a:lstStyle/>
          <a:p>
            <a:pPr marL="609600" indent="-440055">
              <a:lnSpc>
                <a:spcPct val="115000"/>
              </a:lnSpc>
              <a:buClr>
                <a:schemeClr val="lt1"/>
              </a:buClr>
              <a:buSzPts val="3200"/>
              <a:buFont typeface="Roboto"/>
              <a:buChar char="✔"/>
            </a:pPr>
            <a:r>
              <a:rPr lang="en-GB" sz="2135" i="1">
                <a:solidFill>
                  <a:schemeClr val="lt1"/>
                </a:solidFill>
                <a:latin typeface="Roboto"/>
                <a:ea typeface="Roboto"/>
                <a:cs typeface="Roboto"/>
                <a:sym typeface="Roboto"/>
              </a:rPr>
              <a:t>compute.instances.delete</a:t>
            </a:r>
            <a:endParaRPr sz="2135" i="1">
              <a:solidFill>
                <a:schemeClr val="lt1"/>
              </a:solidFill>
              <a:latin typeface="Roboto"/>
              <a:ea typeface="Roboto"/>
              <a:cs typeface="Roboto"/>
              <a:sym typeface="Roboto"/>
            </a:endParaRPr>
          </a:p>
          <a:p>
            <a:pPr marL="609600" indent="-440055">
              <a:lnSpc>
                <a:spcPct val="115000"/>
              </a:lnSpc>
              <a:buClr>
                <a:schemeClr val="lt1"/>
              </a:buClr>
              <a:buSzPts val="3200"/>
              <a:buFont typeface="Roboto"/>
              <a:buChar char="✔"/>
            </a:pPr>
            <a:r>
              <a:rPr lang="en-GB" sz="2135" i="1">
                <a:solidFill>
                  <a:schemeClr val="lt1"/>
                </a:solidFill>
                <a:latin typeface="Roboto"/>
                <a:ea typeface="Roboto"/>
                <a:cs typeface="Roboto"/>
                <a:sym typeface="Roboto"/>
              </a:rPr>
              <a:t>compute.instances.get</a:t>
            </a:r>
            <a:endParaRPr sz="2135" i="1">
              <a:solidFill>
                <a:schemeClr val="lt1"/>
              </a:solidFill>
              <a:latin typeface="Roboto"/>
              <a:ea typeface="Roboto"/>
              <a:cs typeface="Roboto"/>
              <a:sym typeface="Roboto"/>
            </a:endParaRPr>
          </a:p>
          <a:p>
            <a:pPr marL="609600" indent="-440055">
              <a:lnSpc>
                <a:spcPct val="115000"/>
              </a:lnSpc>
              <a:buClr>
                <a:schemeClr val="lt1"/>
              </a:buClr>
              <a:buSzPts val="3200"/>
              <a:buFont typeface="Roboto"/>
              <a:buChar char="✔"/>
            </a:pPr>
            <a:r>
              <a:rPr lang="en-GB" sz="2135" i="1">
                <a:solidFill>
                  <a:schemeClr val="lt1"/>
                </a:solidFill>
                <a:latin typeface="Roboto"/>
                <a:ea typeface="Roboto"/>
                <a:cs typeface="Roboto"/>
                <a:sym typeface="Roboto"/>
              </a:rPr>
              <a:t>compute.instances.list</a:t>
            </a:r>
            <a:endParaRPr sz="2135" i="1">
              <a:solidFill>
                <a:schemeClr val="lt1"/>
              </a:solidFill>
              <a:latin typeface="Roboto"/>
              <a:ea typeface="Roboto"/>
              <a:cs typeface="Roboto"/>
              <a:sym typeface="Roboto"/>
            </a:endParaRPr>
          </a:p>
          <a:p>
            <a:pPr marL="609600" indent="-440055">
              <a:lnSpc>
                <a:spcPct val="115000"/>
              </a:lnSpc>
              <a:buClr>
                <a:schemeClr val="lt1"/>
              </a:buClr>
              <a:buSzPts val="3200"/>
              <a:buFont typeface="Roboto"/>
              <a:buChar char="✔"/>
            </a:pPr>
            <a:r>
              <a:rPr lang="en-GB" sz="2135" i="1">
                <a:solidFill>
                  <a:schemeClr val="lt1"/>
                </a:solidFill>
                <a:latin typeface="Roboto"/>
                <a:ea typeface="Roboto"/>
                <a:cs typeface="Roboto"/>
                <a:sym typeface="Roboto"/>
              </a:rPr>
              <a:t>compute.instances.setMachineType</a:t>
            </a:r>
            <a:endParaRPr sz="2135" i="1">
              <a:solidFill>
                <a:schemeClr val="lt1"/>
              </a:solidFill>
              <a:latin typeface="Roboto"/>
              <a:ea typeface="Roboto"/>
              <a:cs typeface="Roboto"/>
              <a:sym typeface="Roboto"/>
            </a:endParaRPr>
          </a:p>
          <a:p>
            <a:pPr marL="609600" indent="-440055">
              <a:lnSpc>
                <a:spcPct val="115000"/>
              </a:lnSpc>
              <a:buClr>
                <a:schemeClr val="lt1"/>
              </a:buClr>
              <a:buSzPts val="3200"/>
              <a:buFont typeface="Roboto"/>
              <a:buChar char="✔"/>
            </a:pPr>
            <a:r>
              <a:rPr lang="en-GB" sz="2135" i="1">
                <a:solidFill>
                  <a:schemeClr val="lt1"/>
                </a:solidFill>
                <a:latin typeface="Roboto"/>
                <a:ea typeface="Roboto"/>
                <a:cs typeface="Roboto"/>
                <a:sym typeface="Roboto"/>
              </a:rPr>
              <a:t>compute.instances.start</a:t>
            </a:r>
            <a:endParaRPr sz="2135" i="1">
              <a:solidFill>
                <a:schemeClr val="lt1"/>
              </a:solidFill>
              <a:latin typeface="Roboto"/>
              <a:ea typeface="Roboto"/>
              <a:cs typeface="Roboto"/>
              <a:sym typeface="Roboto"/>
            </a:endParaRPr>
          </a:p>
          <a:p>
            <a:pPr marL="609600" indent="-440055">
              <a:lnSpc>
                <a:spcPct val="115000"/>
              </a:lnSpc>
              <a:buClr>
                <a:schemeClr val="lt1"/>
              </a:buClr>
              <a:buSzPts val="3200"/>
              <a:buFont typeface="Roboto"/>
              <a:buChar char="✔"/>
            </a:pPr>
            <a:r>
              <a:rPr lang="en-GB" sz="2135" i="1">
                <a:solidFill>
                  <a:schemeClr val="lt1"/>
                </a:solidFill>
                <a:latin typeface="Roboto"/>
                <a:ea typeface="Roboto"/>
                <a:cs typeface="Roboto"/>
                <a:sym typeface="Roboto"/>
              </a:rPr>
              <a:t>compute.instances.stop</a:t>
            </a:r>
            <a:endParaRPr sz="2135" i="1">
              <a:solidFill>
                <a:schemeClr val="lt1"/>
              </a:solidFill>
              <a:latin typeface="Roboto"/>
              <a:ea typeface="Roboto"/>
              <a:cs typeface="Roboto"/>
              <a:sym typeface="Roboto"/>
            </a:endParaRPr>
          </a:p>
          <a:p>
            <a:pPr>
              <a:lnSpc>
                <a:spcPct val="115000"/>
              </a:lnSpc>
              <a:buClr>
                <a:srgbClr val="000000"/>
              </a:buClr>
              <a:buSzPts val="3600"/>
            </a:pPr>
            <a:r>
              <a:rPr lang="en-GB" sz="2135" i="1">
                <a:solidFill>
                  <a:srgbClr val="434343"/>
                </a:solidFill>
                <a:latin typeface="Roboto"/>
                <a:ea typeface="Roboto"/>
                <a:cs typeface="Roboto"/>
                <a:sym typeface="Roboto"/>
              </a:rPr>
              <a:t>                               . . .</a:t>
            </a:r>
            <a:endParaRPr sz="2135" i="1">
              <a:solidFill>
                <a:srgbClr val="434343"/>
              </a:solidFill>
              <a:latin typeface="Roboto"/>
              <a:ea typeface="Roboto"/>
              <a:cs typeface="Roboto"/>
              <a:sym typeface="Roboto"/>
            </a:endParaRPr>
          </a:p>
        </p:txBody>
      </p:sp>
      <p:sp>
        <p:nvSpPr>
          <p:cNvPr id="823" name="Google Shape;823;p75"/>
          <p:cNvSpPr txBox="1"/>
          <p:nvPr/>
        </p:nvSpPr>
        <p:spPr>
          <a:xfrm>
            <a:off x="2787157" y="3591117"/>
            <a:ext cx="2147400" cy="981200"/>
          </a:xfrm>
          <a:prstGeom prst="rect">
            <a:avLst/>
          </a:prstGeom>
          <a:noFill/>
          <a:ln>
            <a:noFill/>
          </a:ln>
        </p:spPr>
        <p:txBody>
          <a:bodyPr spcFirstLastPara="1" wrap="square" lIns="91433" tIns="91433" rIns="91433" bIns="91433" anchor="t" anchorCtr="0">
            <a:noAutofit/>
          </a:bodyPr>
          <a:lstStyle/>
          <a:p>
            <a:pPr algn="ctr">
              <a:lnSpc>
                <a:spcPct val="115000"/>
              </a:lnSpc>
              <a:buClr>
                <a:srgbClr val="000000"/>
              </a:buClr>
              <a:buSzPts val="3600"/>
            </a:pPr>
            <a:r>
              <a:rPr lang="en-GB" sz="2065" b="1">
                <a:solidFill>
                  <a:schemeClr val="lt1"/>
                </a:solidFill>
                <a:latin typeface="Roboto"/>
                <a:ea typeface="Roboto"/>
                <a:cs typeface="Roboto"/>
                <a:sym typeface="Roboto"/>
              </a:rPr>
              <a:t>InstanceAdmin</a:t>
            </a:r>
            <a:endParaRPr sz="2065" b="1">
              <a:solidFill>
                <a:schemeClr val="lt1"/>
              </a:solidFill>
              <a:latin typeface="Roboto"/>
              <a:ea typeface="Roboto"/>
              <a:cs typeface="Roboto"/>
              <a:sym typeface="Roboto"/>
            </a:endParaRPr>
          </a:p>
          <a:p>
            <a:pPr algn="ctr">
              <a:lnSpc>
                <a:spcPct val="115000"/>
              </a:lnSpc>
              <a:buClr>
                <a:srgbClr val="000000"/>
              </a:buClr>
              <a:buSzPts val="3600"/>
            </a:pPr>
            <a:r>
              <a:rPr lang="en-GB" sz="2065">
                <a:solidFill>
                  <a:schemeClr val="lt1"/>
                </a:solidFill>
                <a:latin typeface="Roboto"/>
                <a:ea typeface="Roboto"/>
                <a:cs typeface="Roboto"/>
                <a:sym typeface="Roboto"/>
              </a:rPr>
              <a:t>role</a:t>
            </a:r>
            <a:endParaRPr sz="2065">
              <a:solidFill>
                <a:schemeClr val="lt1"/>
              </a:solidFill>
              <a:latin typeface="Roboto"/>
              <a:ea typeface="Roboto"/>
              <a:cs typeface="Roboto"/>
              <a:sym typeface="Roboto"/>
            </a:endParaRPr>
          </a:p>
        </p:txBody>
      </p:sp>
      <p:pic>
        <p:nvPicPr>
          <p:cNvPr id="824" name="Google Shape;824;p75"/>
          <p:cNvPicPr preferRelativeResize="0"/>
          <p:nvPr/>
        </p:nvPicPr>
        <p:blipFill rotWithShape="1">
          <a:blip r:embed="rId1"/>
          <a:srcRect/>
          <a:stretch>
            <a:fillRect/>
          </a:stretch>
        </p:blipFill>
        <p:spPr>
          <a:xfrm>
            <a:off x="1920562" y="4763781"/>
            <a:ext cx="780690" cy="807540"/>
          </a:xfrm>
          <a:prstGeom prst="rect">
            <a:avLst/>
          </a:prstGeom>
          <a:noFill/>
          <a:ln>
            <a:noFill/>
          </a:ln>
        </p:spPr>
      </p:pic>
      <p:sp>
        <p:nvSpPr>
          <p:cNvPr id="825" name="Google Shape;825;p75"/>
          <p:cNvSpPr txBox="1"/>
          <p:nvPr/>
        </p:nvSpPr>
        <p:spPr>
          <a:xfrm>
            <a:off x="1117866" y="5544508"/>
            <a:ext cx="2386000" cy="536200"/>
          </a:xfrm>
          <a:prstGeom prst="rect">
            <a:avLst/>
          </a:prstGeom>
          <a:noFill/>
          <a:ln>
            <a:noFill/>
          </a:ln>
        </p:spPr>
        <p:txBody>
          <a:bodyPr spcFirstLastPara="1" wrap="square" lIns="91433" tIns="91433" rIns="91433" bIns="91433" anchor="t" anchorCtr="0">
            <a:noAutofit/>
          </a:bodyPr>
          <a:lstStyle/>
          <a:p>
            <a:pPr algn="ctr">
              <a:lnSpc>
                <a:spcPct val="115000"/>
              </a:lnSpc>
              <a:buClr>
                <a:srgbClr val="000000"/>
              </a:buClr>
              <a:buSzPts val="3600"/>
            </a:pPr>
            <a:r>
              <a:rPr lang="en-GB" sz="2135">
                <a:solidFill>
                  <a:schemeClr val="lt1"/>
                </a:solidFill>
                <a:latin typeface="Consolas"/>
                <a:ea typeface="Consolas"/>
                <a:cs typeface="Consolas"/>
                <a:sym typeface="Consolas"/>
              </a:rPr>
              <a:t>project_a</a:t>
            </a:r>
            <a:endParaRPr sz="2135">
              <a:solidFill>
                <a:schemeClr val="lt1"/>
              </a:solidFill>
              <a:latin typeface="Consolas"/>
              <a:ea typeface="Consolas"/>
              <a:cs typeface="Consolas"/>
              <a:sym typeface="Consolas"/>
            </a:endParaRPr>
          </a:p>
        </p:txBody>
      </p:sp>
      <p:cxnSp>
        <p:nvCxnSpPr>
          <p:cNvPr id="826" name="Google Shape;826;p75"/>
          <p:cNvCxnSpPr/>
          <p:nvPr/>
        </p:nvCxnSpPr>
        <p:spPr>
          <a:xfrm rot="10800000" flipH="1">
            <a:off x="2308088" y="3156296"/>
            <a:ext cx="6000" cy="418800"/>
          </a:xfrm>
          <a:prstGeom prst="straightConnector1">
            <a:avLst/>
          </a:prstGeom>
          <a:noFill/>
          <a:ln w="28575" cap="flat" cmpd="sng">
            <a:solidFill>
              <a:srgbClr val="757575"/>
            </a:solidFill>
            <a:prstDash val="solid"/>
            <a:round/>
            <a:headEnd type="none" w="sm" len="sm"/>
            <a:tailEnd type="none" w="sm" len="sm"/>
          </a:ln>
        </p:spPr>
      </p:cxnSp>
      <p:pic>
        <p:nvPicPr>
          <p:cNvPr id="827" name="Google Shape;827;p75" descr="helmet-icon.png"/>
          <p:cNvPicPr preferRelativeResize="0"/>
          <p:nvPr/>
        </p:nvPicPr>
        <p:blipFill rotWithShape="1">
          <a:blip r:embed="rId2"/>
          <a:srcRect/>
          <a:stretch>
            <a:fillRect/>
          </a:stretch>
        </p:blipFill>
        <p:spPr>
          <a:xfrm>
            <a:off x="1805692" y="3575097"/>
            <a:ext cx="1010433" cy="1010987"/>
          </a:xfrm>
          <a:prstGeom prst="rect">
            <a:avLst/>
          </a:prstGeom>
          <a:noFill/>
          <a:ln>
            <a:noFill/>
          </a:ln>
        </p:spPr>
      </p:pic>
      <p:sp>
        <p:nvSpPr>
          <p:cNvPr id="828" name="Google Shape;828;p75"/>
          <p:cNvSpPr txBox="1"/>
          <p:nvPr/>
        </p:nvSpPr>
        <p:spPr>
          <a:xfrm>
            <a:off x="3064127" y="2241075"/>
            <a:ext cx="1410400" cy="882600"/>
          </a:xfrm>
          <a:prstGeom prst="rect">
            <a:avLst/>
          </a:prstGeom>
          <a:noFill/>
          <a:ln>
            <a:noFill/>
          </a:ln>
        </p:spPr>
        <p:txBody>
          <a:bodyPr spcFirstLastPara="1" wrap="square" lIns="91433" tIns="91433" rIns="91433" bIns="91433" anchor="ctr" anchorCtr="0">
            <a:noAutofit/>
          </a:bodyPr>
          <a:lstStyle/>
          <a:p>
            <a:pPr>
              <a:buClr>
                <a:srgbClr val="000000"/>
              </a:buClr>
              <a:buSzPts val="3600"/>
            </a:pPr>
            <a:r>
              <a:rPr lang="en-GB" sz="2065">
                <a:solidFill>
                  <a:schemeClr val="lt1"/>
                </a:solidFill>
                <a:latin typeface="Roboto"/>
                <a:ea typeface="Roboto"/>
                <a:cs typeface="Roboto"/>
                <a:sym typeface="Roboto"/>
              </a:rPr>
              <a:t>Google</a:t>
            </a:r>
            <a:br>
              <a:rPr lang="en-GB" sz="2065">
                <a:solidFill>
                  <a:schemeClr val="lt1"/>
                </a:solidFill>
                <a:latin typeface="Roboto"/>
                <a:ea typeface="Roboto"/>
                <a:cs typeface="Roboto"/>
                <a:sym typeface="Roboto"/>
              </a:rPr>
            </a:br>
            <a:r>
              <a:rPr lang="en-GB" sz="2065">
                <a:solidFill>
                  <a:schemeClr val="lt1"/>
                </a:solidFill>
                <a:latin typeface="Roboto"/>
                <a:ea typeface="Roboto"/>
                <a:cs typeface="Roboto"/>
                <a:sym typeface="Roboto"/>
              </a:rPr>
              <a:t>Group</a:t>
            </a:r>
            <a:endParaRPr sz="2065">
              <a:solidFill>
                <a:schemeClr val="lt1"/>
              </a:solidFill>
              <a:latin typeface="Roboto"/>
              <a:ea typeface="Roboto"/>
              <a:cs typeface="Roboto"/>
              <a:sym typeface="Roboto"/>
            </a:endParaRPr>
          </a:p>
        </p:txBody>
      </p:sp>
      <p:pic>
        <p:nvPicPr>
          <p:cNvPr id="829" name="Google Shape;829;p75"/>
          <p:cNvPicPr preferRelativeResize="0"/>
          <p:nvPr/>
        </p:nvPicPr>
        <p:blipFill>
          <a:blip r:embed="rId3"/>
          <a:stretch>
            <a:fillRect/>
          </a:stretch>
        </p:blipFill>
        <p:spPr>
          <a:xfrm>
            <a:off x="1549922" y="1980084"/>
            <a:ext cx="1521975" cy="1522809"/>
          </a:xfrm>
          <a:prstGeom prst="rect">
            <a:avLst/>
          </a:prstGeom>
          <a:noFill/>
          <a:ln>
            <a:noFill/>
          </a:ln>
        </p:spPr>
      </p:pic>
      <p:sp>
        <p:nvSpPr>
          <p:cNvPr id="830" name="Google Shape;830;p75"/>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IAM predefined roles offer more fine-grained permissions on particular services</a:t>
            </a:r>
            <a:endParaRPr lang="en-GB"/>
          </a:p>
        </p:txBody>
      </p:sp>
      <p:sp>
        <p:nvSpPr>
          <p:cNvPr id="831" name="Google Shape;831;p7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4"/>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cxnSp>
        <p:nvCxnSpPr>
          <p:cNvPr id="832" name="Google Shape;832;p75"/>
          <p:cNvCxnSpPr>
            <a:stCxn id="823" idx="3"/>
            <a:endCxn id="822" idx="1"/>
          </p:cNvCxnSpPr>
          <p:nvPr/>
        </p:nvCxnSpPr>
        <p:spPr>
          <a:xfrm>
            <a:off x="4934557" y="4081717"/>
            <a:ext cx="951400" cy="5200"/>
          </a:xfrm>
          <a:prstGeom prst="straightConnector1">
            <a:avLst/>
          </a:prstGeom>
          <a:noFill/>
          <a:ln w="38100" cap="flat" cmpd="sng">
            <a:solidFill>
              <a:schemeClr val="lt1"/>
            </a:solidFill>
            <a:prstDash val="solid"/>
            <a:round/>
            <a:headEnd type="none" w="med" len="med"/>
            <a:tailEnd type="triangl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76"/>
          <p:cNvSpPr txBox="1"/>
          <p:nvPr/>
        </p:nvSpPr>
        <p:spPr>
          <a:xfrm>
            <a:off x="5889554" y="2916450"/>
            <a:ext cx="4212800" cy="2103400"/>
          </a:xfrm>
          <a:prstGeom prst="rect">
            <a:avLst/>
          </a:prstGeom>
          <a:solidFill>
            <a:srgbClr val="FFFFFF"/>
          </a:solidFill>
          <a:ln>
            <a:noFill/>
          </a:ln>
        </p:spPr>
        <p:txBody>
          <a:bodyPr spcFirstLastPara="1" wrap="square" lIns="91433" tIns="91433" rIns="91433" bIns="91433" anchor="t" anchorCtr="0">
            <a:noAutofit/>
          </a:bodyPr>
          <a:lstStyle/>
          <a:p>
            <a:pPr marL="609600" indent="-440055">
              <a:lnSpc>
                <a:spcPct val="115000"/>
              </a:lnSpc>
              <a:buClr>
                <a:schemeClr val="lt1"/>
              </a:buClr>
              <a:buSzPts val="3200"/>
              <a:buFont typeface="Roboto"/>
              <a:buChar char="✔"/>
            </a:pPr>
            <a:r>
              <a:rPr lang="en-GB" sz="2135" i="1">
                <a:solidFill>
                  <a:schemeClr val="lt1"/>
                </a:solidFill>
                <a:latin typeface="Roboto"/>
                <a:ea typeface="Roboto"/>
                <a:cs typeface="Roboto"/>
                <a:sym typeface="Roboto"/>
              </a:rPr>
              <a:t>compute.instances.get</a:t>
            </a:r>
            <a:endParaRPr sz="2135" i="1">
              <a:solidFill>
                <a:schemeClr val="lt1"/>
              </a:solidFill>
              <a:latin typeface="Roboto"/>
              <a:ea typeface="Roboto"/>
              <a:cs typeface="Roboto"/>
              <a:sym typeface="Roboto"/>
            </a:endParaRPr>
          </a:p>
          <a:p>
            <a:pPr marL="609600" indent="-440055">
              <a:lnSpc>
                <a:spcPct val="115000"/>
              </a:lnSpc>
              <a:buClr>
                <a:schemeClr val="lt1"/>
              </a:buClr>
              <a:buSzPts val="3200"/>
              <a:buFont typeface="Roboto"/>
              <a:buChar char="✔"/>
            </a:pPr>
            <a:r>
              <a:rPr lang="en-GB" sz="2135" i="1">
                <a:solidFill>
                  <a:schemeClr val="lt1"/>
                </a:solidFill>
                <a:latin typeface="Roboto"/>
                <a:ea typeface="Roboto"/>
                <a:cs typeface="Roboto"/>
                <a:sym typeface="Roboto"/>
              </a:rPr>
              <a:t>compute.instances.list</a:t>
            </a:r>
            <a:endParaRPr sz="2135" i="1">
              <a:solidFill>
                <a:schemeClr val="lt1"/>
              </a:solidFill>
              <a:latin typeface="Roboto"/>
              <a:ea typeface="Roboto"/>
              <a:cs typeface="Roboto"/>
              <a:sym typeface="Roboto"/>
            </a:endParaRPr>
          </a:p>
          <a:p>
            <a:pPr marL="609600" indent="-440055">
              <a:lnSpc>
                <a:spcPct val="115000"/>
              </a:lnSpc>
              <a:buClr>
                <a:schemeClr val="lt1"/>
              </a:buClr>
              <a:buSzPts val="3200"/>
              <a:buFont typeface="Roboto"/>
              <a:buChar char="✔"/>
            </a:pPr>
            <a:r>
              <a:rPr lang="en-GB" sz="2135" i="1">
                <a:solidFill>
                  <a:schemeClr val="lt1"/>
                </a:solidFill>
                <a:latin typeface="Roboto"/>
                <a:ea typeface="Roboto"/>
                <a:cs typeface="Roboto"/>
                <a:sym typeface="Roboto"/>
              </a:rPr>
              <a:t>compute.instances.start</a:t>
            </a:r>
            <a:endParaRPr sz="2135" i="1">
              <a:solidFill>
                <a:schemeClr val="lt1"/>
              </a:solidFill>
              <a:latin typeface="Roboto"/>
              <a:ea typeface="Roboto"/>
              <a:cs typeface="Roboto"/>
              <a:sym typeface="Roboto"/>
            </a:endParaRPr>
          </a:p>
          <a:p>
            <a:pPr marL="609600" indent="-440055">
              <a:lnSpc>
                <a:spcPct val="115000"/>
              </a:lnSpc>
              <a:buClr>
                <a:schemeClr val="lt1"/>
              </a:buClr>
              <a:buSzPts val="3200"/>
              <a:buFont typeface="Roboto"/>
              <a:buChar char="✔"/>
            </a:pPr>
            <a:r>
              <a:rPr lang="en-GB" sz="2135" i="1">
                <a:solidFill>
                  <a:schemeClr val="lt1"/>
                </a:solidFill>
                <a:latin typeface="Roboto"/>
                <a:ea typeface="Roboto"/>
                <a:cs typeface="Roboto"/>
                <a:sym typeface="Roboto"/>
              </a:rPr>
              <a:t>compute.instances.stop</a:t>
            </a:r>
            <a:endParaRPr sz="2135" i="1">
              <a:solidFill>
                <a:schemeClr val="lt1"/>
              </a:solidFill>
              <a:latin typeface="Roboto"/>
              <a:ea typeface="Roboto"/>
              <a:cs typeface="Roboto"/>
              <a:sym typeface="Roboto"/>
            </a:endParaRPr>
          </a:p>
          <a:p>
            <a:pPr>
              <a:lnSpc>
                <a:spcPct val="115000"/>
              </a:lnSpc>
              <a:buClr>
                <a:srgbClr val="000000"/>
              </a:buClr>
              <a:buSzPts val="3600"/>
            </a:pPr>
            <a:r>
              <a:rPr lang="en-GB" sz="2135" i="1">
                <a:solidFill>
                  <a:srgbClr val="434343"/>
                </a:solidFill>
                <a:latin typeface="Roboto"/>
                <a:ea typeface="Roboto"/>
                <a:cs typeface="Roboto"/>
                <a:sym typeface="Roboto"/>
              </a:rPr>
              <a:t>                               . . .</a:t>
            </a:r>
            <a:endParaRPr sz="2135" i="1">
              <a:solidFill>
                <a:srgbClr val="434343"/>
              </a:solidFill>
              <a:latin typeface="Roboto"/>
              <a:ea typeface="Roboto"/>
              <a:cs typeface="Roboto"/>
              <a:sym typeface="Roboto"/>
            </a:endParaRPr>
          </a:p>
        </p:txBody>
      </p:sp>
      <p:cxnSp>
        <p:nvCxnSpPr>
          <p:cNvPr id="838" name="Google Shape;838;p76"/>
          <p:cNvCxnSpPr/>
          <p:nvPr/>
        </p:nvCxnSpPr>
        <p:spPr>
          <a:xfrm rot="10800000">
            <a:off x="2310129" y="4160020"/>
            <a:ext cx="3600" cy="746600"/>
          </a:xfrm>
          <a:prstGeom prst="straightConnector1">
            <a:avLst/>
          </a:prstGeom>
          <a:noFill/>
          <a:ln w="28575" cap="flat" cmpd="sng">
            <a:solidFill>
              <a:srgbClr val="757575"/>
            </a:solidFill>
            <a:prstDash val="solid"/>
            <a:round/>
            <a:headEnd type="none" w="sm" len="sm"/>
            <a:tailEnd type="none" w="sm" len="sm"/>
          </a:ln>
        </p:spPr>
      </p:cxnSp>
      <p:sp>
        <p:nvSpPr>
          <p:cNvPr id="839" name="Google Shape;839;p76"/>
          <p:cNvSpPr txBox="1"/>
          <p:nvPr/>
        </p:nvSpPr>
        <p:spPr>
          <a:xfrm>
            <a:off x="2788735" y="3590844"/>
            <a:ext cx="2278200" cy="981400"/>
          </a:xfrm>
          <a:prstGeom prst="rect">
            <a:avLst/>
          </a:prstGeom>
          <a:noFill/>
          <a:ln>
            <a:noFill/>
          </a:ln>
        </p:spPr>
        <p:txBody>
          <a:bodyPr spcFirstLastPara="1" wrap="square" lIns="91433" tIns="91433" rIns="91433" bIns="91433" anchor="t" anchorCtr="0">
            <a:noAutofit/>
          </a:bodyPr>
          <a:lstStyle/>
          <a:p>
            <a:pPr algn="ctr">
              <a:lnSpc>
                <a:spcPct val="115000"/>
              </a:lnSpc>
              <a:buClr>
                <a:srgbClr val="000000"/>
              </a:buClr>
              <a:buSzPts val="3600"/>
            </a:pPr>
            <a:r>
              <a:rPr lang="en-GB" sz="2065" b="1">
                <a:solidFill>
                  <a:schemeClr val="lt1"/>
                </a:solidFill>
                <a:latin typeface="Roboto"/>
                <a:ea typeface="Roboto"/>
                <a:cs typeface="Roboto"/>
                <a:sym typeface="Roboto"/>
              </a:rPr>
              <a:t>InstanceOperator</a:t>
            </a:r>
            <a:endParaRPr sz="2065" b="1">
              <a:solidFill>
                <a:schemeClr val="lt1"/>
              </a:solidFill>
              <a:latin typeface="Roboto"/>
              <a:ea typeface="Roboto"/>
              <a:cs typeface="Roboto"/>
              <a:sym typeface="Roboto"/>
            </a:endParaRPr>
          </a:p>
          <a:p>
            <a:pPr algn="ctr">
              <a:lnSpc>
                <a:spcPct val="115000"/>
              </a:lnSpc>
              <a:buClr>
                <a:srgbClr val="000000"/>
              </a:buClr>
              <a:buSzPts val="3600"/>
            </a:pPr>
            <a:r>
              <a:rPr lang="en-GB" sz="2065">
                <a:solidFill>
                  <a:schemeClr val="lt1"/>
                </a:solidFill>
                <a:latin typeface="Roboto"/>
                <a:ea typeface="Roboto"/>
                <a:cs typeface="Roboto"/>
                <a:sym typeface="Roboto"/>
              </a:rPr>
              <a:t>role</a:t>
            </a:r>
            <a:endParaRPr sz="2065">
              <a:solidFill>
                <a:schemeClr val="lt1"/>
              </a:solidFill>
              <a:latin typeface="Roboto"/>
              <a:ea typeface="Roboto"/>
              <a:cs typeface="Roboto"/>
              <a:sym typeface="Roboto"/>
            </a:endParaRPr>
          </a:p>
        </p:txBody>
      </p:sp>
      <p:pic>
        <p:nvPicPr>
          <p:cNvPr id="840" name="Google Shape;840;p76"/>
          <p:cNvPicPr preferRelativeResize="0"/>
          <p:nvPr/>
        </p:nvPicPr>
        <p:blipFill rotWithShape="1">
          <a:blip r:embed="rId1"/>
          <a:srcRect/>
          <a:stretch>
            <a:fillRect/>
          </a:stretch>
        </p:blipFill>
        <p:spPr>
          <a:xfrm>
            <a:off x="1921321" y="4763310"/>
            <a:ext cx="781430" cy="807405"/>
          </a:xfrm>
          <a:prstGeom prst="rect">
            <a:avLst/>
          </a:prstGeom>
          <a:noFill/>
          <a:ln>
            <a:noFill/>
          </a:ln>
        </p:spPr>
      </p:pic>
      <p:sp>
        <p:nvSpPr>
          <p:cNvPr id="841" name="Google Shape;841;p76"/>
          <p:cNvSpPr txBox="1"/>
          <p:nvPr/>
        </p:nvSpPr>
        <p:spPr>
          <a:xfrm>
            <a:off x="1117866" y="5543906"/>
            <a:ext cx="2388200" cy="536200"/>
          </a:xfrm>
          <a:prstGeom prst="rect">
            <a:avLst/>
          </a:prstGeom>
          <a:noFill/>
          <a:ln>
            <a:noFill/>
          </a:ln>
        </p:spPr>
        <p:txBody>
          <a:bodyPr spcFirstLastPara="1" wrap="square" lIns="91433" tIns="91433" rIns="91433" bIns="91433" anchor="t" anchorCtr="0">
            <a:noAutofit/>
          </a:bodyPr>
          <a:lstStyle/>
          <a:p>
            <a:pPr algn="ctr">
              <a:lnSpc>
                <a:spcPct val="115000"/>
              </a:lnSpc>
              <a:buClr>
                <a:srgbClr val="000000"/>
              </a:buClr>
              <a:buSzPts val="3600"/>
            </a:pPr>
            <a:r>
              <a:rPr lang="en-GB" sz="2135">
                <a:solidFill>
                  <a:schemeClr val="lt1"/>
                </a:solidFill>
                <a:latin typeface="Consolas"/>
                <a:ea typeface="Consolas"/>
                <a:cs typeface="Consolas"/>
                <a:sym typeface="Consolas"/>
              </a:rPr>
              <a:t>project_a</a:t>
            </a:r>
            <a:endParaRPr sz="2135">
              <a:solidFill>
                <a:schemeClr val="lt1"/>
              </a:solidFill>
              <a:latin typeface="Consolas"/>
              <a:ea typeface="Consolas"/>
              <a:cs typeface="Consolas"/>
              <a:sym typeface="Consolas"/>
            </a:endParaRPr>
          </a:p>
        </p:txBody>
      </p:sp>
      <p:cxnSp>
        <p:nvCxnSpPr>
          <p:cNvPr id="842" name="Google Shape;842;p76"/>
          <p:cNvCxnSpPr/>
          <p:nvPr/>
        </p:nvCxnSpPr>
        <p:spPr>
          <a:xfrm rot="10800000" flipH="1">
            <a:off x="2309213" y="3156027"/>
            <a:ext cx="6000" cy="418800"/>
          </a:xfrm>
          <a:prstGeom prst="straightConnector1">
            <a:avLst/>
          </a:prstGeom>
          <a:noFill/>
          <a:ln w="28575" cap="flat" cmpd="sng">
            <a:solidFill>
              <a:srgbClr val="757575"/>
            </a:solidFill>
            <a:prstDash val="solid"/>
            <a:round/>
            <a:headEnd type="none" w="sm" len="sm"/>
            <a:tailEnd type="none" w="sm" len="sm"/>
          </a:ln>
        </p:spPr>
      </p:cxnSp>
      <p:pic>
        <p:nvPicPr>
          <p:cNvPr id="843" name="Google Shape;843;p76" descr="helmet-icon.png"/>
          <p:cNvPicPr preferRelativeResize="0"/>
          <p:nvPr/>
        </p:nvPicPr>
        <p:blipFill rotWithShape="1">
          <a:blip r:embed="rId2"/>
          <a:srcRect/>
          <a:stretch>
            <a:fillRect/>
          </a:stretch>
        </p:blipFill>
        <p:spPr>
          <a:xfrm>
            <a:off x="1806343" y="3574827"/>
            <a:ext cx="1011387" cy="1010817"/>
          </a:xfrm>
          <a:prstGeom prst="rect">
            <a:avLst/>
          </a:prstGeom>
          <a:noFill/>
          <a:ln>
            <a:noFill/>
          </a:ln>
        </p:spPr>
      </p:pic>
      <p:sp>
        <p:nvSpPr>
          <p:cNvPr id="844" name="Google Shape;844;p76"/>
          <p:cNvSpPr txBox="1"/>
          <p:nvPr/>
        </p:nvSpPr>
        <p:spPr>
          <a:xfrm>
            <a:off x="3065966" y="2241031"/>
            <a:ext cx="1411800" cy="882000"/>
          </a:xfrm>
          <a:prstGeom prst="rect">
            <a:avLst/>
          </a:prstGeom>
          <a:noFill/>
          <a:ln>
            <a:noFill/>
          </a:ln>
        </p:spPr>
        <p:txBody>
          <a:bodyPr spcFirstLastPara="1" wrap="square" lIns="91433" tIns="91433" rIns="91433" bIns="91433" anchor="ctr" anchorCtr="0">
            <a:noAutofit/>
          </a:bodyPr>
          <a:lstStyle/>
          <a:p>
            <a:pPr>
              <a:buClr>
                <a:srgbClr val="000000"/>
              </a:buClr>
              <a:buSzPts val="3600"/>
            </a:pPr>
            <a:r>
              <a:rPr lang="en-GB" sz="2065">
                <a:solidFill>
                  <a:schemeClr val="lt1"/>
                </a:solidFill>
                <a:latin typeface="Roboto"/>
                <a:ea typeface="Roboto"/>
                <a:cs typeface="Roboto"/>
                <a:sym typeface="Roboto"/>
              </a:rPr>
              <a:t>Google</a:t>
            </a:r>
            <a:br>
              <a:rPr lang="en-GB" sz="2065">
                <a:solidFill>
                  <a:schemeClr val="lt1"/>
                </a:solidFill>
                <a:latin typeface="Roboto"/>
                <a:ea typeface="Roboto"/>
                <a:cs typeface="Roboto"/>
                <a:sym typeface="Roboto"/>
              </a:rPr>
            </a:br>
            <a:r>
              <a:rPr lang="en-GB" sz="2065">
                <a:solidFill>
                  <a:schemeClr val="lt1"/>
                </a:solidFill>
                <a:latin typeface="Roboto"/>
                <a:ea typeface="Roboto"/>
                <a:cs typeface="Roboto"/>
                <a:sym typeface="Roboto"/>
              </a:rPr>
              <a:t>Group</a:t>
            </a:r>
            <a:endParaRPr sz="2065">
              <a:solidFill>
                <a:schemeClr val="lt1"/>
              </a:solidFill>
              <a:latin typeface="Roboto"/>
              <a:ea typeface="Roboto"/>
              <a:cs typeface="Roboto"/>
              <a:sym typeface="Roboto"/>
            </a:endParaRPr>
          </a:p>
        </p:txBody>
      </p:sp>
      <p:pic>
        <p:nvPicPr>
          <p:cNvPr id="845" name="Google Shape;845;p76"/>
          <p:cNvPicPr preferRelativeResize="0"/>
          <p:nvPr/>
        </p:nvPicPr>
        <p:blipFill>
          <a:blip r:embed="rId3"/>
          <a:stretch>
            <a:fillRect/>
          </a:stretch>
        </p:blipFill>
        <p:spPr>
          <a:xfrm>
            <a:off x="1550329" y="1980083"/>
            <a:ext cx="1523412" cy="1522551"/>
          </a:xfrm>
          <a:prstGeom prst="rect">
            <a:avLst/>
          </a:prstGeom>
          <a:noFill/>
          <a:ln>
            <a:noFill/>
          </a:ln>
        </p:spPr>
      </p:pic>
      <p:sp>
        <p:nvSpPr>
          <p:cNvPr id="846" name="Google Shape;846;p7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IAM custom roles let you define a precise set</a:t>
            </a:r>
            <a:br>
              <a:rPr lang="en-GB"/>
            </a:br>
            <a:r>
              <a:rPr lang="en-GB"/>
              <a:t>of permissions</a:t>
            </a:r>
            <a:endParaRPr lang="en-GB"/>
          </a:p>
        </p:txBody>
      </p:sp>
      <p:sp>
        <p:nvSpPr>
          <p:cNvPr id="847" name="Google Shape;847;p7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4"/>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cxnSp>
        <p:nvCxnSpPr>
          <p:cNvPr id="848" name="Google Shape;848;p76"/>
          <p:cNvCxnSpPr/>
          <p:nvPr/>
        </p:nvCxnSpPr>
        <p:spPr>
          <a:xfrm>
            <a:off x="4934557" y="4081717"/>
            <a:ext cx="951400" cy="5200"/>
          </a:xfrm>
          <a:prstGeom prst="straightConnector1">
            <a:avLst/>
          </a:prstGeom>
          <a:noFill/>
          <a:ln w="38100" cap="flat" cmpd="sng">
            <a:solidFill>
              <a:schemeClr val="lt1"/>
            </a:solidFill>
            <a:prstDash val="solid"/>
            <a:round/>
            <a:headEnd type="none" w="med" len="med"/>
            <a:tailEnd type="triangl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grpSp>
        <p:nvGrpSpPr>
          <p:cNvPr id="853" name="Google Shape;853;p77"/>
          <p:cNvGrpSpPr/>
          <p:nvPr/>
        </p:nvGrpSpPr>
        <p:grpSpPr>
          <a:xfrm>
            <a:off x="1217168" y="1902917"/>
            <a:ext cx="8995349" cy="895200"/>
            <a:chOff x="1825752" y="2701975"/>
            <a:chExt cx="13493023" cy="1342800"/>
          </a:xfrm>
        </p:grpSpPr>
        <p:pic>
          <p:nvPicPr>
            <p:cNvPr id="854" name="Google Shape;854;p77"/>
            <p:cNvPicPr preferRelativeResize="0"/>
            <p:nvPr/>
          </p:nvPicPr>
          <p:blipFill>
            <a:blip r:embed="rId1"/>
            <a:stretch>
              <a:fillRect/>
            </a:stretch>
          </p:blipFill>
          <p:spPr>
            <a:xfrm>
              <a:off x="1825752" y="2871675"/>
              <a:ext cx="1000891" cy="1045704"/>
            </a:xfrm>
            <a:prstGeom prst="rect">
              <a:avLst/>
            </a:prstGeom>
            <a:noFill/>
            <a:ln>
              <a:noFill/>
            </a:ln>
            <a:effectLst>
              <a:outerShdw dist="190500" dir="2640000" algn="bl" rotWithShape="0">
                <a:srgbClr val="666666">
                  <a:alpha val="50000"/>
                </a:srgbClr>
              </a:outerShdw>
            </a:effectLst>
          </p:spPr>
        </p:pic>
        <p:sp>
          <p:nvSpPr>
            <p:cNvPr id="855" name="Google Shape;855;p77"/>
            <p:cNvSpPr txBox="1"/>
            <p:nvPr/>
          </p:nvSpPr>
          <p:spPr>
            <a:xfrm>
              <a:off x="3189775" y="2701975"/>
              <a:ext cx="12129000" cy="1342800"/>
            </a:xfrm>
            <a:prstGeom prst="rect">
              <a:avLst/>
            </a:prstGeom>
            <a:noFill/>
            <a:ln>
              <a:noFill/>
            </a:ln>
          </p:spPr>
          <p:txBody>
            <a:bodyPr spcFirstLastPara="1" wrap="square" lIns="60967" tIns="60967" rIns="60967" bIns="60967" anchor="ctr" anchorCtr="0">
              <a:noAutofit/>
            </a:bodyPr>
            <a:lstStyle/>
            <a:p>
              <a:r>
                <a:rPr lang="en-GB" sz="1865">
                  <a:solidFill>
                    <a:schemeClr val="lt1"/>
                  </a:solidFill>
                  <a:latin typeface="Roboto"/>
                  <a:ea typeface="Roboto"/>
                  <a:cs typeface="Roboto"/>
                  <a:sym typeface="Roboto"/>
                </a:rPr>
                <a:t>Provide an identity for carrying out server-to-server interactions in a project.</a:t>
              </a:r>
              <a:endParaRPr sz="1865">
                <a:solidFill>
                  <a:schemeClr val="lt1"/>
                </a:solidFill>
                <a:latin typeface="Roboto"/>
                <a:ea typeface="Roboto"/>
                <a:cs typeface="Roboto"/>
                <a:sym typeface="Roboto"/>
              </a:endParaRPr>
            </a:p>
          </p:txBody>
        </p:sp>
      </p:grpSp>
      <p:grpSp>
        <p:nvGrpSpPr>
          <p:cNvPr id="856" name="Google Shape;856;p77"/>
          <p:cNvGrpSpPr/>
          <p:nvPr/>
        </p:nvGrpSpPr>
        <p:grpSpPr>
          <a:xfrm>
            <a:off x="1217168" y="2916633"/>
            <a:ext cx="9304549" cy="895200"/>
            <a:chOff x="1825752" y="4139500"/>
            <a:chExt cx="13956823" cy="1342800"/>
          </a:xfrm>
        </p:grpSpPr>
        <p:pic>
          <p:nvPicPr>
            <p:cNvPr id="857" name="Google Shape;857;p77"/>
            <p:cNvPicPr preferRelativeResize="0"/>
            <p:nvPr/>
          </p:nvPicPr>
          <p:blipFill>
            <a:blip r:embed="rId1"/>
            <a:stretch>
              <a:fillRect/>
            </a:stretch>
          </p:blipFill>
          <p:spPr>
            <a:xfrm>
              <a:off x="1825752" y="4296290"/>
              <a:ext cx="1000891" cy="1045704"/>
            </a:xfrm>
            <a:prstGeom prst="rect">
              <a:avLst/>
            </a:prstGeom>
            <a:noFill/>
            <a:ln>
              <a:noFill/>
            </a:ln>
            <a:effectLst>
              <a:outerShdw dist="190500" dir="2640000" algn="bl" rotWithShape="0">
                <a:srgbClr val="666666">
                  <a:alpha val="50000"/>
                </a:srgbClr>
              </a:outerShdw>
            </a:effectLst>
          </p:spPr>
        </p:pic>
        <p:sp>
          <p:nvSpPr>
            <p:cNvPr id="858" name="Google Shape;858;p77"/>
            <p:cNvSpPr txBox="1"/>
            <p:nvPr/>
          </p:nvSpPr>
          <p:spPr>
            <a:xfrm>
              <a:off x="3189775" y="4139500"/>
              <a:ext cx="12592800" cy="1342800"/>
            </a:xfrm>
            <a:prstGeom prst="rect">
              <a:avLst/>
            </a:prstGeom>
            <a:noFill/>
            <a:ln>
              <a:noFill/>
            </a:ln>
          </p:spPr>
          <p:txBody>
            <a:bodyPr spcFirstLastPara="1" wrap="square" lIns="60967" tIns="60967" rIns="60967" bIns="60967" anchor="ctr" anchorCtr="0">
              <a:noAutofit/>
            </a:bodyPr>
            <a:lstStyle/>
            <a:p>
              <a:r>
                <a:rPr lang="en-GB" sz="1865">
                  <a:solidFill>
                    <a:schemeClr val="lt1"/>
                  </a:solidFill>
                  <a:latin typeface="Roboto"/>
                  <a:ea typeface="Roboto"/>
                  <a:cs typeface="Roboto"/>
                  <a:sym typeface="Roboto"/>
                </a:rPr>
                <a:t>Used to authenticate from one service to another.</a:t>
              </a:r>
              <a:endParaRPr sz="1865">
                <a:solidFill>
                  <a:schemeClr val="lt1"/>
                </a:solidFill>
                <a:latin typeface="Roboto"/>
                <a:ea typeface="Roboto"/>
                <a:cs typeface="Roboto"/>
                <a:sym typeface="Roboto"/>
              </a:endParaRPr>
            </a:p>
          </p:txBody>
        </p:sp>
      </p:grpSp>
      <p:grpSp>
        <p:nvGrpSpPr>
          <p:cNvPr id="859" name="Google Shape;859;p77"/>
          <p:cNvGrpSpPr/>
          <p:nvPr/>
        </p:nvGrpSpPr>
        <p:grpSpPr>
          <a:xfrm>
            <a:off x="1217168" y="3930350"/>
            <a:ext cx="8995349" cy="895200"/>
            <a:chOff x="1825752" y="5739700"/>
            <a:chExt cx="13493023" cy="1342800"/>
          </a:xfrm>
        </p:grpSpPr>
        <p:pic>
          <p:nvPicPr>
            <p:cNvPr id="860" name="Google Shape;860;p77"/>
            <p:cNvPicPr preferRelativeResize="0"/>
            <p:nvPr/>
          </p:nvPicPr>
          <p:blipFill>
            <a:blip r:embed="rId1"/>
            <a:stretch>
              <a:fillRect/>
            </a:stretch>
          </p:blipFill>
          <p:spPr>
            <a:xfrm>
              <a:off x="1825752" y="5896490"/>
              <a:ext cx="1000891" cy="1045704"/>
            </a:xfrm>
            <a:prstGeom prst="rect">
              <a:avLst/>
            </a:prstGeom>
            <a:noFill/>
            <a:ln>
              <a:noFill/>
            </a:ln>
            <a:effectLst>
              <a:outerShdw dist="190500" dir="2640000" algn="bl" rotWithShape="0">
                <a:srgbClr val="666666">
                  <a:alpha val="50000"/>
                </a:srgbClr>
              </a:outerShdw>
            </a:effectLst>
          </p:spPr>
        </p:pic>
        <p:sp>
          <p:nvSpPr>
            <p:cNvPr id="861" name="Google Shape;861;p77"/>
            <p:cNvSpPr txBox="1"/>
            <p:nvPr/>
          </p:nvSpPr>
          <p:spPr>
            <a:xfrm>
              <a:off x="3189775" y="5739700"/>
              <a:ext cx="12129000" cy="1342800"/>
            </a:xfrm>
            <a:prstGeom prst="rect">
              <a:avLst/>
            </a:prstGeom>
            <a:noFill/>
            <a:ln>
              <a:noFill/>
            </a:ln>
          </p:spPr>
          <p:txBody>
            <a:bodyPr spcFirstLastPara="1" wrap="square" lIns="60967" tIns="60967" rIns="60967" bIns="60967" anchor="ctr" anchorCtr="0">
              <a:noAutofit/>
            </a:bodyPr>
            <a:lstStyle/>
            <a:p>
              <a:r>
                <a:rPr lang="en-GB" sz="1865">
                  <a:solidFill>
                    <a:schemeClr val="lt1"/>
                  </a:solidFill>
                  <a:latin typeface="Roboto"/>
                  <a:ea typeface="Roboto"/>
                  <a:cs typeface="Roboto"/>
                  <a:sym typeface="Roboto"/>
                </a:rPr>
                <a:t>Used to control privileges used by resources so that applications can perform actions on behalf of authenticated end users.</a:t>
              </a:r>
              <a:endParaRPr sz="1865">
                <a:solidFill>
                  <a:schemeClr val="lt1"/>
                </a:solidFill>
                <a:latin typeface="Roboto"/>
                <a:ea typeface="Roboto"/>
                <a:cs typeface="Roboto"/>
                <a:sym typeface="Roboto"/>
              </a:endParaRPr>
            </a:p>
          </p:txBody>
        </p:sp>
      </p:grpSp>
      <p:grpSp>
        <p:nvGrpSpPr>
          <p:cNvPr id="862" name="Google Shape;862;p77"/>
          <p:cNvGrpSpPr/>
          <p:nvPr/>
        </p:nvGrpSpPr>
        <p:grpSpPr>
          <a:xfrm>
            <a:off x="1217168" y="4944067"/>
            <a:ext cx="8995349" cy="1152000"/>
            <a:chOff x="1825752" y="7263700"/>
            <a:chExt cx="13493023" cy="1728000"/>
          </a:xfrm>
        </p:grpSpPr>
        <p:pic>
          <p:nvPicPr>
            <p:cNvPr id="863" name="Google Shape;863;p77"/>
            <p:cNvPicPr preferRelativeResize="0"/>
            <p:nvPr/>
          </p:nvPicPr>
          <p:blipFill>
            <a:blip r:embed="rId1"/>
            <a:stretch>
              <a:fillRect/>
            </a:stretch>
          </p:blipFill>
          <p:spPr>
            <a:xfrm>
              <a:off x="1825752" y="7496690"/>
              <a:ext cx="1000891" cy="1045704"/>
            </a:xfrm>
            <a:prstGeom prst="rect">
              <a:avLst/>
            </a:prstGeom>
            <a:noFill/>
            <a:ln>
              <a:noFill/>
            </a:ln>
            <a:effectLst>
              <a:outerShdw dist="190500" dir="2640000" algn="bl" rotWithShape="0">
                <a:srgbClr val="666666">
                  <a:alpha val="50000"/>
                </a:srgbClr>
              </a:outerShdw>
            </a:effectLst>
          </p:spPr>
        </p:pic>
        <p:sp>
          <p:nvSpPr>
            <p:cNvPr id="864" name="Google Shape;864;p77"/>
            <p:cNvSpPr txBox="1"/>
            <p:nvPr/>
          </p:nvSpPr>
          <p:spPr>
            <a:xfrm>
              <a:off x="3189775" y="7263700"/>
              <a:ext cx="12129000" cy="1728000"/>
            </a:xfrm>
            <a:prstGeom prst="rect">
              <a:avLst/>
            </a:prstGeom>
            <a:noFill/>
            <a:ln>
              <a:noFill/>
            </a:ln>
          </p:spPr>
          <p:txBody>
            <a:bodyPr spcFirstLastPara="1" wrap="square" lIns="60967" tIns="60967" rIns="60967" bIns="60967" anchor="ctr" anchorCtr="0">
              <a:noAutofit/>
            </a:bodyPr>
            <a:lstStyle/>
            <a:p>
              <a:pPr>
                <a:lnSpc>
                  <a:spcPct val="130000"/>
                </a:lnSpc>
              </a:pPr>
              <a:r>
                <a:rPr lang="en-GB" sz="1865">
                  <a:solidFill>
                    <a:schemeClr val="lt1"/>
                  </a:solidFill>
                  <a:latin typeface="Roboto"/>
                  <a:ea typeface="Roboto"/>
                  <a:cs typeface="Roboto"/>
                  <a:sym typeface="Roboto"/>
                </a:rPr>
                <a:t>Identified with an email address:</a:t>
              </a:r>
              <a:endParaRPr sz="1865">
                <a:solidFill>
                  <a:schemeClr val="lt1"/>
                </a:solidFill>
                <a:latin typeface="Roboto"/>
                <a:ea typeface="Roboto"/>
                <a:cs typeface="Roboto"/>
                <a:sym typeface="Roboto"/>
              </a:endParaRPr>
            </a:p>
            <a:p>
              <a:r>
                <a:rPr lang="en-GB" sz="1865">
                  <a:solidFill>
                    <a:schemeClr val="accent4"/>
                  </a:solidFill>
                  <a:latin typeface="Consolas"/>
                  <a:ea typeface="Consolas"/>
                  <a:cs typeface="Consolas"/>
                  <a:sym typeface="Consolas"/>
                </a:rPr>
                <a:t>PROJECT_NUMBER</a:t>
              </a:r>
              <a:r>
                <a:rPr lang="en-GB" sz="1865">
                  <a:solidFill>
                    <a:schemeClr val="lt1"/>
                  </a:solidFill>
                  <a:latin typeface="Consolas"/>
                  <a:ea typeface="Consolas"/>
                  <a:cs typeface="Consolas"/>
                  <a:sym typeface="Consolas"/>
                </a:rPr>
                <a:t>-compute@developer.gserviceaccount.com</a:t>
              </a:r>
              <a:endParaRPr sz="1865">
                <a:solidFill>
                  <a:schemeClr val="lt1"/>
                </a:solidFill>
                <a:latin typeface="Consolas"/>
                <a:ea typeface="Consolas"/>
                <a:cs typeface="Consolas"/>
                <a:sym typeface="Consolas"/>
              </a:endParaRPr>
            </a:p>
            <a:p>
              <a:pPr>
                <a:lnSpc>
                  <a:spcPct val="130000"/>
                </a:lnSpc>
              </a:pPr>
              <a:r>
                <a:rPr lang="en-GB" sz="1865">
                  <a:solidFill>
                    <a:schemeClr val="lt1"/>
                  </a:solidFill>
                  <a:latin typeface="Consolas"/>
                  <a:ea typeface="Consolas"/>
                  <a:cs typeface="Consolas"/>
                  <a:sym typeface="Consolas"/>
                </a:rPr>
                <a:t>PROJECT_ID@appspot.gserviceaccount.com</a:t>
              </a:r>
              <a:endParaRPr sz="1865">
                <a:solidFill>
                  <a:schemeClr val="lt1"/>
                </a:solidFill>
                <a:latin typeface="Consolas"/>
                <a:ea typeface="Consolas"/>
                <a:cs typeface="Consolas"/>
                <a:sym typeface="Consolas"/>
              </a:endParaRPr>
            </a:p>
          </p:txBody>
        </p:sp>
      </p:grpSp>
      <p:sp>
        <p:nvSpPr>
          <p:cNvPr id="865" name="Google Shape;865;p7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Service accounts control server-to-server interactions</a:t>
            </a:r>
            <a:endParaRPr lang="en-GB"/>
          </a:p>
        </p:txBody>
      </p:sp>
      <p:sp>
        <p:nvSpPr>
          <p:cNvPr id="866" name="Google Shape;866;p7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2"/>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cxnSp>
        <p:nvCxnSpPr>
          <p:cNvPr id="871" name="Google Shape;871;p78"/>
          <p:cNvCxnSpPr>
            <a:stCxn id="872" idx="3"/>
          </p:cNvCxnSpPr>
          <p:nvPr/>
        </p:nvCxnSpPr>
        <p:spPr>
          <a:xfrm rot="10800000" flipH="1">
            <a:off x="2766107" y="3608176"/>
            <a:ext cx="6389600" cy="2000"/>
          </a:xfrm>
          <a:prstGeom prst="straightConnector1">
            <a:avLst/>
          </a:prstGeom>
          <a:noFill/>
          <a:ln w="19050" cap="flat" cmpd="sng">
            <a:solidFill>
              <a:schemeClr val="lt2"/>
            </a:solidFill>
            <a:prstDash val="solid"/>
            <a:round/>
            <a:headEnd type="none" w="sm" len="sm"/>
            <a:tailEnd type="none" w="sm" len="sm"/>
          </a:ln>
        </p:spPr>
      </p:cxnSp>
      <p:sp>
        <p:nvSpPr>
          <p:cNvPr id="873" name="Google Shape;873;p78"/>
          <p:cNvSpPr txBox="1"/>
          <p:nvPr/>
        </p:nvSpPr>
        <p:spPr>
          <a:xfrm>
            <a:off x="1030417" y="4408100"/>
            <a:ext cx="2095000" cy="665600"/>
          </a:xfrm>
          <a:prstGeom prst="rect">
            <a:avLst/>
          </a:prstGeom>
          <a:noFill/>
          <a:ln>
            <a:noFill/>
          </a:ln>
        </p:spPr>
        <p:txBody>
          <a:bodyPr spcFirstLastPara="1" wrap="square" lIns="91433" tIns="91433" rIns="91433" bIns="91433" anchor="ctr" anchorCtr="0">
            <a:noAutofit/>
          </a:bodyPr>
          <a:lstStyle/>
          <a:p>
            <a:pPr algn="ctr">
              <a:buClr>
                <a:srgbClr val="000000"/>
              </a:buClr>
              <a:buSzPts val="2400"/>
            </a:pPr>
            <a:r>
              <a:rPr lang="en-GB" sz="2000">
                <a:solidFill>
                  <a:schemeClr val="dk1"/>
                </a:solidFill>
                <a:latin typeface="Roboto"/>
                <a:ea typeface="Roboto"/>
                <a:cs typeface="Roboto"/>
                <a:sym typeface="Roboto"/>
              </a:rPr>
              <a:t>Service account</a:t>
            </a:r>
            <a:endParaRPr sz="2000">
              <a:solidFill>
                <a:schemeClr val="dk1"/>
              </a:solidFill>
              <a:latin typeface="Roboto"/>
              <a:ea typeface="Roboto"/>
              <a:cs typeface="Roboto"/>
              <a:sym typeface="Roboto"/>
            </a:endParaRPr>
          </a:p>
        </p:txBody>
      </p:sp>
      <p:sp>
        <p:nvSpPr>
          <p:cNvPr id="874" name="Google Shape;874;p78"/>
          <p:cNvSpPr txBox="1"/>
          <p:nvPr/>
        </p:nvSpPr>
        <p:spPr>
          <a:xfrm>
            <a:off x="4224233" y="4408100"/>
            <a:ext cx="3042000" cy="665600"/>
          </a:xfrm>
          <a:prstGeom prst="rect">
            <a:avLst/>
          </a:prstGeom>
          <a:noFill/>
          <a:ln>
            <a:noFill/>
          </a:ln>
        </p:spPr>
        <p:txBody>
          <a:bodyPr spcFirstLastPara="1" wrap="square" lIns="91433" tIns="91433" rIns="91433" bIns="91433" anchor="ctr" anchorCtr="0">
            <a:noAutofit/>
          </a:bodyPr>
          <a:lstStyle/>
          <a:p>
            <a:pPr algn="ctr">
              <a:buClr>
                <a:srgbClr val="000000"/>
              </a:buClr>
              <a:buSzPts val="2400"/>
            </a:pPr>
            <a:r>
              <a:rPr lang="en-GB" sz="2000" b="1">
                <a:solidFill>
                  <a:schemeClr val="dk1"/>
                </a:solidFill>
                <a:latin typeface="Roboto"/>
                <a:ea typeface="Roboto"/>
                <a:cs typeface="Roboto"/>
                <a:sym typeface="Roboto"/>
              </a:rPr>
              <a:t>InstanceAdmin</a:t>
            </a:r>
            <a:r>
              <a:rPr lang="en-GB" sz="2000" i="1">
                <a:solidFill>
                  <a:schemeClr val="dk1"/>
                </a:solidFill>
                <a:latin typeface="Roboto"/>
                <a:ea typeface="Roboto"/>
                <a:cs typeface="Roboto"/>
                <a:sym typeface="Roboto"/>
              </a:rPr>
              <a:t> </a:t>
            </a:r>
            <a:r>
              <a:rPr lang="en-GB" sz="2000">
                <a:solidFill>
                  <a:schemeClr val="dk1"/>
                </a:solidFill>
                <a:latin typeface="Roboto"/>
                <a:ea typeface="Roboto"/>
                <a:cs typeface="Roboto"/>
                <a:sym typeface="Roboto"/>
              </a:rPr>
              <a:t>role</a:t>
            </a:r>
            <a:endParaRPr sz="2000">
              <a:solidFill>
                <a:schemeClr val="dk1"/>
              </a:solidFill>
              <a:latin typeface="Roboto"/>
              <a:ea typeface="Roboto"/>
              <a:cs typeface="Roboto"/>
              <a:sym typeface="Roboto"/>
            </a:endParaRPr>
          </a:p>
        </p:txBody>
      </p:sp>
      <p:sp>
        <p:nvSpPr>
          <p:cNvPr id="875" name="Google Shape;875;p78"/>
          <p:cNvSpPr txBox="1"/>
          <p:nvPr/>
        </p:nvSpPr>
        <p:spPr>
          <a:xfrm>
            <a:off x="7861633" y="4408100"/>
            <a:ext cx="3111200" cy="665600"/>
          </a:xfrm>
          <a:prstGeom prst="rect">
            <a:avLst/>
          </a:prstGeom>
          <a:noFill/>
          <a:ln>
            <a:noFill/>
          </a:ln>
        </p:spPr>
        <p:txBody>
          <a:bodyPr spcFirstLastPara="1" wrap="square" lIns="91433" tIns="91433" rIns="91433" bIns="91433" anchor="ctr" anchorCtr="0">
            <a:noAutofit/>
          </a:bodyPr>
          <a:lstStyle/>
          <a:p>
            <a:pPr algn="ctr">
              <a:buClr>
                <a:srgbClr val="000000"/>
              </a:buClr>
              <a:buSzPts val="2400"/>
            </a:pPr>
            <a:r>
              <a:rPr lang="en-GB" sz="2000">
                <a:solidFill>
                  <a:schemeClr val="dk1"/>
                </a:solidFill>
                <a:latin typeface="Roboto"/>
                <a:ea typeface="Roboto"/>
                <a:cs typeface="Roboto"/>
                <a:sym typeface="Roboto"/>
              </a:rPr>
              <a:t>Compute instances</a:t>
            </a:r>
            <a:endParaRPr sz="2000">
              <a:solidFill>
                <a:schemeClr val="dk1"/>
              </a:solidFill>
              <a:latin typeface="Roboto"/>
              <a:ea typeface="Roboto"/>
              <a:cs typeface="Roboto"/>
              <a:sym typeface="Roboto"/>
            </a:endParaRPr>
          </a:p>
        </p:txBody>
      </p:sp>
      <p:pic>
        <p:nvPicPr>
          <p:cNvPr id="876" name="Google Shape;876;p78"/>
          <p:cNvPicPr preferRelativeResize="0"/>
          <p:nvPr/>
        </p:nvPicPr>
        <p:blipFill rotWithShape="1">
          <a:blip r:embed="rId1"/>
          <a:srcRect/>
          <a:stretch>
            <a:fillRect/>
          </a:stretch>
        </p:blipFill>
        <p:spPr>
          <a:xfrm>
            <a:off x="7861628" y="2947916"/>
            <a:ext cx="1493520" cy="1324520"/>
          </a:xfrm>
          <a:prstGeom prst="rect">
            <a:avLst/>
          </a:prstGeom>
          <a:noFill/>
          <a:ln>
            <a:noFill/>
          </a:ln>
        </p:spPr>
      </p:pic>
      <p:sp>
        <p:nvSpPr>
          <p:cNvPr id="877" name="Google Shape;877;p78"/>
          <p:cNvSpPr txBox="1"/>
          <p:nvPr/>
        </p:nvSpPr>
        <p:spPr>
          <a:xfrm>
            <a:off x="1206917" y="1902067"/>
            <a:ext cx="1804200" cy="817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2400">
                <a:solidFill>
                  <a:schemeClr val="accent2"/>
                </a:solidFill>
                <a:latin typeface="Roboto"/>
                <a:ea typeface="Roboto"/>
                <a:cs typeface="Roboto"/>
                <a:sym typeface="Roboto"/>
              </a:rPr>
              <a:t>Identity</a:t>
            </a:r>
            <a:endParaRPr sz="2400">
              <a:solidFill>
                <a:schemeClr val="accent2"/>
              </a:solidFill>
              <a:latin typeface="Roboto"/>
              <a:ea typeface="Roboto"/>
              <a:cs typeface="Roboto"/>
              <a:sym typeface="Roboto"/>
            </a:endParaRPr>
          </a:p>
        </p:txBody>
      </p:sp>
      <p:sp>
        <p:nvSpPr>
          <p:cNvPr id="878" name="Google Shape;878;p78"/>
          <p:cNvSpPr txBox="1"/>
          <p:nvPr/>
        </p:nvSpPr>
        <p:spPr>
          <a:xfrm>
            <a:off x="4245167" y="1902067"/>
            <a:ext cx="3042000" cy="817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2400">
                <a:solidFill>
                  <a:schemeClr val="accent2"/>
                </a:solidFill>
                <a:latin typeface="Roboto"/>
                <a:ea typeface="Roboto"/>
                <a:cs typeface="Roboto"/>
                <a:sym typeface="Roboto"/>
              </a:rPr>
              <a:t>IAM role</a:t>
            </a:r>
            <a:endParaRPr sz="2400">
              <a:solidFill>
                <a:schemeClr val="accent2"/>
              </a:solidFill>
              <a:latin typeface="Roboto"/>
              <a:ea typeface="Roboto"/>
              <a:cs typeface="Roboto"/>
              <a:sym typeface="Roboto"/>
            </a:endParaRPr>
          </a:p>
        </p:txBody>
      </p:sp>
      <p:sp>
        <p:nvSpPr>
          <p:cNvPr id="879" name="Google Shape;879;p78"/>
          <p:cNvSpPr txBox="1"/>
          <p:nvPr/>
        </p:nvSpPr>
        <p:spPr>
          <a:xfrm>
            <a:off x="7861633" y="1902067"/>
            <a:ext cx="3111200" cy="817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GB" sz="2400">
                <a:solidFill>
                  <a:schemeClr val="accent2"/>
                </a:solidFill>
                <a:latin typeface="Roboto"/>
                <a:ea typeface="Roboto"/>
                <a:cs typeface="Roboto"/>
                <a:sym typeface="Roboto"/>
              </a:rPr>
              <a:t>Resource</a:t>
            </a:r>
            <a:endParaRPr sz="2400">
              <a:solidFill>
                <a:schemeClr val="accent2"/>
              </a:solidFill>
              <a:latin typeface="Roboto"/>
              <a:ea typeface="Roboto"/>
              <a:cs typeface="Roboto"/>
              <a:sym typeface="Roboto"/>
            </a:endParaRPr>
          </a:p>
        </p:txBody>
      </p:sp>
      <p:pic>
        <p:nvPicPr>
          <p:cNvPr id="880" name="Google Shape;880;p78" descr="IAM_128px_Retina.png"/>
          <p:cNvPicPr preferRelativeResize="0"/>
          <p:nvPr/>
        </p:nvPicPr>
        <p:blipFill rotWithShape="1">
          <a:blip r:embed="rId2"/>
          <a:srcRect/>
          <a:stretch>
            <a:fillRect/>
          </a:stretch>
        </p:blipFill>
        <p:spPr>
          <a:xfrm>
            <a:off x="4224230" y="2869416"/>
            <a:ext cx="1495386" cy="1481521"/>
          </a:xfrm>
          <a:prstGeom prst="rect">
            <a:avLst/>
          </a:prstGeom>
          <a:noFill/>
          <a:ln>
            <a:noFill/>
          </a:ln>
        </p:spPr>
      </p:pic>
      <p:grpSp>
        <p:nvGrpSpPr>
          <p:cNvPr id="881" name="Google Shape;881;p78"/>
          <p:cNvGrpSpPr/>
          <p:nvPr/>
        </p:nvGrpSpPr>
        <p:grpSpPr>
          <a:xfrm>
            <a:off x="9576834" y="2947807"/>
            <a:ext cx="1336976" cy="1324738"/>
            <a:chOff x="2876550" y="3933825"/>
            <a:chExt cx="470700" cy="470700"/>
          </a:xfrm>
        </p:grpSpPr>
        <p:sp>
          <p:nvSpPr>
            <p:cNvPr id="882" name="Google Shape;882;p78"/>
            <p:cNvSpPr/>
            <p:nvPr/>
          </p:nvSpPr>
          <p:spPr>
            <a:xfrm>
              <a:off x="2876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883" name="Google Shape;883;p78" descr="chip-only.png"/>
            <p:cNvPicPr preferRelativeResize="0"/>
            <p:nvPr/>
          </p:nvPicPr>
          <p:blipFill rotWithShape="1">
            <a:blip r:embed="rId3"/>
            <a:srcRect/>
            <a:stretch>
              <a:fillRect/>
            </a:stretch>
          </p:blipFill>
          <p:spPr>
            <a:xfrm>
              <a:off x="2986065" y="4043325"/>
              <a:ext cx="251671" cy="251700"/>
            </a:xfrm>
            <a:prstGeom prst="rect">
              <a:avLst/>
            </a:prstGeom>
            <a:noFill/>
            <a:ln>
              <a:noFill/>
            </a:ln>
          </p:spPr>
        </p:pic>
      </p:grpSp>
      <p:pic>
        <p:nvPicPr>
          <p:cNvPr id="884" name="Google Shape;884;p78" descr="helmet-icon.png"/>
          <p:cNvPicPr preferRelativeResize="0"/>
          <p:nvPr/>
        </p:nvPicPr>
        <p:blipFill rotWithShape="1">
          <a:blip r:embed="rId4"/>
          <a:srcRect/>
          <a:stretch>
            <a:fillRect/>
          </a:stretch>
        </p:blipFill>
        <p:spPr>
          <a:xfrm>
            <a:off x="5845226" y="2869416"/>
            <a:ext cx="1495386" cy="1481521"/>
          </a:xfrm>
          <a:prstGeom prst="rect">
            <a:avLst/>
          </a:prstGeom>
          <a:noFill/>
          <a:ln>
            <a:noFill/>
          </a:ln>
        </p:spPr>
      </p:pic>
      <p:pic>
        <p:nvPicPr>
          <p:cNvPr id="872" name="Google Shape;872;p78" descr="manager-GCP-avatar.png"/>
          <p:cNvPicPr preferRelativeResize="0"/>
          <p:nvPr/>
        </p:nvPicPr>
        <p:blipFill rotWithShape="1">
          <a:blip r:embed="rId5"/>
          <a:srcRect/>
          <a:stretch>
            <a:fillRect/>
          </a:stretch>
        </p:blipFill>
        <p:spPr>
          <a:xfrm>
            <a:off x="1363767" y="2915508"/>
            <a:ext cx="1402340" cy="1389338"/>
          </a:xfrm>
          <a:prstGeom prst="rect">
            <a:avLst/>
          </a:prstGeom>
          <a:noFill/>
          <a:ln>
            <a:noFill/>
          </a:ln>
        </p:spPr>
      </p:pic>
      <p:cxnSp>
        <p:nvCxnSpPr>
          <p:cNvPr id="885" name="Google Shape;885;p78"/>
          <p:cNvCxnSpPr/>
          <p:nvPr/>
        </p:nvCxnSpPr>
        <p:spPr>
          <a:xfrm>
            <a:off x="3686600" y="2163883"/>
            <a:ext cx="0" cy="2999600"/>
          </a:xfrm>
          <a:prstGeom prst="straightConnector1">
            <a:avLst/>
          </a:prstGeom>
          <a:noFill/>
          <a:ln w="9525" cap="flat" cmpd="sng">
            <a:solidFill>
              <a:schemeClr val="accent3"/>
            </a:solidFill>
            <a:prstDash val="dot"/>
            <a:round/>
            <a:headEnd type="none" w="med" len="med"/>
            <a:tailEnd type="none" w="med" len="med"/>
          </a:ln>
        </p:spPr>
      </p:cxnSp>
      <p:cxnSp>
        <p:nvCxnSpPr>
          <p:cNvPr id="886" name="Google Shape;886;p78"/>
          <p:cNvCxnSpPr/>
          <p:nvPr/>
        </p:nvCxnSpPr>
        <p:spPr>
          <a:xfrm>
            <a:off x="7598200" y="2163883"/>
            <a:ext cx="0" cy="2999600"/>
          </a:xfrm>
          <a:prstGeom prst="straightConnector1">
            <a:avLst/>
          </a:prstGeom>
          <a:noFill/>
          <a:ln w="9525" cap="flat" cmpd="sng">
            <a:solidFill>
              <a:schemeClr val="accent3"/>
            </a:solidFill>
            <a:prstDash val="dot"/>
            <a:round/>
            <a:headEnd type="none" w="med" len="med"/>
            <a:tailEnd type="none" w="med" len="med"/>
          </a:ln>
        </p:spPr>
      </p:cxnSp>
      <p:sp>
        <p:nvSpPr>
          <p:cNvPr id="887" name="Google Shape;887;p7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Service accounts and IAM</a:t>
            </a:r>
            <a:endParaRPr lang="en-GB"/>
          </a:p>
        </p:txBody>
      </p:sp>
      <p:sp>
        <p:nvSpPr>
          <p:cNvPr id="888" name="Google Shape;888;p7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6"/>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9"/>
          <p:cNvSpPr txBox="1"/>
          <p:nvPr/>
        </p:nvSpPr>
        <p:spPr>
          <a:xfrm>
            <a:off x="7776359" y="2525580"/>
            <a:ext cx="1671400" cy="1886000"/>
          </a:xfrm>
          <a:prstGeom prst="rect">
            <a:avLst/>
          </a:prstGeom>
          <a:solidFill>
            <a:srgbClr val="D9D9D9"/>
          </a:solidFill>
          <a:ln>
            <a:noFill/>
          </a:ln>
        </p:spPr>
        <p:txBody>
          <a:bodyPr spcFirstLastPara="1" wrap="square" lIns="91433" tIns="91433" rIns="91433" bIns="91433" anchor="ctr" anchorCtr="0">
            <a:noAutofit/>
          </a:bodyPr>
          <a:lstStyle/>
          <a:p>
            <a:pPr>
              <a:lnSpc>
                <a:spcPct val="115000"/>
              </a:lnSpc>
              <a:buClr>
                <a:srgbClr val="000000"/>
              </a:buClr>
              <a:buSzPts val="2800"/>
            </a:pPr>
            <a:endParaRPr sz="1865" i="1">
              <a:solidFill>
                <a:srgbClr val="434343"/>
              </a:solidFill>
              <a:latin typeface="Open Sans"/>
              <a:ea typeface="Open Sans"/>
              <a:cs typeface="Open Sans"/>
              <a:sym typeface="Open Sans"/>
            </a:endParaRPr>
          </a:p>
        </p:txBody>
      </p:sp>
      <p:sp>
        <p:nvSpPr>
          <p:cNvPr id="894" name="Google Shape;894;p79"/>
          <p:cNvSpPr txBox="1"/>
          <p:nvPr/>
        </p:nvSpPr>
        <p:spPr>
          <a:xfrm>
            <a:off x="2757700" y="2540603"/>
            <a:ext cx="4066600" cy="3531800"/>
          </a:xfrm>
          <a:prstGeom prst="rect">
            <a:avLst/>
          </a:prstGeom>
          <a:solidFill>
            <a:srgbClr val="CCCCCC"/>
          </a:solidFill>
          <a:ln>
            <a:noFill/>
          </a:ln>
        </p:spPr>
        <p:txBody>
          <a:bodyPr spcFirstLastPara="1" wrap="square" lIns="91433" tIns="91433" rIns="91433" bIns="91433" anchor="ctr" anchorCtr="0">
            <a:noAutofit/>
          </a:bodyPr>
          <a:lstStyle/>
          <a:p>
            <a:pPr>
              <a:lnSpc>
                <a:spcPct val="115000"/>
              </a:lnSpc>
              <a:buClr>
                <a:srgbClr val="000000"/>
              </a:buClr>
              <a:buSzPts val="2800"/>
            </a:pPr>
            <a:endParaRPr sz="1865" i="1">
              <a:solidFill>
                <a:srgbClr val="434343"/>
              </a:solidFill>
              <a:latin typeface="Open Sans"/>
              <a:ea typeface="Open Sans"/>
              <a:cs typeface="Open Sans"/>
              <a:sym typeface="Open Sans"/>
            </a:endParaRPr>
          </a:p>
        </p:txBody>
      </p:sp>
      <p:sp>
        <p:nvSpPr>
          <p:cNvPr id="895" name="Google Shape;895;p79"/>
          <p:cNvSpPr txBox="1"/>
          <p:nvPr/>
        </p:nvSpPr>
        <p:spPr>
          <a:xfrm>
            <a:off x="2890166" y="2708790"/>
            <a:ext cx="3793600" cy="1334000"/>
          </a:xfrm>
          <a:prstGeom prst="rect">
            <a:avLst/>
          </a:prstGeom>
          <a:solidFill>
            <a:srgbClr val="FFFFFF"/>
          </a:solidFill>
          <a:ln>
            <a:noFill/>
          </a:ln>
        </p:spPr>
        <p:txBody>
          <a:bodyPr spcFirstLastPara="1" wrap="square" lIns="91433" tIns="91433" rIns="91433" bIns="91433" anchor="ctr" anchorCtr="0">
            <a:noAutofit/>
          </a:bodyPr>
          <a:lstStyle/>
          <a:p>
            <a:pPr>
              <a:lnSpc>
                <a:spcPct val="115000"/>
              </a:lnSpc>
              <a:buClr>
                <a:srgbClr val="000000"/>
              </a:buClr>
              <a:buSzPts val="2800"/>
            </a:pPr>
            <a:endParaRPr sz="1865" i="1">
              <a:solidFill>
                <a:srgbClr val="434343"/>
              </a:solidFill>
              <a:latin typeface="Open Sans"/>
              <a:ea typeface="Open Sans"/>
              <a:cs typeface="Open Sans"/>
              <a:sym typeface="Open Sans"/>
            </a:endParaRPr>
          </a:p>
        </p:txBody>
      </p:sp>
      <p:sp>
        <p:nvSpPr>
          <p:cNvPr id="896" name="Google Shape;896;p79"/>
          <p:cNvSpPr txBox="1"/>
          <p:nvPr/>
        </p:nvSpPr>
        <p:spPr>
          <a:xfrm>
            <a:off x="3069434" y="3536105"/>
            <a:ext cx="1463200" cy="326400"/>
          </a:xfrm>
          <a:prstGeom prst="rect">
            <a:avLst/>
          </a:prstGeom>
          <a:noFill/>
          <a:ln>
            <a:noFill/>
          </a:ln>
        </p:spPr>
        <p:txBody>
          <a:bodyPr spcFirstLastPara="1" wrap="square" lIns="91433" tIns="91433" rIns="91433" bIns="91433" anchor="t" anchorCtr="0">
            <a:noAutofit/>
          </a:bodyPr>
          <a:lstStyle/>
          <a:p>
            <a:pPr algn="ctr">
              <a:lnSpc>
                <a:spcPct val="115000"/>
              </a:lnSpc>
              <a:buClr>
                <a:srgbClr val="000000"/>
              </a:buClr>
              <a:buSzPts val="2400"/>
            </a:pPr>
            <a:r>
              <a:rPr lang="en-GB" sz="1400">
                <a:solidFill>
                  <a:schemeClr val="lt1"/>
                </a:solidFill>
                <a:latin typeface="Roboto"/>
                <a:ea typeface="Roboto"/>
                <a:cs typeface="Roboto"/>
                <a:sym typeface="Roboto"/>
              </a:rPr>
              <a:t>component_1</a:t>
            </a:r>
            <a:endParaRPr sz="1400">
              <a:solidFill>
                <a:schemeClr val="lt1"/>
              </a:solidFill>
              <a:latin typeface="Roboto"/>
              <a:ea typeface="Roboto"/>
              <a:cs typeface="Roboto"/>
              <a:sym typeface="Roboto"/>
            </a:endParaRPr>
          </a:p>
        </p:txBody>
      </p:sp>
      <p:sp>
        <p:nvSpPr>
          <p:cNvPr id="897" name="Google Shape;897;p79"/>
          <p:cNvSpPr txBox="1"/>
          <p:nvPr/>
        </p:nvSpPr>
        <p:spPr>
          <a:xfrm>
            <a:off x="4756278" y="3482506"/>
            <a:ext cx="1926400" cy="633600"/>
          </a:xfrm>
          <a:prstGeom prst="rect">
            <a:avLst/>
          </a:prstGeom>
          <a:noFill/>
          <a:ln>
            <a:noFill/>
          </a:ln>
        </p:spPr>
        <p:txBody>
          <a:bodyPr spcFirstLastPara="1" wrap="square" lIns="91433" tIns="91433" rIns="91433" bIns="91433" anchor="t" anchorCtr="0">
            <a:noAutofit/>
          </a:bodyPr>
          <a:lstStyle/>
          <a:p>
            <a:pPr algn="ctr">
              <a:buClr>
                <a:srgbClr val="000000"/>
              </a:buClr>
              <a:buSzPts val="2400"/>
            </a:pPr>
            <a:r>
              <a:rPr lang="en-GB" sz="1400" b="1">
                <a:solidFill>
                  <a:schemeClr val="lt1"/>
                </a:solidFill>
                <a:latin typeface="Roboto"/>
                <a:ea typeface="Roboto"/>
                <a:cs typeface="Roboto"/>
                <a:sym typeface="Roboto"/>
              </a:rPr>
              <a:t>Service Account 1</a:t>
            </a:r>
            <a:endParaRPr sz="1400" b="1">
              <a:solidFill>
                <a:schemeClr val="lt1"/>
              </a:solidFill>
              <a:latin typeface="Roboto"/>
              <a:ea typeface="Roboto"/>
              <a:cs typeface="Roboto"/>
              <a:sym typeface="Roboto"/>
            </a:endParaRPr>
          </a:p>
          <a:p>
            <a:pPr algn="ctr">
              <a:buClr>
                <a:srgbClr val="000000"/>
              </a:buClr>
              <a:buSzPts val="2400"/>
            </a:pPr>
            <a:r>
              <a:rPr lang="en-GB" sz="1400" i="1">
                <a:solidFill>
                  <a:schemeClr val="lt1"/>
                </a:solidFill>
                <a:latin typeface="Roboto"/>
                <a:ea typeface="Roboto"/>
                <a:cs typeface="Roboto"/>
                <a:sym typeface="Roboto"/>
              </a:rPr>
              <a:t>Editor</a:t>
            </a:r>
            <a:endParaRPr sz="1400">
              <a:solidFill>
                <a:schemeClr val="lt1"/>
              </a:solidFill>
              <a:latin typeface="Roboto"/>
              <a:ea typeface="Roboto"/>
              <a:cs typeface="Roboto"/>
              <a:sym typeface="Roboto"/>
            </a:endParaRPr>
          </a:p>
        </p:txBody>
      </p:sp>
      <p:sp>
        <p:nvSpPr>
          <p:cNvPr id="898" name="Google Shape;898;p79"/>
          <p:cNvSpPr txBox="1"/>
          <p:nvPr/>
        </p:nvSpPr>
        <p:spPr>
          <a:xfrm>
            <a:off x="4609721" y="5712175"/>
            <a:ext cx="919600" cy="226200"/>
          </a:xfrm>
          <a:prstGeom prst="rect">
            <a:avLst/>
          </a:prstGeom>
          <a:noFill/>
          <a:ln>
            <a:noFill/>
          </a:ln>
        </p:spPr>
        <p:txBody>
          <a:bodyPr spcFirstLastPara="1" wrap="square" lIns="91433" tIns="91433" rIns="91433" bIns="91433" anchor="ctr" anchorCtr="0">
            <a:noAutofit/>
          </a:bodyPr>
          <a:lstStyle/>
          <a:p>
            <a:pPr algn="ctr">
              <a:lnSpc>
                <a:spcPct val="115000"/>
              </a:lnSpc>
              <a:buClr>
                <a:srgbClr val="000000"/>
              </a:buClr>
              <a:buSzPts val="2400"/>
            </a:pPr>
            <a:r>
              <a:rPr lang="en-GB" sz="1400">
                <a:solidFill>
                  <a:schemeClr val="lt1"/>
                </a:solidFill>
                <a:latin typeface="Roboto"/>
                <a:ea typeface="Roboto"/>
                <a:cs typeface="Roboto"/>
                <a:sym typeface="Roboto"/>
              </a:rPr>
              <a:t>bucket_1</a:t>
            </a:r>
            <a:endParaRPr sz="1400">
              <a:solidFill>
                <a:schemeClr val="lt1"/>
              </a:solidFill>
              <a:latin typeface="Roboto"/>
              <a:ea typeface="Roboto"/>
              <a:cs typeface="Roboto"/>
              <a:sym typeface="Roboto"/>
            </a:endParaRPr>
          </a:p>
        </p:txBody>
      </p:sp>
      <p:cxnSp>
        <p:nvCxnSpPr>
          <p:cNvPr id="899" name="Google Shape;899;p79"/>
          <p:cNvCxnSpPr/>
          <p:nvPr/>
        </p:nvCxnSpPr>
        <p:spPr>
          <a:xfrm>
            <a:off x="5555831" y="4624123"/>
            <a:ext cx="0" cy="600000"/>
          </a:xfrm>
          <a:prstGeom prst="straightConnector1">
            <a:avLst/>
          </a:prstGeom>
          <a:noFill/>
          <a:ln w="38100" cap="flat" cmpd="sng">
            <a:solidFill>
              <a:srgbClr val="E69138"/>
            </a:solidFill>
            <a:prstDash val="solid"/>
            <a:round/>
            <a:headEnd type="none" w="sm" len="sm"/>
            <a:tailEnd type="stealth" w="med" len="med"/>
          </a:ln>
        </p:spPr>
      </p:cxnSp>
      <p:cxnSp>
        <p:nvCxnSpPr>
          <p:cNvPr id="900" name="Google Shape;900;p79"/>
          <p:cNvCxnSpPr>
            <a:stCxn id="895" idx="3"/>
          </p:cNvCxnSpPr>
          <p:nvPr/>
        </p:nvCxnSpPr>
        <p:spPr>
          <a:xfrm>
            <a:off x="6683766" y="3375790"/>
            <a:ext cx="1095000" cy="800"/>
          </a:xfrm>
          <a:prstGeom prst="straightConnector1">
            <a:avLst/>
          </a:prstGeom>
          <a:noFill/>
          <a:ln w="28575" cap="flat" cmpd="sng">
            <a:solidFill>
              <a:schemeClr val="lt2"/>
            </a:solidFill>
            <a:prstDash val="solid"/>
            <a:round/>
            <a:headEnd type="none" w="sm" len="sm"/>
            <a:tailEnd type="stealth" w="med" len="med"/>
          </a:ln>
        </p:spPr>
      </p:cxnSp>
      <p:grpSp>
        <p:nvGrpSpPr>
          <p:cNvPr id="901" name="Google Shape;901;p79"/>
          <p:cNvGrpSpPr/>
          <p:nvPr/>
        </p:nvGrpSpPr>
        <p:grpSpPr>
          <a:xfrm>
            <a:off x="4011611" y="2005555"/>
            <a:ext cx="1671674" cy="446425"/>
            <a:chOff x="4007295" y="844868"/>
            <a:chExt cx="1565140" cy="419100"/>
          </a:xfrm>
        </p:grpSpPr>
        <p:pic>
          <p:nvPicPr>
            <p:cNvPr id="902" name="Google Shape;902;p79"/>
            <p:cNvPicPr preferRelativeResize="0"/>
            <p:nvPr/>
          </p:nvPicPr>
          <p:blipFill rotWithShape="1">
            <a:blip r:embed="rId1"/>
            <a:srcRect/>
            <a:stretch>
              <a:fillRect/>
            </a:stretch>
          </p:blipFill>
          <p:spPr>
            <a:xfrm>
              <a:off x="4007295" y="931449"/>
              <a:ext cx="253341" cy="261912"/>
            </a:xfrm>
            <a:prstGeom prst="rect">
              <a:avLst/>
            </a:prstGeom>
            <a:noFill/>
            <a:ln>
              <a:noFill/>
            </a:ln>
          </p:spPr>
        </p:pic>
        <p:sp>
          <p:nvSpPr>
            <p:cNvPr id="903" name="Google Shape;903;p79"/>
            <p:cNvSpPr txBox="1"/>
            <p:nvPr/>
          </p:nvSpPr>
          <p:spPr>
            <a:xfrm>
              <a:off x="4258736" y="844868"/>
              <a:ext cx="1313700" cy="419100"/>
            </a:xfrm>
            <a:prstGeom prst="rect">
              <a:avLst/>
            </a:prstGeom>
            <a:noFill/>
            <a:ln>
              <a:noFill/>
            </a:ln>
          </p:spPr>
          <p:txBody>
            <a:bodyPr spcFirstLastPara="1" wrap="square" lIns="91433" tIns="91433" rIns="91433" bIns="91433" anchor="t" anchorCtr="0">
              <a:noAutofit/>
            </a:bodyPr>
            <a:lstStyle/>
            <a:p>
              <a:pPr>
                <a:lnSpc>
                  <a:spcPct val="115000"/>
                </a:lnSpc>
                <a:buClr>
                  <a:srgbClr val="000000"/>
                </a:buClr>
                <a:buSzPts val="2800"/>
              </a:pPr>
              <a:r>
                <a:rPr lang="en-GB" sz="1865">
                  <a:solidFill>
                    <a:schemeClr val="lt1"/>
                  </a:solidFill>
                  <a:latin typeface="Consolas"/>
                  <a:ea typeface="Consolas"/>
                  <a:cs typeface="Consolas"/>
                  <a:sym typeface="Consolas"/>
                </a:rPr>
                <a:t>project_a</a:t>
              </a:r>
              <a:endParaRPr sz="1865">
                <a:solidFill>
                  <a:schemeClr val="lt1"/>
                </a:solidFill>
                <a:latin typeface="Consolas"/>
                <a:ea typeface="Consolas"/>
                <a:cs typeface="Consolas"/>
                <a:sym typeface="Consolas"/>
              </a:endParaRPr>
            </a:p>
          </p:txBody>
        </p:sp>
      </p:grpSp>
      <p:grpSp>
        <p:nvGrpSpPr>
          <p:cNvPr id="904" name="Google Shape;904;p79"/>
          <p:cNvGrpSpPr/>
          <p:nvPr/>
        </p:nvGrpSpPr>
        <p:grpSpPr>
          <a:xfrm>
            <a:off x="3392177" y="2970983"/>
            <a:ext cx="817481" cy="600129"/>
            <a:chOff x="4927485" y="1043139"/>
            <a:chExt cx="583193" cy="429235"/>
          </a:xfrm>
        </p:grpSpPr>
        <p:grpSp>
          <p:nvGrpSpPr>
            <p:cNvPr id="905" name="Google Shape;905;p79"/>
            <p:cNvGrpSpPr/>
            <p:nvPr/>
          </p:nvGrpSpPr>
          <p:grpSpPr>
            <a:xfrm>
              <a:off x="4927485" y="1043139"/>
              <a:ext cx="329678" cy="329678"/>
              <a:chOff x="2004225" y="3957913"/>
              <a:chExt cx="470700" cy="470700"/>
            </a:xfrm>
          </p:grpSpPr>
          <p:sp>
            <p:nvSpPr>
              <p:cNvPr id="906" name="Google Shape;906;p79"/>
              <p:cNvSpPr/>
              <p:nvPr/>
            </p:nvSpPr>
            <p:spPr>
              <a:xfrm>
                <a:off x="2004225" y="3957913"/>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07" name="Google Shape;907;p79"/>
              <p:cNvGrpSpPr/>
              <p:nvPr/>
            </p:nvGrpSpPr>
            <p:grpSpPr>
              <a:xfrm>
                <a:off x="2004225" y="3957913"/>
                <a:ext cx="470700" cy="470700"/>
                <a:chOff x="2876550" y="3933825"/>
                <a:chExt cx="470700" cy="470700"/>
              </a:xfrm>
            </p:grpSpPr>
            <p:sp>
              <p:nvSpPr>
                <p:cNvPr id="908" name="Google Shape;908;p79"/>
                <p:cNvSpPr/>
                <p:nvPr/>
              </p:nvSpPr>
              <p:spPr>
                <a:xfrm>
                  <a:off x="2876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09" name="Google Shape;909;p79" descr="chip-only.png"/>
                <p:cNvPicPr preferRelativeResize="0"/>
                <p:nvPr/>
              </p:nvPicPr>
              <p:blipFill rotWithShape="1">
                <a:blip r:embed="rId2"/>
                <a:srcRect/>
                <a:stretch>
                  <a:fillRect/>
                </a:stretch>
              </p:blipFill>
              <p:spPr>
                <a:xfrm>
                  <a:off x="2986065" y="4043325"/>
                  <a:ext cx="251671" cy="251700"/>
                </a:xfrm>
                <a:prstGeom prst="rect">
                  <a:avLst/>
                </a:prstGeom>
                <a:noFill/>
                <a:ln>
                  <a:noFill/>
                </a:ln>
              </p:spPr>
            </p:pic>
          </p:grpSp>
        </p:grpSp>
        <p:grpSp>
          <p:nvGrpSpPr>
            <p:cNvPr id="910" name="Google Shape;910;p79"/>
            <p:cNvGrpSpPr/>
            <p:nvPr/>
          </p:nvGrpSpPr>
          <p:grpSpPr>
            <a:xfrm>
              <a:off x="5181000" y="1043147"/>
              <a:ext cx="329678" cy="329678"/>
              <a:chOff x="2004225" y="3957913"/>
              <a:chExt cx="470700" cy="470700"/>
            </a:xfrm>
          </p:grpSpPr>
          <p:sp>
            <p:nvSpPr>
              <p:cNvPr id="911" name="Google Shape;911;p79"/>
              <p:cNvSpPr/>
              <p:nvPr/>
            </p:nvSpPr>
            <p:spPr>
              <a:xfrm>
                <a:off x="2004225" y="3957913"/>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12" name="Google Shape;912;p79"/>
              <p:cNvGrpSpPr/>
              <p:nvPr/>
            </p:nvGrpSpPr>
            <p:grpSpPr>
              <a:xfrm>
                <a:off x="2004225" y="3957913"/>
                <a:ext cx="470700" cy="470700"/>
                <a:chOff x="2876550" y="3933825"/>
                <a:chExt cx="470700" cy="470700"/>
              </a:xfrm>
            </p:grpSpPr>
            <p:sp>
              <p:nvSpPr>
                <p:cNvPr id="913" name="Google Shape;913;p79"/>
                <p:cNvSpPr/>
                <p:nvPr/>
              </p:nvSpPr>
              <p:spPr>
                <a:xfrm>
                  <a:off x="2876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14" name="Google Shape;914;p79" descr="chip-only.png"/>
                <p:cNvPicPr preferRelativeResize="0"/>
                <p:nvPr/>
              </p:nvPicPr>
              <p:blipFill rotWithShape="1">
                <a:blip r:embed="rId2"/>
                <a:srcRect/>
                <a:stretch>
                  <a:fillRect/>
                </a:stretch>
              </p:blipFill>
              <p:spPr>
                <a:xfrm>
                  <a:off x="2986065" y="4043325"/>
                  <a:ext cx="251671" cy="251700"/>
                </a:xfrm>
                <a:prstGeom prst="rect">
                  <a:avLst/>
                </a:prstGeom>
                <a:noFill/>
                <a:ln>
                  <a:noFill/>
                </a:ln>
              </p:spPr>
            </p:pic>
          </p:grpSp>
        </p:grpSp>
        <p:grpSp>
          <p:nvGrpSpPr>
            <p:cNvPr id="915" name="Google Shape;915;p79"/>
            <p:cNvGrpSpPr/>
            <p:nvPr/>
          </p:nvGrpSpPr>
          <p:grpSpPr>
            <a:xfrm>
              <a:off x="5054242" y="1142696"/>
              <a:ext cx="329678" cy="329678"/>
              <a:chOff x="2004225" y="3957913"/>
              <a:chExt cx="470700" cy="470700"/>
            </a:xfrm>
          </p:grpSpPr>
          <p:sp>
            <p:nvSpPr>
              <p:cNvPr id="916" name="Google Shape;916;p79"/>
              <p:cNvSpPr/>
              <p:nvPr/>
            </p:nvSpPr>
            <p:spPr>
              <a:xfrm>
                <a:off x="2004225" y="3957913"/>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17" name="Google Shape;917;p79"/>
              <p:cNvGrpSpPr/>
              <p:nvPr/>
            </p:nvGrpSpPr>
            <p:grpSpPr>
              <a:xfrm>
                <a:off x="2004225" y="3957913"/>
                <a:ext cx="470700" cy="470700"/>
                <a:chOff x="2876550" y="3933825"/>
                <a:chExt cx="470700" cy="470700"/>
              </a:xfrm>
            </p:grpSpPr>
            <p:sp>
              <p:nvSpPr>
                <p:cNvPr id="918" name="Google Shape;918;p79"/>
                <p:cNvSpPr/>
                <p:nvPr/>
              </p:nvSpPr>
              <p:spPr>
                <a:xfrm>
                  <a:off x="2876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19" name="Google Shape;919;p79" descr="chip-only.png"/>
                <p:cNvPicPr preferRelativeResize="0"/>
                <p:nvPr/>
              </p:nvPicPr>
              <p:blipFill rotWithShape="1">
                <a:blip r:embed="rId2"/>
                <a:srcRect/>
                <a:stretch>
                  <a:fillRect/>
                </a:stretch>
              </p:blipFill>
              <p:spPr>
                <a:xfrm>
                  <a:off x="2986065" y="4043325"/>
                  <a:ext cx="251671" cy="251700"/>
                </a:xfrm>
                <a:prstGeom prst="rect">
                  <a:avLst/>
                </a:prstGeom>
                <a:noFill/>
                <a:ln>
                  <a:noFill/>
                </a:ln>
              </p:spPr>
            </p:pic>
          </p:grpSp>
        </p:grpSp>
      </p:grpSp>
      <p:pic>
        <p:nvPicPr>
          <p:cNvPr id="920" name="Google Shape;920;p79" descr="manager-GCP-avatar.png"/>
          <p:cNvPicPr preferRelativeResize="0"/>
          <p:nvPr/>
        </p:nvPicPr>
        <p:blipFill rotWithShape="1">
          <a:blip r:embed="rId3"/>
          <a:srcRect/>
          <a:stretch>
            <a:fillRect/>
          </a:stretch>
        </p:blipFill>
        <p:spPr>
          <a:xfrm>
            <a:off x="5372578" y="2856646"/>
            <a:ext cx="693426" cy="691478"/>
          </a:xfrm>
          <a:prstGeom prst="rect">
            <a:avLst/>
          </a:prstGeom>
          <a:noFill/>
          <a:ln>
            <a:noFill/>
          </a:ln>
        </p:spPr>
      </p:pic>
      <p:sp>
        <p:nvSpPr>
          <p:cNvPr id="921" name="Google Shape;921;p79"/>
          <p:cNvSpPr txBox="1"/>
          <p:nvPr/>
        </p:nvSpPr>
        <p:spPr>
          <a:xfrm>
            <a:off x="2890166" y="4155298"/>
            <a:ext cx="3793600" cy="1334000"/>
          </a:xfrm>
          <a:prstGeom prst="rect">
            <a:avLst/>
          </a:prstGeom>
          <a:solidFill>
            <a:srgbClr val="FFFFFF"/>
          </a:solidFill>
          <a:ln>
            <a:noFill/>
          </a:ln>
        </p:spPr>
        <p:txBody>
          <a:bodyPr spcFirstLastPara="1" wrap="square" lIns="91433" tIns="91433" rIns="91433" bIns="91433" anchor="ctr" anchorCtr="0">
            <a:noAutofit/>
          </a:bodyPr>
          <a:lstStyle/>
          <a:p>
            <a:pPr>
              <a:lnSpc>
                <a:spcPct val="115000"/>
              </a:lnSpc>
              <a:buClr>
                <a:srgbClr val="000000"/>
              </a:buClr>
              <a:buSzPts val="2800"/>
            </a:pPr>
            <a:endParaRPr sz="1865" i="1">
              <a:solidFill>
                <a:srgbClr val="434343"/>
              </a:solidFill>
              <a:latin typeface="Open Sans"/>
              <a:ea typeface="Open Sans"/>
              <a:cs typeface="Open Sans"/>
              <a:sym typeface="Open Sans"/>
            </a:endParaRPr>
          </a:p>
        </p:txBody>
      </p:sp>
      <p:sp>
        <p:nvSpPr>
          <p:cNvPr id="922" name="Google Shape;922;p79"/>
          <p:cNvSpPr txBox="1"/>
          <p:nvPr/>
        </p:nvSpPr>
        <p:spPr>
          <a:xfrm>
            <a:off x="3036681" y="4961853"/>
            <a:ext cx="1463200" cy="326400"/>
          </a:xfrm>
          <a:prstGeom prst="rect">
            <a:avLst/>
          </a:prstGeom>
          <a:noFill/>
          <a:ln>
            <a:noFill/>
          </a:ln>
        </p:spPr>
        <p:txBody>
          <a:bodyPr spcFirstLastPara="1" wrap="square" lIns="91433" tIns="91433" rIns="91433" bIns="91433" anchor="t" anchorCtr="0">
            <a:noAutofit/>
          </a:bodyPr>
          <a:lstStyle/>
          <a:p>
            <a:pPr algn="ctr">
              <a:lnSpc>
                <a:spcPct val="115000"/>
              </a:lnSpc>
              <a:buClr>
                <a:srgbClr val="000000"/>
              </a:buClr>
              <a:buSzPts val="2400"/>
            </a:pPr>
            <a:r>
              <a:rPr lang="en-GB" sz="1400">
                <a:solidFill>
                  <a:schemeClr val="lt1"/>
                </a:solidFill>
                <a:latin typeface="Roboto"/>
                <a:ea typeface="Roboto"/>
                <a:cs typeface="Roboto"/>
                <a:sym typeface="Roboto"/>
              </a:rPr>
              <a:t>component_2</a:t>
            </a:r>
            <a:endParaRPr sz="1400">
              <a:solidFill>
                <a:schemeClr val="lt1"/>
              </a:solidFill>
              <a:latin typeface="Roboto"/>
              <a:ea typeface="Roboto"/>
              <a:cs typeface="Roboto"/>
              <a:sym typeface="Roboto"/>
            </a:endParaRPr>
          </a:p>
        </p:txBody>
      </p:sp>
      <p:sp>
        <p:nvSpPr>
          <p:cNvPr id="923" name="Google Shape;923;p79"/>
          <p:cNvSpPr txBox="1"/>
          <p:nvPr/>
        </p:nvSpPr>
        <p:spPr>
          <a:xfrm>
            <a:off x="4754943" y="4908270"/>
            <a:ext cx="1929400" cy="446800"/>
          </a:xfrm>
          <a:prstGeom prst="rect">
            <a:avLst/>
          </a:prstGeom>
          <a:noFill/>
          <a:ln>
            <a:noFill/>
          </a:ln>
        </p:spPr>
        <p:txBody>
          <a:bodyPr spcFirstLastPara="1" wrap="square" lIns="91433" tIns="91433" rIns="91433" bIns="91433" anchor="t" anchorCtr="0">
            <a:noAutofit/>
          </a:bodyPr>
          <a:lstStyle/>
          <a:p>
            <a:pPr algn="ctr">
              <a:buClr>
                <a:srgbClr val="000000"/>
              </a:buClr>
              <a:buSzPts val="2400"/>
            </a:pPr>
            <a:r>
              <a:rPr lang="en-GB" sz="1600" b="1">
                <a:solidFill>
                  <a:schemeClr val="lt1"/>
                </a:solidFill>
                <a:latin typeface="Roboto"/>
                <a:ea typeface="Roboto"/>
                <a:cs typeface="Roboto"/>
                <a:sym typeface="Roboto"/>
              </a:rPr>
              <a:t>Service Account 2</a:t>
            </a:r>
            <a:endParaRPr sz="1600" b="1">
              <a:solidFill>
                <a:schemeClr val="lt1"/>
              </a:solidFill>
              <a:latin typeface="Roboto"/>
              <a:ea typeface="Roboto"/>
              <a:cs typeface="Roboto"/>
              <a:sym typeface="Roboto"/>
            </a:endParaRPr>
          </a:p>
          <a:p>
            <a:pPr algn="ctr">
              <a:buClr>
                <a:srgbClr val="000000"/>
              </a:buClr>
              <a:buSzPts val="2400"/>
            </a:pPr>
            <a:r>
              <a:rPr lang="en-GB" sz="1600" i="1">
                <a:solidFill>
                  <a:schemeClr val="lt1"/>
                </a:solidFill>
                <a:latin typeface="Roboto"/>
                <a:ea typeface="Roboto"/>
                <a:cs typeface="Roboto"/>
                <a:sym typeface="Roboto"/>
              </a:rPr>
              <a:t>Storage.</a:t>
            </a:r>
            <a:r>
              <a:rPr lang="en-GB" sz="1400" i="1">
                <a:solidFill>
                  <a:schemeClr val="lt1"/>
                </a:solidFill>
                <a:latin typeface="Roboto"/>
                <a:ea typeface="Roboto"/>
                <a:cs typeface="Roboto"/>
                <a:sym typeface="Roboto"/>
              </a:rPr>
              <a:t>objectViewer</a:t>
            </a:r>
            <a:endParaRPr sz="1400" b="1">
              <a:solidFill>
                <a:schemeClr val="lt1"/>
              </a:solidFill>
              <a:latin typeface="Roboto"/>
              <a:ea typeface="Roboto"/>
              <a:cs typeface="Roboto"/>
              <a:sym typeface="Roboto"/>
            </a:endParaRPr>
          </a:p>
        </p:txBody>
      </p:sp>
      <p:grpSp>
        <p:nvGrpSpPr>
          <p:cNvPr id="924" name="Google Shape;924;p79"/>
          <p:cNvGrpSpPr/>
          <p:nvPr/>
        </p:nvGrpSpPr>
        <p:grpSpPr>
          <a:xfrm>
            <a:off x="3346963" y="4411464"/>
            <a:ext cx="817481" cy="600129"/>
            <a:chOff x="4927485" y="1043139"/>
            <a:chExt cx="583193" cy="429235"/>
          </a:xfrm>
        </p:grpSpPr>
        <p:grpSp>
          <p:nvGrpSpPr>
            <p:cNvPr id="925" name="Google Shape;925;p79"/>
            <p:cNvGrpSpPr/>
            <p:nvPr/>
          </p:nvGrpSpPr>
          <p:grpSpPr>
            <a:xfrm>
              <a:off x="4927485" y="1043139"/>
              <a:ext cx="329678" cy="329678"/>
              <a:chOff x="2004225" y="3957913"/>
              <a:chExt cx="470700" cy="470700"/>
            </a:xfrm>
          </p:grpSpPr>
          <p:sp>
            <p:nvSpPr>
              <p:cNvPr id="926" name="Google Shape;926;p79"/>
              <p:cNvSpPr/>
              <p:nvPr/>
            </p:nvSpPr>
            <p:spPr>
              <a:xfrm>
                <a:off x="2004225" y="3957913"/>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27" name="Google Shape;927;p79"/>
              <p:cNvGrpSpPr/>
              <p:nvPr/>
            </p:nvGrpSpPr>
            <p:grpSpPr>
              <a:xfrm>
                <a:off x="2004225" y="3957913"/>
                <a:ext cx="470700" cy="470700"/>
                <a:chOff x="2876550" y="3933825"/>
                <a:chExt cx="470700" cy="470700"/>
              </a:xfrm>
            </p:grpSpPr>
            <p:sp>
              <p:nvSpPr>
                <p:cNvPr id="928" name="Google Shape;928;p79"/>
                <p:cNvSpPr/>
                <p:nvPr/>
              </p:nvSpPr>
              <p:spPr>
                <a:xfrm>
                  <a:off x="2876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29" name="Google Shape;929;p79" descr="chip-only.png"/>
                <p:cNvPicPr preferRelativeResize="0"/>
                <p:nvPr/>
              </p:nvPicPr>
              <p:blipFill rotWithShape="1">
                <a:blip r:embed="rId2"/>
                <a:srcRect/>
                <a:stretch>
                  <a:fillRect/>
                </a:stretch>
              </p:blipFill>
              <p:spPr>
                <a:xfrm>
                  <a:off x="2986065" y="4043325"/>
                  <a:ext cx="251671" cy="251700"/>
                </a:xfrm>
                <a:prstGeom prst="rect">
                  <a:avLst/>
                </a:prstGeom>
                <a:noFill/>
                <a:ln>
                  <a:noFill/>
                </a:ln>
              </p:spPr>
            </p:pic>
          </p:grpSp>
        </p:grpSp>
        <p:grpSp>
          <p:nvGrpSpPr>
            <p:cNvPr id="930" name="Google Shape;930;p79"/>
            <p:cNvGrpSpPr/>
            <p:nvPr/>
          </p:nvGrpSpPr>
          <p:grpSpPr>
            <a:xfrm>
              <a:off x="5181000" y="1043147"/>
              <a:ext cx="329678" cy="329678"/>
              <a:chOff x="2004225" y="3957913"/>
              <a:chExt cx="470700" cy="470700"/>
            </a:xfrm>
          </p:grpSpPr>
          <p:sp>
            <p:nvSpPr>
              <p:cNvPr id="931" name="Google Shape;931;p79"/>
              <p:cNvSpPr/>
              <p:nvPr/>
            </p:nvSpPr>
            <p:spPr>
              <a:xfrm>
                <a:off x="2004225" y="3957913"/>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32" name="Google Shape;932;p79"/>
              <p:cNvGrpSpPr/>
              <p:nvPr/>
            </p:nvGrpSpPr>
            <p:grpSpPr>
              <a:xfrm>
                <a:off x="2004225" y="3957913"/>
                <a:ext cx="470700" cy="470700"/>
                <a:chOff x="2876550" y="3933825"/>
                <a:chExt cx="470700" cy="470700"/>
              </a:xfrm>
            </p:grpSpPr>
            <p:sp>
              <p:nvSpPr>
                <p:cNvPr id="933" name="Google Shape;933;p79"/>
                <p:cNvSpPr/>
                <p:nvPr/>
              </p:nvSpPr>
              <p:spPr>
                <a:xfrm>
                  <a:off x="2876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34" name="Google Shape;934;p79" descr="chip-only.png"/>
                <p:cNvPicPr preferRelativeResize="0"/>
                <p:nvPr/>
              </p:nvPicPr>
              <p:blipFill rotWithShape="1">
                <a:blip r:embed="rId2"/>
                <a:srcRect/>
                <a:stretch>
                  <a:fillRect/>
                </a:stretch>
              </p:blipFill>
              <p:spPr>
                <a:xfrm>
                  <a:off x="2986065" y="4043325"/>
                  <a:ext cx="251671" cy="251700"/>
                </a:xfrm>
                <a:prstGeom prst="rect">
                  <a:avLst/>
                </a:prstGeom>
                <a:noFill/>
                <a:ln>
                  <a:noFill/>
                </a:ln>
              </p:spPr>
            </p:pic>
          </p:grpSp>
        </p:grpSp>
        <p:grpSp>
          <p:nvGrpSpPr>
            <p:cNvPr id="935" name="Google Shape;935;p79"/>
            <p:cNvGrpSpPr/>
            <p:nvPr/>
          </p:nvGrpSpPr>
          <p:grpSpPr>
            <a:xfrm>
              <a:off x="5054242" y="1142696"/>
              <a:ext cx="329678" cy="329678"/>
              <a:chOff x="2004225" y="3957913"/>
              <a:chExt cx="470700" cy="470700"/>
            </a:xfrm>
          </p:grpSpPr>
          <p:sp>
            <p:nvSpPr>
              <p:cNvPr id="936" name="Google Shape;936;p79"/>
              <p:cNvSpPr/>
              <p:nvPr/>
            </p:nvSpPr>
            <p:spPr>
              <a:xfrm>
                <a:off x="2004225" y="3957913"/>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37" name="Google Shape;937;p79"/>
              <p:cNvGrpSpPr/>
              <p:nvPr/>
            </p:nvGrpSpPr>
            <p:grpSpPr>
              <a:xfrm>
                <a:off x="2004225" y="3957913"/>
                <a:ext cx="470700" cy="470700"/>
                <a:chOff x="2876550" y="3933825"/>
                <a:chExt cx="470700" cy="470700"/>
              </a:xfrm>
            </p:grpSpPr>
            <p:sp>
              <p:nvSpPr>
                <p:cNvPr id="938" name="Google Shape;938;p79"/>
                <p:cNvSpPr/>
                <p:nvPr/>
              </p:nvSpPr>
              <p:spPr>
                <a:xfrm>
                  <a:off x="2876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39" name="Google Shape;939;p79" descr="chip-only.png"/>
                <p:cNvPicPr preferRelativeResize="0"/>
                <p:nvPr/>
              </p:nvPicPr>
              <p:blipFill rotWithShape="1">
                <a:blip r:embed="rId2"/>
                <a:srcRect/>
                <a:stretch>
                  <a:fillRect/>
                </a:stretch>
              </p:blipFill>
              <p:spPr>
                <a:xfrm>
                  <a:off x="2986065" y="4043325"/>
                  <a:ext cx="251671" cy="251700"/>
                </a:xfrm>
                <a:prstGeom prst="rect">
                  <a:avLst/>
                </a:prstGeom>
                <a:noFill/>
                <a:ln>
                  <a:noFill/>
                </a:ln>
              </p:spPr>
            </p:pic>
          </p:grpSp>
        </p:grpSp>
      </p:grpSp>
      <p:pic>
        <p:nvPicPr>
          <p:cNvPr id="940" name="Google Shape;940;p79" descr="manager-GCP-avatar.png"/>
          <p:cNvPicPr preferRelativeResize="0"/>
          <p:nvPr/>
        </p:nvPicPr>
        <p:blipFill rotWithShape="1">
          <a:blip r:embed="rId3"/>
          <a:srcRect/>
          <a:stretch>
            <a:fillRect/>
          </a:stretch>
        </p:blipFill>
        <p:spPr>
          <a:xfrm>
            <a:off x="5372578" y="4266904"/>
            <a:ext cx="693426" cy="691478"/>
          </a:xfrm>
          <a:prstGeom prst="rect">
            <a:avLst/>
          </a:prstGeom>
          <a:noFill/>
          <a:ln>
            <a:noFill/>
          </a:ln>
        </p:spPr>
      </p:pic>
      <p:grpSp>
        <p:nvGrpSpPr>
          <p:cNvPr id="941" name="Google Shape;941;p79"/>
          <p:cNvGrpSpPr/>
          <p:nvPr/>
        </p:nvGrpSpPr>
        <p:grpSpPr>
          <a:xfrm>
            <a:off x="4156936" y="5572172"/>
            <a:ext cx="464581" cy="446506"/>
            <a:chOff x="4856100" y="4065200"/>
            <a:chExt cx="470700" cy="470700"/>
          </a:xfrm>
        </p:grpSpPr>
        <p:sp>
          <p:nvSpPr>
            <p:cNvPr id="942" name="Google Shape;942;p79"/>
            <p:cNvSpPr/>
            <p:nvPr/>
          </p:nvSpPr>
          <p:spPr>
            <a:xfrm>
              <a:off x="4856100" y="4065200"/>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43" name="Google Shape;943;p79"/>
            <p:cNvGrpSpPr/>
            <p:nvPr/>
          </p:nvGrpSpPr>
          <p:grpSpPr>
            <a:xfrm>
              <a:off x="4856100" y="4065200"/>
              <a:ext cx="470700" cy="470700"/>
              <a:chOff x="4350550" y="3933825"/>
              <a:chExt cx="470700" cy="470700"/>
            </a:xfrm>
          </p:grpSpPr>
          <p:sp>
            <p:nvSpPr>
              <p:cNvPr id="944" name="Google Shape;944;p79"/>
              <p:cNvSpPr/>
              <p:nvPr/>
            </p:nvSpPr>
            <p:spPr>
              <a:xfrm>
                <a:off x="4350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45" name="Google Shape;945;p79" descr="bucket-icon.png"/>
              <p:cNvPicPr preferRelativeResize="0"/>
              <p:nvPr/>
            </p:nvPicPr>
            <p:blipFill rotWithShape="1">
              <a:blip r:embed="rId4"/>
              <a:srcRect l="-21559" t="-6778" r="-14033" b="-10909"/>
              <a:stretch>
                <a:fillRect/>
              </a:stretch>
            </p:blipFill>
            <p:spPr>
              <a:xfrm>
                <a:off x="4454626" y="3989700"/>
                <a:ext cx="251650" cy="358950"/>
              </a:xfrm>
              <a:prstGeom prst="rect">
                <a:avLst/>
              </a:prstGeom>
              <a:noFill/>
              <a:ln>
                <a:noFill/>
              </a:ln>
            </p:spPr>
          </p:pic>
        </p:grpSp>
      </p:grpSp>
      <p:sp>
        <p:nvSpPr>
          <p:cNvPr id="946" name="Google Shape;946;p79"/>
          <p:cNvSpPr txBox="1"/>
          <p:nvPr/>
        </p:nvSpPr>
        <p:spPr>
          <a:xfrm>
            <a:off x="7934517" y="2713979"/>
            <a:ext cx="1355600" cy="1509000"/>
          </a:xfrm>
          <a:prstGeom prst="rect">
            <a:avLst/>
          </a:prstGeom>
          <a:solidFill>
            <a:srgbClr val="FFFFFF"/>
          </a:solidFill>
          <a:ln>
            <a:noFill/>
          </a:ln>
        </p:spPr>
        <p:txBody>
          <a:bodyPr spcFirstLastPara="1" wrap="square" lIns="91433" tIns="91433" rIns="91433" bIns="91433" anchor="ctr" anchorCtr="0">
            <a:noAutofit/>
          </a:bodyPr>
          <a:lstStyle/>
          <a:p>
            <a:pPr>
              <a:lnSpc>
                <a:spcPct val="115000"/>
              </a:lnSpc>
              <a:buClr>
                <a:srgbClr val="000000"/>
              </a:buClr>
              <a:buSzPts val="2800"/>
            </a:pPr>
            <a:endParaRPr sz="1865" i="1">
              <a:solidFill>
                <a:srgbClr val="434343"/>
              </a:solidFill>
              <a:latin typeface="Open Sans"/>
              <a:ea typeface="Open Sans"/>
              <a:cs typeface="Open Sans"/>
              <a:sym typeface="Open Sans"/>
            </a:endParaRPr>
          </a:p>
        </p:txBody>
      </p:sp>
      <p:grpSp>
        <p:nvGrpSpPr>
          <p:cNvPr id="947" name="Google Shape;947;p79"/>
          <p:cNvGrpSpPr/>
          <p:nvPr/>
        </p:nvGrpSpPr>
        <p:grpSpPr>
          <a:xfrm>
            <a:off x="8221099" y="2843626"/>
            <a:ext cx="817481" cy="600129"/>
            <a:chOff x="4927485" y="1043139"/>
            <a:chExt cx="583193" cy="429235"/>
          </a:xfrm>
        </p:grpSpPr>
        <p:grpSp>
          <p:nvGrpSpPr>
            <p:cNvPr id="948" name="Google Shape;948;p79"/>
            <p:cNvGrpSpPr/>
            <p:nvPr/>
          </p:nvGrpSpPr>
          <p:grpSpPr>
            <a:xfrm>
              <a:off x="4927485" y="1043139"/>
              <a:ext cx="329678" cy="329678"/>
              <a:chOff x="2004225" y="3957913"/>
              <a:chExt cx="470700" cy="470700"/>
            </a:xfrm>
          </p:grpSpPr>
          <p:sp>
            <p:nvSpPr>
              <p:cNvPr id="949" name="Google Shape;949;p79"/>
              <p:cNvSpPr/>
              <p:nvPr/>
            </p:nvSpPr>
            <p:spPr>
              <a:xfrm>
                <a:off x="2004225" y="3957913"/>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50" name="Google Shape;950;p79"/>
              <p:cNvGrpSpPr/>
              <p:nvPr/>
            </p:nvGrpSpPr>
            <p:grpSpPr>
              <a:xfrm>
                <a:off x="2004225" y="3957913"/>
                <a:ext cx="470700" cy="470700"/>
                <a:chOff x="2876550" y="3933825"/>
                <a:chExt cx="470700" cy="470700"/>
              </a:xfrm>
            </p:grpSpPr>
            <p:sp>
              <p:nvSpPr>
                <p:cNvPr id="951" name="Google Shape;951;p79"/>
                <p:cNvSpPr/>
                <p:nvPr/>
              </p:nvSpPr>
              <p:spPr>
                <a:xfrm>
                  <a:off x="2876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52" name="Google Shape;952;p79" descr="chip-only.png"/>
                <p:cNvPicPr preferRelativeResize="0"/>
                <p:nvPr/>
              </p:nvPicPr>
              <p:blipFill rotWithShape="1">
                <a:blip r:embed="rId2"/>
                <a:srcRect/>
                <a:stretch>
                  <a:fillRect/>
                </a:stretch>
              </p:blipFill>
              <p:spPr>
                <a:xfrm>
                  <a:off x="2986065" y="4043325"/>
                  <a:ext cx="251671" cy="251700"/>
                </a:xfrm>
                <a:prstGeom prst="rect">
                  <a:avLst/>
                </a:prstGeom>
                <a:noFill/>
                <a:ln>
                  <a:noFill/>
                </a:ln>
              </p:spPr>
            </p:pic>
          </p:grpSp>
        </p:grpSp>
        <p:grpSp>
          <p:nvGrpSpPr>
            <p:cNvPr id="953" name="Google Shape;953;p79"/>
            <p:cNvGrpSpPr/>
            <p:nvPr/>
          </p:nvGrpSpPr>
          <p:grpSpPr>
            <a:xfrm>
              <a:off x="5181000" y="1043147"/>
              <a:ext cx="329678" cy="329678"/>
              <a:chOff x="2004225" y="3957913"/>
              <a:chExt cx="470700" cy="470700"/>
            </a:xfrm>
          </p:grpSpPr>
          <p:sp>
            <p:nvSpPr>
              <p:cNvPr id="954" name="Google Shape;954;p79"/>
              <p:cNvSpPr/>
              <p:nvPr/>
            </p:nvSpPr>
            <p:spPr>
              <a:xfrm>
                <a:off x="2004225" y="3957913"/>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55" name="Google Shape;955;p79"/>
              <p:cNvGrpSpPr/>
              <p:nvPr/>
            </p:nvGrpSpPr>
            <p:grpSpPr>
              <a:xfrm>
                <a:off x="2004225" y="3957913"/>
                <a:ext cx="470700" cy="470700"/>
                <a:chOff x="2876550" y="3933825"/>
                <a:chExt cx="470700" cy="470700"/>
              </a:xfrm>
            </p:grpSpPr>
            <p:sp>
              <p:nvSpPr>
                <p:cNvPr id="956" name="Google Shape;956;p79"/>
                <p:cNvSpPr/>
                <p:nvPr/>
              </p:nvSpPr>
              <p:spPr>
                <a:xfrm>
                  <a:off x="2876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57" name="Google Shape;957;p79" descr="chip-only.png"/>
                <p:cNvPicPr preferRelativeResize="0"/>
                <p:nvPr/>
              </p:nvPicPr>
              <p:blipFill rotWithShape="1">
                <a:blip r:embed="rId2"/>
                <a:srcRect/>
                <a:stretch>
                  <a:fillRect/>
                </a:stretch>
              </p:blipFill>
              <p:spPr>
                <a:xfrm>
                  <a:off x="2986065" y="4043325"/>
                  <a:ext cx="251671" cy="251700"/>
                </a:xfrm>
                <a:prstGeom prst="rect">
                  <a:avLst/>
                </a:prstGeom>
                <a:noFill/>
                <a:ln>
                  <a:noFill/>
                </a:ln>
              </p:spPr>
            </p:pic>
          </p:grpSp>
        </p:grpSp>
        <p:grpSp>
          <p:nvGrpSpPr>
            <p:cNvPr id="958" name="Google Shape;958;p79"/>
            <p:cNvGrpSpPr/>
            <p:nvPr/>
          </p:nvGrpSpPr>
          <p:grpSpPr>
            <a:xfrm>
              <a:off x="5054242" y="1142696"/>
              <a:ext cx="329678" cy="329678"/>
              <a:chOff x="2004225" y="3957913"/>
              <a:chExt cx="470700" cy="470700"/>
            </a:xfrm>
          </p:grpSpPr>
          <p:sp>
            <p:nvSpPr>
              <p:cNvPr id="959" name="Google Shape;959;p79"/>
              <p:cNvSpPr/>
              <p:nvPr/>
            </p:nvSpPr>
            <p:spPr>
              <a:xfrm>
                <a:off x="2004225" y="3957913"/>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60" name="Google Shape;960;p79"/>
              <p:cNvGrpSpPr/>
              <p:nvPr/>
            </p:nvGrpSpPr>
            <p:grpSpPr>
              <a:xfrm>
                <a:off x="2004225" y="3957913"/>
                <a:ext cx="470700" cy="470700"/>
                <a:chOff x="2876550" y="3933825"/>
                <a:chExt cx="470700" cy="470700"/>
              </a:xfrm>
            </p:grpSpPr>
            <p:sp>
              <p:nvSpPr>
                <p:cNvPr id="961" name="Google Shape;961;p79"/>
                <p:cNvSpPr/>
                <p:nvPr/>
              </p:nvSpPr>
              <p:spPr>
                <a:xfrm>
                  <a:off x="2876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62" name="Google Shape;962;p79" descr="chip-only.png"/>
                <p:cNvPicPr preferRelativeResize="0"/>
                <p:nvPr/>
              </p:nvPicPr>
              <p:blipFill rotWithShape="1">
                <a:blip r:embed="rId2"/>
                <a:srcRect/>
                <a:stretch>
                  <a:fillRect/>
                </a:stretch>
              </p:blipFill>
              <p:spPr>
                <a:xfrm>
                  <a:off x="2986065" y="4043325"/>
                  <a:ext cx="251671" cy="251700"/>
                </a:xfrm>
                <a:prstGeom prst="rect">
                  <a:avLst/>
                </a:prstGeom>
                <a:noFill/>
                <a:ln>
                  <a:noFill/>
                </a:ln>
              </p:spPr>
            </p:pic>
          </p:grpSp>
        </p:grpSp>
      </p:grpSp>
      <p:grpSp>
        <p:nvGrpSpPr>
          <p:cNvPr id="963" name="Google Shape;963;p79"/>
          <p:cNvGrpSpPr/>
          <p:nvPr/>
        </p:nvGrpSpPr>
        <p:grpSpPr>
          <a:xfrm>
            <a:off x="8171569" y="3597511"/>
            <a:ext cx="502739" cy="501389"/>
            <a:chOff x="4856100" y="4065200"/>
            <a:chExt cx="470700" cy="470700"/>
          </a:xfrm>
        </p:grpSpPr>
        <p:sp>
          <p:nvSpPr>
            <p:cNvPr id="964" name="Google Shape;964;p79"/>
            <p:cNvSpPr/>
            <p:nvPr/>
          </p:nvSpPr>
          <p:spPr>
            <a:xfrm>
              <a:off x="4856100" y="4065200"/>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65" name="Google Shape;965;p79"/>
            <p:cNvGrpSpPr/>
            <p:nvPr/>
          </p:nvGrpSpPr>
          <p:grpSpPr>
            <a:xfrm>
              <a:off x="4856100" y="4065200"/>
              <a:ext cx="470700" cy="470700"/>
              <a:chOff x="4350550" y="3933825"/>
              <a:chExt cx="470700" cy="470700"/>
            </a:xfrm>
          </p:grpSpPr>
          <p:sp>
            <p:nvSpPr>
              <p:cNvPr id="966" name="Google Shape;966;p79"/>
              <p:cNvSpPr/>
              <p:nvPr/>
            </p:nvSpPr>
            <p:spPr>
              <a:xfrm>
                <a:off x="4350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67" name="Google Shape;967;p79" descr="bucket-icon.png"/>
              <p:cNvPicPr preferRelativeResize="0"/>
              <p:nvPr/>
            </p:nvPicPr>
            <p:blipFill rotWithShape="1">
              <a:blip r:embed="rId4"/>
              <a:srcRect l="-21559" t="-6778" r="-14033" b="-10909"/>
              <a:stretch>
                <a:fillRect/>
              </a:stretch>
            </p:blipFill>
            <p:spPr>
              <a:xfrm>
                <a:off x="4454626" y="3989700"/>
                <a:ext cx="251650" cy="358950"/>
              </a:xfrm>
              <a:prstGeom prst="rect">
                <a:avLst/>
              </a:prstGeom>
              <a:noFill/>
              <a:ln>
                <a:noFill/>
              </a:ln>
            </p:spPr>
          </p:pic>
        </p:grpSp>
      </p:grpSp>
      <p:grpSp>
        <p:nvGrpSpPr>
          <p:cNvPr id="968" name="Google Shape;968;p79"/>
          <p:cNvGrpSpPr/>
          <p:nvPr/>
        </p:nvGrpSpPr>
        <p:grpSpPr>
          <a:xfrm>
            <a:off x="8578497" y="3499014"/>
            <a:ext cx="502739" cy="501389"/>
            <a:chOff x="4856100" y="4065200"/>
            <a:chExt cx="470700" cy="470700"/>
          </a:xfrm>
        </p:grpSpPr>
        <p:sp>
          <p:nvSpPr>
            <p:cNvPr id="969" name="Google Shape;969;p79"/>
            <p:cNvSpPr/>
            <p:nvPr/>
          </p:nvSpPr>
          <p:spPr>
            <a:xfrm>
              <a:off x="4856100" y="4065200"/>
              <a:ext cx="470700" cy="470700"/>
            </a:xfrm>
            <a:prstGeom prst="ellipse">
              <a:avLst/>
            </a:pr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grpSp>
          <p:nvGrpSpPr>
            <p:cNvPr id="970" name="Google Shape;970;p79"/>
            <p:cNvGrpSpPr/>
            <p:nvPr/>
          </p:nvGrpSpPr>
          <p:grpSpPr>
            <a:xfrm>
              <a:off x="4856100" y="4065200"/>
              <a:ext cx="470700" cy="470700"/>
              <a:chOff x="4350550" y="3933825"/>
              <a:chExt cx="470700" cy="470700"/>
            </a:xfrm>
          </p:grpSpPr>
          <p:sp>
            <p:nvSpPr>
              <p:cNvPr id="971" name="Google Shape;971;p79"/>
              <p:cNvSpPr/>
              <p:nvPr/>
            </p:nvSpPr>
            <p:spPr>
              <a:xfrm>
                <a:off x="4350550" y="3933825"/>
                <a:ext cx="470700" cy="470700"/>
              </a:xfrm>
              <a:prstGeom prst="ellipse">
                <a:avLst/>
              </a:prstGeom>
              <a:noFill/>
              <a:ln w="9525" cap="flat" cmpd="sng">
                <a:solidFill>
                  <a:srgbClr val="4285F4"/>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935">
                  <a:solidFill>
                    <a:srgbClr val="000000"/>
                  </a:solidFill>
                  <a:latin typeface="Arial" panose="020B0604020202090204"/>
                  <a:ea typeface="Arial" panose="020B0604020202090204"/>
                  <a:cs typeface="Arial" panose="020B0604020202090204"/>
                  <a:sym typeface="Arial" panose="020B0604020202090204"/>
                </a:endParaRPr>
              </a:p>
            </p:txBody>
          </p:sp>
          <p:pic>
            <p:nvPicPr>
              <p:cNvPr id="972" name="Google Shape;972;p79" descr="bucket-icon.png"/>
              <p:cNvPicPr preferRelativeResize="0"/>
              <p:nvPr/>
            </p:nvPicPr>
            <p:blipFill rotWithShape="1">
              <a:blip r:embed="rId4"/>
              <a:srcRect l="-21559" t="-6778" r="-14033" b="-10909"/>
              <a:stretch>
                <a:fillRect/>
              </a:stretch>
            </p:blipFill>
            <p:spPr>
              <a:xfrm>
                <a:off x="4454626" y="3989700"/>
                <a:ext cx="251650" cy="358950"/>
              </a:xfrm>
              <a:prstGeom prst="rect">
                <a:avLst/>
              </a:prstGeom>
              <a:noFill/>
              <a:ln>
                <a:noFill/>
              </a:ln>
            </p:spPr>
          </p:pic>
        </p:grpSp>
      </p:grpSp>
      <p:grpSp>
        <p:nvGrpSpPr>
          <p:cNvPr id="973" name="Google Shape;973;p79"/>
          <p:cNvGrpSpPr/>
          <p:nvPr/>
        </p:nvGrpSpPr>
        <p:grpSpPr>
          <a:xfrm>
            <a:off x="7764336" y="2005555"/>
            <a:ext cx="1671674" cy="446425"/>
            <a:chOff x="4007295" y="844868"/>
            <a:chExt cx="1565140" cy="419100"/>
          </a:xfrm>
        </p:grpSpPr>
        <p:pic>
          <p:nvPicPr>
            <p:cNvPr id="974" name="Google Shape;974;p79"/>
            <p:cNvPicPr preferRelativeResize="0"/>
            <p:nvPr/>
          </p:nvPicPr>
          <p:blipFill rotWithShape="1">
            <a:blip r:embed="rId1"/>
            <a:srcRect/>
            <a:stretch>
              <a:fillRect/>
            </a:stretch>
          </p:blipFill>
          <p:spPr>
            <a:xfrm>
              <a:off x="4007295" y="931449"/>
              <a:ext cx="253341" cy="261912"/>
            </a:xfrm>
            <a:prstGeom prst="rect">
              <a:avLst/>
            </a:prstGeom>
            <a:noFill/>
            <a:ln>
              <a:noFill/>
            </a:ln>
          </p:spPr>
        </p:pic>
        <p:sp>
          <p:nvSpPr>
            <p:cNvPr id="975" name="Google Shape;975;p79"/>
            <p:cNvSpPr txBox="1"/>
            <p:nvPr/>
          </p:nvSpPr>
          <p:spPr>
            <a:xfrm>
              <a:off x="4258736" y="844868"/>
              <a:ext cx="1313700" cy="419100"/>
            </a:xfrm>
            <a:prstGeom prst="rect">
              <a:avLst/>
            </a:prstGeom>
            <a:noFill/>
            <a:ln>
              <a:noFill/>
            </a:ln>
          </p:spPr>
          <p:txBody>
            <a:bodyPr spcFirstLastPara="1" wrap="square" lIns="91433" tIns="91433" rIns="91433" bIns="91433" anchor="t" anchorCtr="0">
              <a:noAutofit/>
            </a:bodyPr>
            <a:lstStyle/>
            <a:p>
              <a:pPr>
                <a:lnSpc>
                  <a:spcPct val="115000"/>
                </a:lnSpc>
                <a:buClr>
                  <a:srgbClr val="000000"/>
                </a:buClr>
                <a:buSzPts val="2800"/>
              </a:pPr>
              <a:r>
                <a:rPr lang="en-GB" sz="1865">
                  <a:solidFill>
                    <a:schemeClr val="lt1"/>
                  </a:solidFill>
                  <a:latin typeface="Consolas"/>
                  <a:ea typeface="Consolas"/>
                  <a:cs typeface="Consolas"/>
                  <a:sym typeface="Consolas"/>
                </a:rPr>
                <a:t>project_b</a:t>
              </a:r>
              <a:endParaRPr sz="1865">
                <a:solidFill>
                  <a:schemeClr val="lt1"/>
                </a:solidFill>
                <a:latin typeface="Consolas"/>
                <a:ea typeface="Consolas"/>
                <a:cs typeface="Consolas"/>
                <a:sym typeface="Consolas"/>
              </a:endParaRPr>
            </a:p>
          </p:txBody>
        </p:sp>
      </p:grpSp>
      <p:sp>
        <p:nvSpPr>
          <p:cNvPr id="976" name="Google Shape;976;p7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You can grant different groups of VMs in a project different identities</a:t>
            </a:r>
            <a:endParaRPr lang="en-GB"/>
          </a:p>
        </p:txBody>
      </p:sp>
      <p:sp>
        <p:nvSpPr>
          <p:cNvPr id="977" name="Google Shape;977;p7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5"/>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GB" sz="2335" dirty="0"/>
              <a:t>Introduction to Security in the Cloud</a:t>
            </a:r>
            <a:endParaRPr sz="2335" dirty="0"/>
          </a:p>
          <a:p>
            <a:pPr marL="0" indent="0">
              <a:spcBef>
                <a:spcPts val="1935"/>
              </a:spcBef>
              <a:buNone/>
            </a:pPr>
            <a:r>
              <a:rPr lang="en-GB" sz="2335" dirty="0"/>
              <a:t>The Shared Security Model</a:t>
            </a:r>
            <a:endParaRPr sz="2335" dirty="0"/>
          </a:p>
          <a:p>
            <a:pPr marL="0" indent="0">
              <a:spcBef>
                <a:spcPts val="1935"/>
              </a:spcBef>
              <a:buNone/>
            </a:pPr>
            <a:r>
              <a:rPr lang="en-GB" sz="2335" dirty="0"/>
              <a:t>Encryption Options</a:t>
            </a:r>
            <a:endParaRPr sz="2335" dirty="0"/>
          </a:p>
          <a:p>
            <a:pPr marL="0" indent="0">
              <a:spcBef>
                <a:spcPts val="1935"/>
              </a:spcBef>
              <a:spcAft>
                <a:spcPts val="1935"/>
              </a:spcAft>
              <a:buNone/>
            </a:pPr>
            <a:r>
              <a:rPr lang="en-GB" sz="2335" dirty="0">
                <a:solidFill>
                  <a:schemeClr val="accent2"/>
                </a:solidFill>
              </a:rPr>
              <a:t>Authentication and Authorization with Cloud IAM</a:t>
            </a:r>
            <a:endParaRPr lang="en-GB" sz="2335" dirty="0">
              <a:solidFill>
                <a:schemeClr val="accent2"/>
              </a:solidFill>
            </a:endParaRPr>
          </a:p>
          <a:p>
            <a:pPr marL="0" indent="0">
              <a:spcBef>
                <a:spcPts val="1935"/>
              </a:spcBef>
              <a:spcAft>
                <a:spcPts val="1935"/>
              </a:spcAft>
              <a:buNone/>
            </a:pPr>
            <a:r>
              <a:rPr lang="en-US" sz="2335" dirty="0"/>
              <a:t>Identify Best Practices for Authorization using Cloud IAM</a:t>
            </a:r>
            <a:endParaRPr lang="en-US" sz="2335" dirty="0"/>
          </a:p>
          <a:p>
            <a:pPr marL="0" indent="0">
              <a:spcBef>
                <a:spcPts val="1935"/>
              </a:spcBef>
              <a:spcAft>
                <a:spcPts val="1935"/>
              </a:spcAft>
              <a:buNone/>
            </a:pPr>
            <a:endParaRPr sz="2335" dirty="0">
              <a:solidFill>
                <a:schemeClr val="accent2"/>
              </a:solidFill>
            </a:endParaRPr>
          </a:p>
        </p:txBody>
      </p:sp>
      <p:sp>
        <p:nvSpPr>
          <p:cNvPr id="495" name="Google Shape;495;p61"/>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GB"/>
              <a:t>Agenda</a:t>
            </a:r>
            <a:endParaRPr lang="en-GB"/>
          </a:p>
        </p:txBody>
      </p:sp>
      <p:sp>
        <p:nvSpPr>
          <p:cNvPr id="496" name="Google Shape;496;p6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1"/>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GCP Services</a:t>
            </a:r>
            <a:endParaRPr lang="en-US" dirty="0"/>
          </a:p>
        </p:txBody>
      </p:sp>
      <p:sp>
        <p:nvSpPr>
          <p:cNvPr id="6" name="Text Placeholder 5"/>
          <p:cNvSpPr>
            <a:spLocks noGrp="1"/>
          </p:cNvSpPr>
          <p:nvPr>
            <p:ph type="body" idx="1"/>
          </p:nvPr>
        </p:nvSpPr>
        <p:spPr>
          <a:xfrm>
            <a:off x="1134182" y="1621417"/>
            <a:ext cx="10564331" cy="4516800"/>
          </a:xfrm>
        </p:spPr>
        <p:txBody>
          <a:bodyPr/>
          <a:lstStyle/>
          <a:p>
            <a:r>
              <a:rPr lang="en-GB" dirty="0"/>
              <a:t>Google Cloud’s products and services can be broadly categorized as</a:t>
            </a:r>
            <a:endParaRPr lang="en-GB" dirty="0"/>
          </a:p>
          <a:p>
            <a:pPr lvl="1"/>
            <a:r>
              <a:rPr lang="en-GB" dirty="0"/>
              <a:t>Compute, </a:t>
            </a:r>
            <a:endParaRPr lang="en-GB" dirty="0"/>
          </a:p>
          <a:p>
            <a:pPr lvl="1"/>
            <a:r>
              <a:rPr lang="en-GB" dirty="0"/>
              <a:t>Storage, </a:t>
            </a:r>
            <a:endParaRPr lang="en-GB" dirty="0"/>
          </a:p>
          <a:p>
            <a:pPr lvl="1"/>
            <a:r>
              <a:rPr lang="en-GB" dirty="0"/>
              <a:t>Big Data, and </a:t>
            </a:r>
            <a:endParaRPr lang="en-GB" dirty="0"/>
          </a:p>
          <a:p>
            <a:pPr lvl="1"/>
            <a:r>
              <a:rPr lang="en-GB" dirty="0"/>
              <a:t>Machine Learning. </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grpSp>
        <p:nvGrpSpPr>
          <p:cNvPr id="1035" name="Google Shape;1035;p85"/>
          <p:cNvGrpSpPr/>
          <p:nvPr/>
        </p:nvGrpSpPr>
        <p:grpSpPr>
          <a:xfrm>
            <a:off x="1217168" y="1699717"/>
            <a:ext cx="8995349" cy="895200"/>
            <a:chOff x="1825752" y="2168575"/>
            <a:chExt cx="13493023" cy="1342800"/>
          </a:xfrm>
        </p:grpSpPr>
        <p:pic>
          <p:nvPicPr>
            <p:cNvPr id="1036" name="Google Shape;1036;p85"/>
            <p:cNvPicPr preferRelativeResize="0"/>
            <p:nvPr/>
          </p:nvPicPr>
          <p:blipFill>
            <a:blip r:embed="rId1"/>
            <a:stretch>
              <a:fillRect/>
            </a:stretch>
          </p:blipFill>
          <p:spPr>
            <a:xfrm>
              <a:off x="1825752" y="2338275"/>
              <a:ext cx="1042416" cy="1045704"/>
            </a:xfrm>
            <a:prstGeom prst="rect">
              <a:avLst/>
            </a:prstGeom>
            <a:noFill/>
            <a:ln>
              <a:noFill/>
            </a:ln>
            <a:effectLst>
              <a:outerShdw dist="190500" dir="2640000" algn="bl" rotWithShape="0">
                <a:srgbClr val="666666">
                  <a:alpha val="50000"/>
                </a:srgbClr>
              </a:outerShdw>
            </a:effectLst>
          </p:spPr>
        </p:pic>
        <p:sp>
          <p:nvSpPr>
            <p:cNvPr id="1037" name="Google Shape;1037;p85"/>
            <p:cNvSpPr txBox="1"/>
            <p:nvPr/>
          </p:nvSpPr>
          <p:spPr>
            <a:xfrm>
              <a:off x="3189775" y="2168575"/>
              <a:ext cx="12129000" cy="1342800"/>
            </a:xfrm>
            <a:prstGeom prst="rect">
              <a:avLst/>
            </a:prstGeom>
            <a:noFill/>
            <a:ln>
              <a:noFill/>
            </a:ln>
          </p:spPr>
          <p:txBody>
            <a:bodyPr spcFirstLastPara="1" wrap="square" lIns="60967" tIns="60967" rIns="60967" bIns="60967" anchor="ctr" anchorCtr="0">
              <a:noAutofit/>
            </a:bodyPr>
            <a:lstStyle/>
            <a:p>
              <a:r>
                <a:rPr lang="en-GB" sz="2135">
                  <a:solidFill>
                    <a:schemeClr val="lt1"/>
                  </a:solidFill>
                  <a:latin typeface="Roboto"/>
                  <a:ea typeface="Roboto"/>
                  <a:cs typeface="Roboto"/>
                  <a:sym typeface="Roboto"/>
                </a:rPr>
                <a:t>Use projects to group resources.</a:t>
              </a:r>
              <a:endParaRPr sz="2135">
                <a:solidFill>
                  <a:schemeClr val="lt1"/>
                </a:solidFill>
                <a:latin typeface="Roboto"/>
                <a:ea typeface="Roboto"/>
                <a:cs typeface="Roboto"/>
                <a:sym typeface="Roboto"/>
              </a:endParaRPr>
            </a:p>
          </p:txBody>
        </p:sp>
      </p:grpSp>
      <p:grpSp>
        <p:nvGrpSpPr>
          <p:cNvPr id="1038" name="Google Shape;1038;p85"/>
          <p:cNvGrpSpPr/>
          <p:nvPr/>
        </p:nvGrpSpPr>
        <p:grpSpPr>
          <a:xfrm>
            <a:off x="1217168" y="2561354"/>
            <a:ext cx="9304549" cy="895200"/>
            <a:chOff x="1825752" y="3441981"/>
            <a:chExt cx="13956823" cy="1342800"/>
          </a:xfrm>
        </p:grpSpPr>
        <p:pic>
          <p:nvPicPr>
            <p:cNvPr id="1039" name="Google Shape;1039;p85"/>
            <p:cNvPicPr preferRelativeResize="0"/>
            <p:nvPr/>
          </p:nvPicPr>
          <p:blipFill>
            <a:blip r:embed="rId1"/>
            <a:stretch>
              <a:fillRect/>
            </a:stretch>
          </p:blipFill>
          <p:spPr>
            <a:xfrm>
              <a:off x="1825752" y="3590529"/>
              <a:ext cx="1042416" cy="1045704"/>
            </a:xfrm>
            <a:prstGeom prst="rect">
              <a:avLst/>
            </a:prstGeom>
            <a:noFill/>
            <a:ln>
              <a:noFill/>
            </a:ln>
            <a:effectLst>
              <a:outerShdw dist="190500" dir="2640000" algn="bl" rotWithShape="0">
                <a:srgbClr val="666666">
                  <a:alpha val="50000"/>
                </a:srgbClr>
              </a:outerShdw>
            </a:effectLst>
          </p:spPr>
        </p:pic>
        <p:sp>
          <p:nvSpPr>
            <p:cNvPr id="1040" name="Google Shape;1040;p85"/>
            <p:cNvSpPr txBox="1"/>
            <p:nvPr/>
          </p:nvSpPr>
          <p:spPr>
            <a:xfrm>
              <a:off x="3189775" y="3441981"/>
              <a:ext cx="12592800" cy="1342800"/>
            </a:xfrm>
            <a:prstGeom prst="rect">
              <a:avLst/>
            </a:prstGeom>
            <a:noFill/>
            <a:ln>
              <a:noFill/>
            </a:ln>
          </p:spPr>
          <p:txBody>
            <a:bodyPr spcFirstLastPara="1" wrap="square" lIns="60967" tIns="60967" rIns="60967" bIns="60967" anchor="ctr" anchorCtr="0">
              <a:noAutofit/>
            </a:bodyPr>
            <a:lstStyle/>
            <a:p>
              <a:r>
                <a:rPr lang="en-GB" sz="2135">
                  <a:solidFill>
                    <a:schemeClr val="lt1"/>
                  </a:solidFill>
                  <a:latin typeface="Roboto"/>
                  <a:ea typeface="Roboto"/>
                  <a:cs typeface="Roboto"/>
                  <a:sym typeface="Roboto"/>
                </a:rPr>
                <a:t>Check the policy granted on each resource.</a:t>
              </a:r>
              <a:endParaRPr sz="2135">
                <a:solidFill>
                  <a:schemeClr val="lt1"/>
                </a:solidFill>
                <a:latin typeface="Roboto"/>
                <a:ea typeface="Roboto"/>
                <a:cs typeface="Roboto"/>
                <a:sym typeface="Roboto"/>
              </a:endParaRPr>
            </a:p>
          </p:txBody>
        </p:sp>
      </p:grpSp>
      <p:grpSp>
        <p:nvGrpSpPr>
          <p:cNvPr id="1041" name="Google Shape;1041;p85"/>
          <p:cNvGrpSpPr/>
          <p:nvPr/>
        </p:nvGrpSpPr>
        <p:grpSpPr>
          <a:xfrm>
            <a:off x="1217168" y="3422992"/>
            <a:ext cx="8995349" cy="895200"/>
            <a:chOff x="1825752" y="5209725"/>
            <a:chExt cx="13493023" cy="1342800"/>
          </a:xfrm>
        </p:grpSpPr>
        <p:pic>
          <p:nvPicPr>
            <p:cNvPr id="1042" name="Google Shape;1042;p85"/>
            <p:cNvPicPr preferRelativeResize="0"/>
            <p:nvPr/>
          </p:nvPicPr>
          <p:blipFill>
            <a:blip r:embed="rId1"/>
            <a:stretch>
              <a:fillRect/>
            </a:stretch>
          </p:blipFill>
          <p:spPr>
            <a:xfrm>
              <a:off x="1825752" y="5366515"/>
              <a:ext cx="1042416" cy="1045704"/>
            </a:xfrm>
            <a:prstGeom prst="rect">
              <a:avLst/>
            </a:prstGeom>
            <a:noFill/>
            <a:ln>
              <a:noFill/>
            </a:ln>
            <a:effectLst>
              <a:outerShdw dist="190500" dir="2640000" algn="bl" rotWithShape="0">
                <a:srgbClr val="666666">
                  <a:alpha val="50000"/>
                </a:srgbClr>
              </a:outerShdw>
            </a:effectLst>
          </p:spPr>
        </p:pic>
        <p:sp>
          <p:nvSpPr>
            <p:cNvPr id="1043" name="Google Shape;1043;p85"/>
            <p:cNvSpPr txBox="1"/>
            <p:nvPr/>
          </p:nvSpPr>
          <p:spPr>
            <a:xfrm>
              <a:off x="3189775" y="5209725"/>
              <a:ext cx="12129000" cy="1342800"/>
            </a:xfrm>
            <a:prstGeom prst="rect">
              <a:avLst/>
            </a:prstGeom>
            <a:noFill/>
            <a:ln>
              <a:noFill/>
            </a:ln>
          </p:spPr>
          <p:txBody>
            <a:bodyPr spcFirstLastPara="1" wrap="square" lIns="60967" tIns="60967" rIns="60967" bIns="60967" anchor="ctr" anchorCtr="0">
              <a:noAutofit/>
            </a:bodyPr>
            <a:lstStyle/>
            <a:p>
              <a:r>
                <a:rPr lang="en-GB" sz="2135">
                  <a:solidFill>
                    <a:schemeClr val="lt1"/>
                  </a:solidFill>
                  <a:latin typeface="Roboto"/>
                  <a:ea typeface="Roboto"/>
                  <a:cs typeface="Roboto"/>
                  <a:sym typeface="Roboto"/>
                </a:rPr>
                <a:t>Use "principle of least privilege."</a:t>
              </a:r>
              <a:endParaRPr sz="2135">
                <a:solidFill>
                  <a:schemeClr val="lt1"/>
                </a:solidFill>
                <a:latin typeface="Roboto"/>
                <a:ea typeface="Roboto"/>
                <a:cs typeface="Roboto"/>
                <a:sym typeface="Roboto"/>
              </a:endParaRPr>
            </a:p>
          </p:txBody>
        </p:sp>
      </p:grpSp>
      <p:grpSp>
        <p:nvGrpSpPr>
          <p:cNvPr id="1044" name="Google Shape;1044;p85"/>
          <p:cNvGrpSpPr/>
          <p:nvPr/>
        </p:nvGrpSpPr>
        <p:grpSpPr>
          <a:xfrm>
            <a:off x="1217168" y="4284629"/>
            <a:ext cx="8995349" cy="896200"/>
            <a:chOff x="1825752" y="6730300"/>
            <a:chExt cx="13493023" cy="1344300"/>
          </a:xfrm>
        </p:grpSpPr>
        <p:pic>
          <p:nvPicPr>
            <p:cNvPr id="1045" name="Google Shape;1045;p85"/>
            <p:cNvPicPr preferRelativeResize="0"/>
            <p:nvPr/>
          </p:nvPicPr>
          <p:blipFill>
            <a:blip r:embed="rId1"/>
            <a:stretch>
              <a:fillRect/>
            </a:stretch>
          </p:blipFill>
          <p:spPr>
            <a:xfrm>
              <a:off x="1825752" y="6887090"/>
              <a:ext cx="1042416" cy="1045704"/>
            </a:xfrm>
            <a:prstGeom prst="rect">
              <a:avLst/>
            </a:prstGeom>
            <a:noFill/>
            <a:ln>
              <a:noFill/>
            </a:ln>
            <a:effectLst>
              <a:outerShdw dist="190500" dir="2640000" algn="bl" rotWithShape="0">
                <a:srgbClr val="666666">
                  <a:alpha val="50000"/>
                </a:srgbClr>
              </a:outerShdw>
            </a:effectLst>
          </p:spPr>
        </p:pic>
        <p:sp>
          <p:nvSpPr>
            <p:cNvPr id="1046" name="Google Shape;1046;p85"/>
            <p:cNvSpPr txBox="1"/>
            <p:nvPr/>
          </p:nvSpPr>
          <p:spPr>
            <a:xfrm>
              <a:off x="3189775" y="6730300"/>
              <a:ext cx="12129000" cy="1344300"/>
            </a:xfrm>
            <a:prstGeom prst="rect">
              <a:avLst/>
            </a:prstGeom>
            <a:noFill/>
            <a:ln>
              <a:noFill/>
            </a:ln>
          </p:spPr>
          <p:txBody>
            <a:bodyPr spcFirstLastPara="1" wrap="square" lIns="60967" tIns="60967" rIns="60967" bIns="60967" anchor="ctr" anchorCtr="0">
              <a:noAutofit/>
            </a:bodyPr>
            <a:lstStyle/>
            <a:p>
              <a:r>
                <a:rPr lang="en-GB" sz="2135">
                  <a:solidFill>
                    <a:schemeClr val="lt1"/>
                  </a:solidFill>
                  <a:latin typeface="Roboto"/>
                  <a:ea typeface="Roboto"/>
                  <a:cs typeface="Roboto"/>
                  <a:sym typeface="Roboto"/>
                </a:rPr>
                <a:t>Use logs.</a:t>
              </a:r>
              <a:endParaRPr sz="2135">
                <a:solidFill>
                  <a:schemeClr val="lt1"/>
                </a:solidFill>
                <a:latin typeface="Roboto"/>
                <a:ea typeface="Roboto"/>
                <a:cs typeface="Roboto"/>
                <a:sym typeface="Roboto"/>
              </a:endParaRPr>
            </a:p>
          </p:txBody>
        </p:sp>
      </p:grpSp>
      <p:grpSp>
        <p:nvGrpSpPr>
          <p:cNvPr id="1047" name="Google Shape;1047;p85"/>
          <p:cNvGrpSpPr/>
          <p:nvPr/>
        </p:nvGrpSpPr>
        <p:grpSpPr>
          <a:xfrm>
            <a:off x="1217168" y="5147267"/>
            <a:ext cx="8995349" cy="896200"/>
            <a:chOff x="1825752" y="6730300"/>
            <a:chExt cx="13493023" cy="1344300"/>
          </a:xfrm>
        </p:grpSpPr>
        <p:pic>
          <p:nvPicPr>
            <p:cNvPr id="1048" name="Google Shape;1048;p85"/>
            <p:cNvPicPr preferRelativeResize="0"/>
            <p:nvPr/>
          </p:nvPicPr>
          <p:blipFill>
            <a:blip r:embed="rId1"/>
            <a:stretch>
              <a:fillRect/>
            </a:stretch>
          </p:blipFill>
          <p:spPr>
            <a:xfrm>
              <a:off x="1825752" y="6887090"/>
              <a:ext cx="1042416" cy="1045704"/>
            </a:xfrm>
            <a:prstGeom prst="rect">
              <a:avLst/>
            </a:prstGeom>
            <a:noFill/>
            <a:ln>
              <a:noFill/>
            </a:ln>
            <a:effectLst>
              <a:outerShdw dist="190500" dir="2640000" algn="bl" rotWithShape="0">
                <a:srgbClr val="666666">
                  <a:alpha val="50000"/>
                </a:srgbClr>
              </a:outerShdw>
            </a:effectLst>
          </p:spPr>
        </p:pic>
        <p:sp>
          <p:nvSpPr>
            <p:cNvPr id="1049" name="Google Shape;1049;p85"/>
            <p:cNvSpPr txBox="1"/>
            <p:nvPr/>
          </p:nvSpPr>
          <p:spPr>
            <a:xfrm>
              <a:off x="3189775" y="6730300"/>
              <a:ext cx="12129000" cy="1344300"/>
            </a:xfrm>
            <a:prstGeom prst="rect">
              <a:avLst/>
            </a:prstGeom>
            <a:noFill/>
            <a:ln>
              <a:noFill/>
            </a:ln>
          </p:spPr>
          <p:txBody>
            <a:bodyPr spcFirstLastPara="1" wrap="square" lIns="60967" tIns="60967" rIns="60967" bIns="60967" anchor="ctr" anchorCtr="0">
              <a:noAutofit/>
            </a:bodyPr>
            <a:lstStyle/>
            <a:p>
              <a:r>
                <a:rPr lang="en-GB" sz="2135">
                  <a:solidFill>
                    <a:schemeClr val="lt1"/>
                  </a:solidFill>
                  <a:latin typeface="Roboto"/>
                  <a:ea typeface="Roboto"/>
                  <a:cs typeface="Roboto"/>
                  <a:sym typeface="Roboto"/>
                </a:rPr>
                <a:t>Audit membership.</a:t>
              </a:r>
              <a:endParaRPr sz="2135">
                <a:solidFill>
                  <a:schemeClr val="lt1"/>
                </a:solidFill>
                <a:latin typeface="Roboto"/>
                <a:ea typeface="Roboto"/>
                <a:cs typeface="Roboto"/>
                <a:sym typeface="Roboto"/>
              </a:endParaRPr>
            </a:p>
          </p:txBody>
        </p:sp>
      </p:grpSp>
      <p:sp>
        <p:nvSpPr>
          <p:cNvPr id="1050" name="Google Shape;1050;p85"/>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Leverage and understand the resource hierarchy</a:t>
            </a:r>
            <a:endParaRPr lang="en-GB"/>
          </a:p>
        </p:txBody>
      </p:sp>
      <p:sp>
        <p:nvSpPr>
          <p:cNvPr id="1051" name="Google Shape;1051;p8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2"/>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86" descr="avatar-talk-bubble-icon.png"/>
          <p:cNvPicPr preferRelativeResize="0"/>
          <p:nvPr/>
        </p:nvPicPr>
        <p:blipFill rotWithShape="1">
          <a:blip r:embed="rId1"/>
          <a:srcRect/>
          <a:stretch>
            <a:fillRect/>
          </a:stretch>
        </p:blipFill>
        <p:spPr>
          <a:xfrm>
            <a:off x="2340682" y="2988893"/>
            <a:ext cx="1794601" cy="1794601"/>
          </a:xfrm>
          <a:prstGeom prst="rect">
            <a:avLst/>
          </a:prstGeom>
          <a:noFill/>
          <a:ln>
            <a:noFill/>
          </a:ln>
        </p:spPr>
      </p:pic>
      <p:sp>
        <p:nvSpPr>
          <p:cNvPr id="1057" name="Google Shape;1057;p86"/>
          <p:cNvSpPr txBox="1"/>
          <p:nvPr/>
        </p:nvSpPr>
        <p:spPr>
          <a:xfrm>
            <a:off x="2340683" y="4631100"/>
            <a:ext cx="1794600" cy="731600"/>
          </a:xfrm>
          <a:prstGeom prst="rect">
            <a:avLst/>
          </a:prstGeom>
          <a:noFill/>
          <a:ln>
            <a:noFill/>
          </a:ln>
        </p:spPr>
        <p:txBody>
          <a:bodyPr spcFirstLastPara="1" wrap="square" lIns="121900" tIns="121900" rIns="121900" bIns="121900" anchor="ctr" anchorCtr="0">
            <a:noAutofit/>
          </a:bodyPr>
          <a:lstStyle/>
          <a:p>
            <a:pPr>
              <a:buClr>
                <a:srgbClr val="000000"/>
              </a:buClr>
              <a:buSzPts val="2800"/>
            </a:pPr>
            <a:r>
              <a:rPr lang="en-GB" sz="2000">
                <a:solidFill>
                  <a:schemeClr val="accent2"/>
                </a:solidFill>
                <a:latin typeface="Roboto"/>
                <a:ea typeface="Roboto"/>
                <a:cs typeface="Roboto"/>
                <a:sym typeface="Roboto"/>
              </a:rPr>
              <a:t>Network Admin Group</a:t>
            </a:r>
            <a:endParaRPr sz="2000">
              <a:solidFill>
                <a:schemeClr val="accent2"/>
              </a:solidFill>
              <a:latin typeface="Roboto"/>
              <a:ea typeface="Roboto"/>
              <a:cs typeface="Roboto"/>
              <a:sym typeface="Roboto"/>
            </a:endParaRPr>
          </a:p>
        </p:txBody>
      </p:sp>
      <p:sp>
        <p:nvSpPr>
          <p:cNvPr id="1058" name="Google Shape;1058;p86"/>
          <p:cNvSpPr txBox="1"/>
          <p:nvPr/>
        </p:nvSpPr>
        <p:spPr>
          <a:xfrm>
            <a:off x="7882217" y="2121517"/>
            <a:ext cx="2233600" cy="894000"/>
          </a:xfrm>
          <a:prstGeom prst="rect">
            <a:avLst/>
          </a:prstGeom>
          <a:noFill/>
          <a:ln>
            <a:noFill/>
          </a:ln>
        </p:spPr>
        <p:txBody>
          <a:bodyPr spcFirstLastPara="1" wrap="square" lIns="121900" tIns="121900" rIns="121900" bIns="121900" anchor="ctr" anchorCtr="0">
            <a:noAutofit/>
          </a:bodyPr>
          <a:lstStyle/>
          <a:p>
            <a:pPr>
              <a:buClr>
                <a:srgbClr val="000000"/>
              </a:buClr>
              <a:buSzPts val="2800"/>
            </a:pPr>
            <a:r>
              <a:rPr lang="en-GB" sz="2000">
                <a:solidFill>
                  <a:schemeClr val="accent2"/>
                </a:solidFill>
                <a:latin typeface="Roboto"/>
                <a:ea typeface="Roboto"/>
                <a:cs typeface="Roboto"/>
                <a:sym typeface="Roboto"/>
              </a:rPr>
              <a:t>Group needing </a:t>
            </a:r>
            <a:r>
              <a:rPr lang="en-GB" sz="2000">
                <a:solidFill>
                  <a:schemeClr val="accent2"/>
                </a:solidFill>
                <a:latin typeface="Consolas"/>
                <a:ea typeface="Consolas"/>
                <a:cs typeface="Consolas"/>
                <a:sym typeface="Consolas"/>
              </a:rPr>
              <a:t>read_only role</a:t>
            </a:r>
            <a:endParaRPr sz="2000">
              <a:solidFill>
                <a:schemeClr val="accent2"/>
              </a:solidFill>
              <a:latin typeface="Consolas"/>
              <a:ea typeface="Consolas"/>
              <a:cs typeface="Consolas"/>
              <a:sym typeface="Consolas"/>
            </a:endParaRPr>
          </a:p>
        </p:txBody>
      </p:sp>
      <p:sp>
        <p:nvSpPr>
          <p:cNvPr id="1059" name="Google Shape;1059;p86"/>
          <p:cNvSpPr txBox="1"/>
          <p:nvPr/>
        </p:nvSpPr>
        <p:spPr>
          <a:xfrm>
            <a:off x="7882217" y="4653300"/>
            <a:ext cx="2233600" cy="894000"/>
          </a:xfrm>
          <a:prstGeom prst="rect">
            <a:avLst/>
          </a:prstGeom>
          <a:noFill/>
          <a:ln>
            <a:noFill/>
          </a:ln>
        </p:spPr>
        <p:txBody>
          <a:bodyPr spcFirstLastPara="1" wrap="square" lIns="121900" tIns="121900" rIns="121900" bIns="121900" anchor="ctr" anchorCtr="0">
            <a:noAutofit/>
          </a:bodyPr>
          <a:lstStyle/>
          <a:p>
            <a:pPr>
              <a:buClr>
                <a:srgbClr val="000000"/>
              </a:buClr>
              <a:buSzPts val="2800"/>
            </a:pPr>
            <a:r>
              <a:rPr lang="en-GB" sz="2000">
                <a:solidFill>
                  <a:schemeClr val="accent2"/>
                </a:solidFill>
                <a:latin typeface="Roboto"/>
                <a:ea typeface="Roboto"/>
                <a:cs typeface="Roboto"/>
                <a:sym typeface="Roboto"/>
              </a:rPr>
              <a:t>Group needing </a:t>
            </a:r>
            <a:r>
              <a:rPr lang="en-GB" sz="2000">
                <a:solidFill>
                  <a:schemeClr val="accent2"/>
                </a:solidFill>
                <a:latin typeface="Consolas"/>
                <a:ea typeface="Consolas"/>
                <a:cs typeface="Consolas"/>
                <a:sym typeface="Consolas"/>
              </a:rPr>
              <a:t>read_write role</a:t>
            </a:r>
            <a:endParaRPr sz="2000">
              <a:solidFill>
                <a:schemeClr val="accent2"/>
              </a:solidFill>
              <a:latin typeface="Consolas"/>
              <a:ea typeface="Consolas"/>
              <a:cs typeface="Consolas"/>
              <a:sym typeface="Consolas"/>
            </a:endParaRPr>
          </a:p>
        </p:txBody>
      </p:sp>
      <p:pic>
        <p:nvPicPr>
          <p:cNvPr id="1060" name="Google Shape;1060;p86" descr="avatar-talk-bubble-icon.png"/>
          <p:cNvPicPr preferRelativeResize="0"/>
          <p:nvPr/>
        </p:nvPicPr>
        <p:blipFill rotWithShape="1">
          <a:blip r:embed="rId1"/>
          <a:srcRect/>
          <a:stretch>
            <a:fillRect/>
          </a:stretch>
        </p:blipFill>
        <p:spPr>
          <a:xfrm>
            <a:off x="6087616" y="4286010"/>
            <a:ext cx="1794601" cy="1794601"/>
          </a:xfrm>
          <a:prstGeom prst="rect">
            <a:avLst/>
          </a:prstGeom>
          <a:noFill/>
          <a:ln>
            <a:noFill/>
          </a:ln>
        </p:spPr>
      </p:pic>
      <p:pic>
        <p:nvPicPr>
          <p:cNvPr id="1061" name="Google Shape;1061;p86" descr="avatar-talk-bubble-icon.png"/>
          <p:cNvPicPr preferRelativeResize="0"/>
          <p:nvPr/>
        </p:nvPicPr>
        <p:blipFill rotWithShape="1">
          <a:blip r:embed="rId1"/>
          <a:srcRect/>
          <a:stretch>
            <a:fillRect/>
          </a:stretch>
        </p:blipFill>
        <p:spPr>
          <a:xfrm>
            <a:off x="6087616" y="1787560"/>
            <a:ext cx="1794601" cy="1794601"/>
          </a:xfrm>
          <a:prstGeom prst="rect">
            <a:avLst/>
          </a:prstGeom>
          <a:noFill/>
          <a:ln>
            <a:noFill/>
          </a:ln>
        </p:spPr>
      </p:pic>
      <p:cxnSp>
        <p:nvCxnSpPr>
          <p:cNvPr id="1062" name="Google Shape;1062;p86"/>
          <p:cNvCxnSpPr>
            <a:stCxn id="1056" idx="3"/>
            <a:endCxn id="1061" idx="1"/>
          </p:cNvCxnSpPr>
          <p:nvPr/>
        </p:nvCxnSpPr>
        <p:spPr>
          <a:xfrm rot="10800000" flipH="1">
            <a:off x="4135283" y="2684793"/>
            <a:ext cx="1952400" cy="1201400"/>
          </a:xfrm>
          <a:prstGeom prst="bentConnector3">
            <a:avLst>
              <a:gd name="adj1" fmla="val 49998"/>
            </a:avLst>
          </a:prstGeom>
          <a:noFill/>
          <a:ln w="19050" cap="flat" cmpd="sng">
            <a:solidFill>
              <a:schemeClr val="dk2"/>
            </a:solidFill>
            <a:prstDash val="solid"/>
            <a:round/>
            <a:headEnd type="none" w="med" len="med"/>
            <a:tailEnd type="triangle" w="med" len="med"/>
          </a:ln>
        </p:spPr>
      </p:cxnSp>
      <p:cxnSp>
        <p:nvCxnSpPr>
          <p:cNvPr id="1063" name="Google Shape;1063;p86"/>
          <p:cNvCxnSpPr>
            <a:stCxn id="1056" idx="3"/>
            <a:endCxn id="1060" idx="1"/>
          </p:cNvCxnSpPr>
          <p:nvPr/>
        </p:nvCxnSpPr>
        <p:spPr>
          <a:xfrm>
            <a:off x="4135283" y="3886193"/>
            <a:ext cx="1952400" cy="1297200"/>
          </a:xfrm>
          <a:prstGeom prst="bentConnector3">
            <a:avLst>
              <a:gd name="adj1" fmla="val 49998"/>
            </a:avLst>
          </a:prstGeom>
          <a:noFill/>
          <a:ln w="19050" cap="flat" cmpd="sng">
            <a:solidFill>
              <a:schemeClr val="dk2"/>
            </a:solidFill>
            <a:prstDash val="solid"/>
            <a:round/>
            <a:headEnd type="none" w="med" len="med"/>
            <a:tailEnd type="triangle" w="med" len="med"/>
          </a:ln>
        </p:spPr>
      </p:cxnSp>
      <p:sp>
        <p:nvSpPr>
          <p:cNvPr id="1064" name="Google Shape;1064;p86"/>
          <p:cNvSpPr txBox="1"/>
          <p:nvPr/>
        </p:nvSpPr>
        <p:spPr>
          <a:xfrm>
            <a:off x="10717" y="-478750"/>
            <a:ext cx="12258600" cy="478800"/>
          </a:xfrm>
          <a:prstGeom prst="rect">
            <a:avLst/>
          </a:prstGeom>
          <a:noFill/>
          <a:ln>
            <a:noFill/>
          </a:ln>
        </p:spPr>
        <p:txBody>
          <a:bodyPr spcFirstLastPara="1" wrap="square" lIns="60950" tIns="60950" rIns="60950" bIns="60950" anchor="t" anchorCtr="0">
            <a:noAutofit/>
          </a:bodyPr>
          <a:lstStyle/>
          <a:p>
            <a:pPr algn="ctr"/>
            <a:r>
              <a:rPr lang="en-GB" sz="2400">
                <a:solidFill>
                  <a:schemeClr val="accent3"/>
                </a:solidFill>
                <a:latin typeface="Roboto"/>
                <a:ea typeface="Roboto"/>
                <a:cs typeface="Roboto"/>
                <a:sym typeface="Roboto"/>
              </a:rPr>
              <a:t>Optional content available for use if required</a:t>
            </a:r>
            <a:endParaRPr sz="2400">
              <a:solidFill>
                <a:schemeClr val="accent3"/>
              </a:solidFill>
              <a:latin typeface="Roboto"/>
              <a:ea typeface="Roboto"/>
              <a:cs typeface="Roboto"/>
              <a:sym typeface="Roboto"/>
            </a:endParaRPr>
          </a:p>
        </p:txBody>
      </p:sp>
      <p:sp>
        <p:nvSpPr>
          <p:cNvPr id="1065" name="Google Shape;1065;p8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 Grant roles to groups instead of individuals</a:t>
            </a:r>
            <a:endParaRPr lang="en-GB"/>
          </a:p>
        </p:txBody>
      </p:sp>
      <p:sp>
        <p:nvSpPr>
          <p:cNvPr id="1066" name="Google Shape;1066;p8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2"/>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87"/>
          <p:cNvGrpSpPr/>
          <p:nvPr/>
        </p:nvGrpSpPr>
        <p:grpSpPr>
          <a:xfrm>
            <a:off x="1217168" y="1801317"/>
            <a:ext cx="8995349" cy="895200"/>
            <a:chOff x="1825752" y="2168575"/>
            <a:chExt cx="13493023" cy="1342800"/>
          </a:xfrm>
        </p:grpSpPr>
        <p:pic>
          <p:nvPicPr>
            <p:cNvPr id="1072" name="Google Shape;1072;p87"/>
            <p:cNvPicPr preferRelativeResize="0"/>
            <p:nvPr/>
          </p:nvPicPr>
          <p:blipFill>
            <a:blip r:embed="rId1"/>
            <a:stretch>
              <a:fillRect/>
            </a:stretch>
          </p:blipFill>
          <p:spPr>
            <a:xfrm>
              <a:off x="1825752" y="2338275"/>
              <a:ext cx="1042416" cy="1045704"/>
            </a:xfrm>
            <a:prstGeom prst="rect">
              <a:avLst/>
            </a:prstGeom>
            <a:noFill/>
            <a:ln>
              <a:noFill/>
            </a:ln>
            <a:effectLst>
              <a:outerShdw dist="190500" dir="2640000" algn="bl" rotWithShape="0">
                <a:srgbClr val="666666">
                  <a:alpha val="50000"/>
                </a:srgbClr>
              </a:outerShdw>
            </a:effectLst>
          </p:spPr>
        </p:pic>
        <p:sp>
          <p:nvSpPr>
            <p:cNvPr id="1073" name="Google Shape;1073;p87"/>
            <p:cNvSpPr txBox="1"/>
            <p:nvPr/>
          </p:nvSpPr>
          <p:spPr>
            <a:xfrm>
              <a:off x="3189775" y="2168575"/>
              <a:ext cx="12129000" cy="1342800"/>
            </a:xfrm>
            <a:prstGeom prst="rect">
              <a:avLst/>
            </a:prstGeom>
            <a:noFill/>
            <a:ln>
              <a:noFill/>
            </a:ln>
          </p:spPr>
          <p:txBody>
            <a:bodyPr spcFirstLastPara="1" wrap="square" lIns="60967" tIns="60967" rIns="60967" bIns="60967" anchor="ctr" anchorCtr="0">
              <a:noAutofit/>
            </a:bodyPr>
            <a:lstStyle/>
            <a:p>
              <a:r>
                <a:rPr lang="en-GB" sz="2135">
                  <a:solidFill>
                    <a:schemeClr val="lt1"/>
                  </a:solidFill>
                  <a:latin typeface="Roboto"/>
                  <a:ea typeface="Roboto"/>
                  <a:cs typeface="Roboto"/>
                  <a:sym typeface="Roboto"/>
                </a:rPr>
                <a:t>Be very careful granting</a:t>
              </a:r>
              <a:r>
                <a:rPr lang="en-GB" sz="2135">
                  <a:solidFill>
                    <a:srgbClr val="3C4043"/>
                  </a:solidFill>
                  <a:latin typeface="Google Sans"/>
                  <a:ea typeface="Google Sans"/>
                  <a:cs typeface="Google Sans"/>
                  <a:sym typeface="Google Sans"/>
                </a:rPr>
                <a:t> </a:t>
              </a:r>
              <a:r>
                <a:rPr lang="en-GB" sz="2135">
                  <a:solidFill>
                    <a:schemeClr val="lt1"/>
                  </a:solidFill>
                  <a:latin typeface="Consolas"/>
                  <a:ea typeface="Consolas"/>
                  <a:cs typeface="Consolas"/>
                  <a:sym typeface="Consolas"/>
                </a:rPr>
                <a:t>serviceAccountUser </a:t>
              </a:r>
              <a:r>
                <a:rPr lang="en-GB" sz="2135">
                  <a:solidFill>
                    <a:schemeClr val="lt1"/>
                  </a:solidFill>
                  <a:latin typeface="Roboto"/>
                  <a:ea typeface="Roboto"/>
                  <a:cs typeface="Roboto"/>
                  <a:sym typeface="Roboto"/>
                </a:rPr>
                <a:t>role.</a:t>
              </a:r>
              <a:endParaRPr sz="2135">
                <a:solidFill>
                  <a:schemeClr val="lt1"/>
                </a:solidFill>
                <a:latin typeface="Roboto"/>
                <a:ea typeface="Roboto"/>
                <a:cs typeface="Roboto"/>
                <a:sym typeface="Roboto"/>
              </a:endParaRPr>
            </a:p>
          </p:txBody>
        </p:sp>
      </p:grpSp>
      <p:grpSp>
        <p:nvGrpSpPr>
          <p:cNvPr id="1074" name="Google Shape;1074;p87"/>
          <p:cNvGrpSpPr/>
          <p:nvPr/>
        </p:nvGrpSpPr>
        <p:grpSpPr>
          <a:xfrm>
            <a:off x="1217168" y="2887321"/>
            <a:ext cx="9304549" cy="895200"/>
            <a:chOff x="1825752" y="3689150"/>
            <a:chExt cx="13956823" cy="1342800"/>
          </a:xfrm>
        </p:grpSpPr>
        <p:pic>
          <p:nvPicPr>
            <p:cNvPr id="1075" name="Google Shape;1075;p87"/>
            <p:cNvPicPr preferRelativeResize="0"/>
            <p:nvPr/>
          </p:nvPicPr>
          <p:blipFill>
            <a:blip r:embed="rId1"/>
            <a:stretch>
              <a:fillRect/>
            </a:stretch>
          </p:blipFill>
          <p:spPr>
            <a:xfrm>
              <a:off x="1825752" y="3845940"/>
              <a:ext cx="1042416" cy="1045704"/>
            </a:xfrm>
            <a:prstGeom prst="rect">
              <a:avLst/>
            </a:prstGeom>
            <a:noFill/>
            <a:ln>
              <a:noFill/>
            </a:ln>
            <a:effectLst>
              <a:outerShdw dist="190500" dir="2640000" algn="bl" rotWithShape="0">
                <a:srgbClr val="666666">
                  <a:alpha val="50000"/>
                </a:srgbClr>
              </a:outerShdw>
            </a:effectLst>
          </p:spPr>
        </p:pic>
        <p:sp>
          <p:nvSpPr>
            <p:cNvPr id="1076" name="Google Shape;1076;p87"/>
            <p:cNvSpPr txBox="1"/>
            <p:nvPr/>
          </p:nvSpPr>
          <p:spPr>
            <a:xfrm>
              <a:off x="3189775" y="3689150"/>
              <a:ext cx="12592800" cy="1342800"/>
            </a:xfrm>
            <a:prstGeom prst="rect">
              <a:avLst/>
            </a:prstGeom>
            <a:noFill/>
            <a:ln>
              <a:noFill/>
            </a:ln>
          </p:spPr>
          <p:txBody>
            <a:bodyPr spcFirstLastPara="1" wrap="square" lIns="60967" tIns="60967" rIns="60967" bIns="60967" anchor="ctr" anchorCtr="0">
              <a:noAutofit/>
            </a:bodyPr>
            <a:lstStyle/>
            <a:p>
              <a:r>
                <a:rPr lang="en-GB" sz="2135">
                  <a:solidFill>
                    <a:schemeClr val="lt1"/>
                  </a:solidFill>
                  <a:latin typeface="Roboto"/>
                  <a:ea typeface="Roboto"/>
                  <a:cs typeface="Roboto"/>
                  <a:sym typeface="Roboto"/>
                </a:rPr>
                <a:t>When you create a service account, give it a display name that clearly identifies its purpose</a:t>
              </a:r>
              <a:r>
                <a:rPr lang="en-GB" sz="2135">
                  <a:solidFill>
                    <a:srgbClr val="3C4043"/>
                  </a:solidFill>
                  <a:latin typeface="Google Sans"/>
                  <a:ea typeface="Google Sans"/>
                  <a:cs typeface="Google Sans"/>
                  <a:sym typeface="Google Sans"/>
                </a:rPr>
                <a:t>.</a:t>
              </a:r>
              <a:endParaRPr sz="2135">
                <a:solidFill>
                  <a:srgbClr val="3C4043"/>
                </a:solidFill>
                <a:latin typeface="Google Sans"/>
                <a:ea typeface="Google Sans"/>
                <a:cs typeface="Google Sans"/>
                <a:sym typeface="Google Sans"/>
              </a:endParaRPr>
            </a:p>
          </p:txBody>
        </p:sp>
      </p:grpSp>
      <p:grpSp>
        <p:nvGrpSpPr>
          <p:cNvPr id="1077" name="Google Shape;1077;p87"/>
          <p:cNvGrpSpPr/>
          <p:nvPr/>
        </p:nvGrpSpPr>
        <p:grpSpPr>
          <a:xfrm>
            <a:off x="1217168" y="3973325"/>
            <a:ext cx="8995349" cy="895200"/>
            <a:chOff x="1825752" y="5209725"/>
            <a:chExt cx="13493023" cy="1342800"/>
          </a:xfrm>
        </p:grpSpPr>
        <p:pic>
          <p:nvPicPr>
            <p:cNvPr id="1078" name="Google Shape;1078;p87"/>
            <p:cNvPicPr preferRelativeResize="0"/>
            <p:nvPr/>
          </p:nvPicPr>
          <p:blipFill>
            <a:blip r:embed="rId1"/>
            <a:stretch>
              <a:fillRect/>
            </a:stretch>
          </p:blipFill>
          <p:spPr>
            <a:xfrm>
              <a:off x="1825752" y="5366515"/>
              <a:ext cx="1042416" cy="1045704"/>
            </a:xfrm>
            <a:prstGeom prst="rect">
              <a:avLst/>
            </a:prstGeom>
            <a:noFill/>
            <a:ln>
              <a:noFill/>
            </a:ln>
            <a:effectLst>
              <a:outerShdw dist="190500" dir="2640000" algn="bl" rotWithShape="0">
                <a:srgbClr val="666666">
                  <a:alpha val="50000"/>
                </a:srgbClr>
              </a:outerShdw>
            </a:effectLst>
          </p:spPr>
        </p:pic>
        <p:sp>
          <p:nvSpPr>
            <p:cNvPr id="1079" name="Google Shape;1079;p87"/>
            <p:cNvSpPr txBox="1"/>
            <p:nvPr/>
          </p:nvSpPr>
          <p:spPr>
            <a:xfrm>
              <a:off x="3189775" y="5209725"/>
              <a:ext cx="12129000" cy="1342800"/>
            </a:xfrm>
            <a:prstGeom prst="rect">
              <a:avLst/>
            </a:prstGeom>
            <a:noFill/>
            <a:ln>
              <a:noFill/>
            </a:ln>
          </p:spPr>
          <p:txBody>
            <a:bodyPr spcFirstLastPara="1" wrap="square" lIns="60967" tIns="60967" rIns="60967" bIns="60967" anchor="ctr" anchorCtr="0">
              <a:noAutofit/>
            </a:bodyPr>
            <a:lstStyle/>
            <a:p>
              <a:r>
                <a:rPr lang="en-GB" sz="2135">
                  <a:solidFill>
                    <a:schemeClr val="lt1"/>
                  </a:solidFill>
                  <a:latin typeface="Roboto"/>
                  <a:ea typeface="Roboto"/>
                  <a:cs typeface="Roboto"/>
                  <a:sym typeface="Roboto"/>
                </a:rPr>
                <a:t>Establish a naming convention for service accounts.</a:t>
              </a:r>
              <a:endParaRPr sz="2135">
                <a:solidFill>
                  <a:schemeClr val="lt1"/>
                </a:solidFill>
                <a:latin typeface="Roboto"/>
                <a:ea typeface="Roboto"/>
                <a:cs typeface="Roboto"/>
                <a:sym typeface="Roboto"/>
              </a:endParaRPr>
            </a:p>
          </p:txBody>
        </p:sp>
      </p:grpSp>
      <p:grpSp>
        <p:nvGrpSpPr>
          <p:cNvPr id="1080" name="Google Shape;1080;p87"/>
          <p:cNvGrpSpPr/>
          <p:nvPr/>
        </p:nvGrpSpPr>
        <p:grpSpPr>
          <a:xfrm>
            <a:off x="1217168" y="5059329"/>
            <a:ext cx="8995349" cy="896200"/>
            <a:chOff x="1825752" y="6730300"/>
            <a:chExt cx="13493023" cy="1344300"/>
          </a:xfrm>
        </p:grpSpPr>
        <p:pic>
          <p:nvPicPr>
            <p:cNvPr id="1081" name="Google Shape;1081;p87"/>
            <p:cNvPicPr preferRelativeResize="0"/>
            <p:nvPr/>
          </p:nvPicPr>
          <p:blipFill>
            <a:blip r:embed="rId1"/>
            <a:stretch>
              <a:fillRect/>
            </a:stretch>
          </p:blipFill>
          <p:spPr>
            <a:xfrm>
              <a:off x="1825752" y="6887090"/>
              <a:ext cx="1042416" cy="1045704"/>
            </a:xfrm>
            <a:prstGeom prst="rect">
              <a:avLst/>
            </a:prstGeom>
            <a:noFill/>
            <a:ln>
              <a:noFill/>
            </a:ln>
            <a:effectLst>
              <a:outerShdw dist="190500" dir="2640000" algn="bl" rotWithShape="0">
                <a:srgbClr val="666666">
                  <a:alpha val="50000"/>
                </a:srgbClr>
              </a:outerShdw>
            </a:effectLst>
          </p:spPr>
        </p:pic>
        <p:sp>
          <p:nvSpPr>
            <p:cNvPr id="1082" name="Google Shape;1082;p87"/>
            <p:cNvSpPr txBox="1"/>
            <p:nvPr/>
          </p:nvSpPr>
          <p:spPr>
            <a:xfrm>
              <a:off x="3189775" y="6730300"/>
              <a:ext cx="12129000" cy="1344300"/>
            </a:xfrm>
            <a:prstGeom prst="rect">
              <a:avLst/>
            </a:prstGeom>
            <a:noFill/>
            <a:ln>
              <a:noFill/>
            </a:ln>
          </p:spPr>
          <p:txBody>
            <a:bodyPr spcFirstLastPara="1" wrap="square" lIns="60967" tIns="60967" rIns="60967" bIns="60967" anchor="ctr" anchorCtr="0">
              <a:noAutofit/>
            </a:bodyPr>
            <a:lstStyle/>
            <a:p>
              <a:r>
                <a:rPr lang="en-GB" sz="2135">
                  <a:solidFill>
                    <a:schemeClr val="lt1"/>
                  </a:solidFill>
                  <a:latin typeface="Roboto"/>
                  <a:ea typeface="Roboto"/>
                  <a:cs typeface="Roboto"/>
                  <a:sym typeface="Roboto"/>
                </a:rPr>
                <a:t>Establish key rotation policies and methods.</a:t>
              </a:r>
              <a:endParaRPr sz="2135">
                <a:solidFill>
                  <a:schemeClr val="lt1"/>
                </a:solidFill>
                <a:latin typeface="Roboto"/>
                <a:ea typeface="Roboto"/>
                <a:cs typeface="Roboto"/>
                <a:sym typeface="Roboto"/>
              </a:endParaRPr>
            </a:p>
          </p:txBody>
        </p:sp>
      </p:grpSp>
      <p:sp>
        <p:nvSpPr>
          <p:cNvPr id="1083" name="Google Shape;1083;p8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a:t>Best practices for service accounts</a:t>
            </a:r>
            <a:endParaRPr lang="en-GB"/>
          </a:p>
        </p:txBody>
      </p:sp>
      <p:sp>
        <p:nvSpPr>
          <p:cNvPr id="1084" name="Google Shape;1084;p8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SzPts val="2200"/>
            </a:pPr>
            <a:r>
              <a:rPr lang="en-GB" sz="1065">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a:solidFill>
                  <a:srgbClr val="3B83F3"/>
                </a:solidFill>
                <a:latin typeface="Google Sans"/>
                <a:ea typeface="Google Sans"/>
                <a:cs typeface="Google Sans"/>
                <a:sym typeface="Google Sans"/>
                <a:hlinkClick r:id="rId2"/>
              </a:rPr>
              <a:t>Website</a:t>
            </a:r>
            <a:r>
              <a:rPr lang="en-GB" sz="1065">
                <a:solidFill>
                  <a:srgbClr val="546E7A"/>
                </a:solidFill>
                <a:latin typeface="Google Sans"/>
                <a:ea typeface="Google Sans"/>
                <a:cs typeface="Google Sans"/>
                <a:sym typeface="Google Sans"/>
              </a:rPr>
              <a:t>.</a:t>
            </a:r>
            <a:endParaRPr sz="1065">
              <a:solidFill>
                <a:srgbClr val="999999"/>
              </a:solidFill>
              <a:latin typeface="Google Sans"/>
              <a:ea typeface="Google Sans"/>
              <a:cs typeface="Google Sans"/>
              <a:sym typeface="Google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1: Due 11:59PM on Friday, September 3</a:t>
            </a:r>
            <a:endParaRPr lang="en-US" dirty="0"/>
          </a:p>
        </p:txBody>
      </p:sp>
      <p:sp>
        <p:nvSpPr>
          <p:cNvPr id="3" name="Content Placeholder 2"/>
          <p:cNvSpPr>
            <a:spLocks noGrp="1"/>
          </p:cNvSpPr>
          <p:nvPr>
            <p:ph idx="1"/>
          </p:nvPr>
        </p:nvSpPr>
        <p:spPr/>
        <p:txBody>
          <a:bodyPr/>
          <a:lstStyle/>
          <a:p>
            <a:r>
              <a:rPr lang="en-US" dirty="0"/>
              <a:t>AWS: </a:t>
            </a:r>
            <a:endParaRPr lang="en-US" dirty="0"/>
          </a:p>
          <a:p>
            <a:pPr lvl="1"/>
            <a:r>
              <a:rPr lang="en-US" b="1" dirty="0"/>
              <a:t>Exercise 1:</a:t>
            </a:r>
            <a:r>
              <a:rPr lang="en-US" dirty="0"/>
              <a:t> Getting started with AWS Management Console – </a:t>
            </a:r>
            <a:r>
              <a:rPr lang="en-US" dirty="0">
                <a:solidFill>
                  <a:srgbClr val="FF0000"/>
                </a:solidFill>
              </a:rPr>
              <a:t>AWS Educate.</a:t>
            </a:r>
            <a:endParaRPr lang="en-US" dirty="0">
              <a:solidFill>
                <a:srgbClr val="FF0000"/>
              </a:solidFill>
            </a:endParaRPr>
          </a:p>
          <a:p>
            <a:pPr lvl="1"/>
            <a:r>
              <a:rPr lang="en-US" b="1" dirty="0"/>
              <a:t>Exercise 2:</a:t>
            </a:r>
            <a:r>
              <a:rPr lang="en-US" dirty="0"/>
              <a:t> Module 4 – Lab 1: Introduction to AWS IAM – </a:t>
            </a:r>
            <a:r>
              <a:rPr lang="en-US" dirty="0">
                <a:solidFill>
                  <a:srgbClr val="FF0000"/>
                </a:solidFill>
              </a:rPr>
              <a:t>AWS Academy.</a:t>
            </a:r>
            <a:endParaRPr lang="en-US" dirty="0">
              <a:solidFill>
                <a:srgbClr val="FF0000"/>
              </a:solidFill>
            </a:endParaRPr>
          </a:p>
          <a:p>
            <a:endParaRPr lang="en-US" dirty="0"/>
          </a:p>
          <a:p>
            <a:r>
              <a:rPr lang="en-US" dirty="0"/>
              <a:t>GCP:</a:t>
            </a:r>
            <a:endParaRPr lang="en-US" dirty="0"/>
          </a:p>
          <a:p>
            <a:pPr lvl="1"/>
            <a:r>
              <a:rPr lang="en-US" b="1" dirty="0"/>
              <a:t>Exercise 3:</a:t>
            </a:r>
            <a:r>
              <a:rPr lang="en-US" dirty="0"/>
              <a:t> </a:t>
            </a:r>
            <a:r>
              <a:rPr lang="en-US" dirty="0" err="1"/>
              <a:t>Qwiklab</a:t>
            </a:r>
            <a:r>
              <a:rPr lang="en-US" dirty="0"/>
              <a:t> 1: A tour of </a:t>
            </a:r>
            <a:r>
              <a:rPr lang="en-US" dirty="0" err="1"/>
              <a:t>Qwiklabs</a:t>
            </a:r>
            <a:r>
              <a:rPr lang="en-US" dirty="0"/>
              <a:t> and Google Cloud – </a:t>
            </a:r>
            <a:r>
              <a:rPr lang="en-US" dirty="0" err="1">
                <a:solidFill>
                  <a:srgbClr val="FF0000"/>
                </a:solidFill>
              </a:rPr>
              <a:t>Qwiklabs</a:t>
            </a:r>
            <a:r>
              <a:rPr lang="en-US" dirty="0">
                <a:solidFill>
                  <a:srgbClr val="FF0000"/>
                </a:solidFill>
              </a:rPr>
              <a:t>.</a:t>
            </a:r>
            <a:endParaRPr lang="en-US" dirty="0">
              <a:solidFill>
                <a:srgbClr val="FF0000"/>
              </a:solidFill>
            </a:endParaRPr>
          </a:p>
          <a:p>
            <a:pPr lvl="1"/>
            <a:r>
              <a:rPr lang="en-US" b="1" dirty="0"/>
              <a:t>Exercise 4:</a:t>
            </a:r>
            <a:r>
              <a:rPr lang="en-US" dirty="0"/>
              <a:t> </a:t>
            </a:r>
            <a:r>
              <a:rPr lang="en-US" dirty="0" err="1"/>
              <a:t>Qwiklab</a:t>
            </a:r>
            <a:r>
              <a:rPr lang="en-US" dirty="0"/>
              <a:t> 2: Cloud IAM: </a:t>
            </a:r>
            <a:r>
              <a:rPr lang="en-US" dirty="0" err="1"/>
              <a:t>QwikStart</a:t>
            </a:r>
            <a:r>
              <a:rPr lang="en-US" dirty="0"/>
              <a:t> – </a:t>
            </a:r>
            <a:r>
              <a:rPr lang="en-US" dirty="0" err="1">
                <a:solidFill>
                  <a:srgbClr val="FF0000"/>
                </a:solidFill>
              </a:rPr>
              <a:t>Qwiklabs</a:t>
            </a:r>
            <a:r>
              <a:rPr lang="en-US" dirty="0">
                <a:solidFill>
                  <a:srgbClr val="FF0000"/>
                </a:solidFill>
              </a:rPr>
              <a:t>.</a:t>
            </a:r>
            <a:endParaRPr lang="en-US" dirty="0">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Exercise 1:</a:t>
            </a:r>
            <a:r>
              <a:rPr lang="en-US" dirty="0"/>
              <a:t> Getting started with AWS Management Console </a:t>
            </a:r>
            <a:endParaRPr lang="en-US" dirty="0"/>
          </a:p>
        </p:txBody>
      </p:sp>
      <p:sp>
        <p:nvSpPr>
          <p:cNvPr id="3" name="Content Placeholder 2"/>
          <p:cNvSpPr>
            <a:spLocks noGrp="1"/>
          </p:cNvSpPr>
          <p:nvPr>
            <p:ph idx="1"/>
          </p:nvPr>
        </p:nvSpPr>
        <p:spPr/>
        <p:txBody>
          <a:bodyPr/>
          <a:lstStyle/>
          <a:p>
            <a:r>
              <a:rPr lang="en-US" dirty="0"/>
              <a:t>Use your AWS Educate to connect to AWS Console.</a:t>
            </a:r>
            <a:endParaRPr lang="en-US" dirty="0"/>
          </a:p>
          <a:p>
            <a:endParaRPr lang="en-US" dirty="0"/>
          </a:p>
          <a:p>
            <a:r>
              <a:rPr lang="en-US" dirty="0"/>
              <a:t>Familiarize yourself with the following:</a:t>
            </a:r>
            <a:endParaRPr lang="en-US" dirty="0"/>
          </a:p>
          <a:p>
            <a:pPr lvl="1"/>
            <a:r>
              <a:rPr lang="en-US" dirty="0"/>
              <a:t>Services</a:t>
            </a:r>
            <a:endParaRPr lang="en-US" dirty="0"/>
          </a:p>
          <a:p>
            <a:pPr lvl="1"/>
            <a:r>
              <a:rPr lang="en-US" dirty="0"/>
              <a:t>Dashboards</a:t>
            </a:r>
            <a:endParaRPr lang="en-US" dirty="0"/>
          </a:p>
          <a:p>
            <a:pPr lvl="1"/>
            <a:r>
              <a:rPr lang="en-US" dirty="0"/>
              <a:t>Account information.</a:t>
            </a:r>
            <a:endParaRPr lang="en-US" dirty="0"/>
          </a:p>
          <a:p>
            <a:pPr lvl="1"/>
            <a:r>
              <a:rPr lang="en-US" dirty="0"/>
              <a:t>Regions</a:t>
            </a:r>
            <a:endParaRPr lang="en-US" dirty="0"/>
          </a:p>
          <a:p>
            <a:pPr lvl="1"/>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Exercise 2: </a:t>
            </a:r>
            <a:r>
              <a:rPr lang="en-US" dirty="0"/>
              <a:t>Module 4 – Lab 1: Introduction to AWS IAM </a:t>
            </a:r>
            <a:endParaRPr lang="en-US" dirty="0"/>
          </a:p>
        </p:txBody>
      </p:sp>
      <p:sp>
        <p:nvSpPr>
          <p:cNvPr id="3" name="Content Placeholder 2"/>
          <p:cNvSpPr>
            <a:spLocks noGrp="1"/>
          </p:cNvSpPr>
          <p:nvPr>
            <p:ph idx="1"/>
          </p:nvPr>
        </p:nvSpPr>
        <p:spPr/>
        <p:txBody>
          <a:bodyPr/>
          <a:lstStyle/>
          <a:p>
            <a:r>
              <a:rPr lang="en-US" dirty="0"/>
              <a:t>Exploring pre-created IAM Users and Groups</a:t>
            </a:r>
            <a:endParaRPr lang="en-US" dirty="0"/>
          </a:p>
          <a:p>
            <a:r>
              <a:rPr lang="en-US" dirty="0"/>
              <a:t>Inspecting IAM policies as applied to the pre-created groups</a:t>
            </a:r>
            <a:endParaRPr lang="en-US" dirty="0"/>
          </a:p>
          <a:p>
            <a:r>
              <a:rPr lang="en-US" dirty="0"/>
              <a:t>Following a real-world scenario, adding users to groups with specific capabilities enabled</a:t>
            </a:r>
            <a:endParaRPr lang="en-US" dirty="0"/>
          </a:p>
          <a:p>
            <a:r>
              <a:rPr lang="en-US" dirty="0"/>
              <a:t>Locating and using the IAM sign-in URL</a:t>
            </a:r>
            <a:endParaRPr lang="en-US" dirty="0"/>
          </a:p>
          <a:p>
            <a:r>
              <a:rPr lang="en-US" dirty="0"/>
              <a:t>Experimenting with the effects of policies on service access</a:t>
            </a:r>
            <a:endParaRPr lang="en-US" dirty="0"/>
          </a:p>
          <a:p>
            <a:pPr marL="0" indent="0">
              <a:buNone/>
            </a:pPr>
            <a:br>
              <a:rPr lang="en-US" dirty="0"/>
            </a:b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Exercise 3:</a:t>
            </a:r>
            <a:r>
              <a:rPr lang="en-US" dirty="0"/>
              <a:t> </a:t>
            </a:r>
            <a:r>
              <a:rPr lang="en-US" dirty="0" err="1"/>
              <a:t>Qwiklab</a:t>
            </a:r>
            <a:r>
              <a:rPr lang="en-US" dirty="0"/>
              <a:t> 1: Getting started with AWS Management Console </a:t>
            </a:r>
            <a:endParaRPr lang="en-US" dirty="0"/>
          </a:p>
        </p:txBody>
      </p:sp>
      <p:sp>
        <p:nvSpPr>
          <p:cNvPr id="3" name="Content Placeholder 2"/>
          <p:cNvSpPr>
            <a:spLocks noGrp="1"/>
          </p:cNvSpPr>
          <p:nvPr>
            <p:ph idx="1"/>
          </p:nvPr>
        </p:nvSpPr>
        <p:spPr/>
        <p:txBody>
          <a:bodyPr/>
          <a:lstStyle/>
          <a:p>
            <a:r>
              <a:rPr lang="en-US" dirty="0" err="1"/>
              <a:t>Qwiklabs</a:t>
            </a:r>
            <a:r>
              <a:rPr lang="en-US" dirty="0"/>
              <a:t> fundamentals</a:t>
            </a:r>
            <a:endParaRPr lang="en-US" dirty="0"/>
          </a:p>
          <a:p>
            <a:r>
              <a:rPr lang="en-US" dirty="0"/>
              <a:t>Accessing the Cloud Console</a:t>
            </a:r>
            <a:endParaRPr lang="en-US" dirty="0"/>
          </a:p>
          <a:p>
            <a:r>
              <a:rPr lang="en-US" dirty="0"/>
              <a:t>Projects in the Cloud Console</a:t>
            </a:r>
            <a:endParaRPr lang="en-US" dirty="0"/>
          </a:p>
          <a:p>
            <a:r>
              <a:rPr lang="en-US" dirty="0"/>
              <a:t>Navigation menu and services</a:t>
            </a:r>
            <a:endParaRPr lang="en-US" dirty="0"/>
          </a:p>
          <a:p>
            <a:r>
              <a:rPr lang="en-US" dirty="0"/>
              <a:t>Roles and permissions</a:t>
            </a:r>
            <a:endParaRPr lang="en-US" dirty="0"/>
          </a:p>
          <a:p>
            <a:r>
              <a:rPr lang="en-US" dirty="0"/>
              <a:t>APIs and services</a:t>
            </a:r>
            <a:endParaRPr lang="en-US" dirty="0"/>
          </a:p>
          <a:p>
            <a:r>
              <a:rPr lang="en-US" dirty="0"/>
              <a:t>Cloud Shell</a:t>
            </a:r>
            <a:endParaRPr lang="en-US" dirty="0"/>
          </a:p>
          <a:p>
            <a:pPr marL="0" indent="0">
              <a:buNone/>
            </a:pPr>
            <a:br>
              <a:rPr lang="en-US" dirty="0"/>
            </a:br>
            <a:br>
              <a:rPr lang="en-US" dirty="0"/>
            </a:b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Exercise 3: </a:t>
            </a:r>
            <a:r>
              <a:rPr lang="en-US" dirty="0" err="1"/>
              <a:t>Qwiklab</a:t>
            </a:r>
            <a:r>
              <a:rPr lang="en-US" dirty="0"/>
              <a:t> 2: Cloud AIM: </a:t>
            </a:r>
            <a:r>
              <a:rPr lang="en-US" dirty="0" err="1"/>
              <a:t>Qwik</a:t>
            </a:r>
            <a:r>
              <a:rPr lang="en-US" dirty="0"/>
              <a:t> Start</a:t>
            </a:r>
            <a:endParaRPr lang="en-US" dirty="0"/>
          </a:p>
        </p:txBody>
      </p:sp>
      <p:sp>
        <p:nvSpPr>
          <p:cNvPr id="3" name="Content Placeholder 2"/>
          <p:cNvSpPr>
            <a:spLocks noGrp="1"/>
          </p:cNvSpPr>
          <p:nvPr>
            <p:ph idx="1"/>
          </p:nvPr>
        </p:nvSpPr>
        <p:spPr/>
        <p:txBody>
          <a:bodyPr/>
          <a:lstStyle/>
          <a:p>
            <a:r>
              <a:rPr lang="en-US" dirty="0"/>
              <a:t>Overview &amp; prerequisites</a:t>
            </a:r>
            <a:endParaRPr lang="en-US" dirty="0"/>
          </a:p>
          <a:p>
            <a:r>
              <a:rPr lang="en-US" dirty="0"/>
              <a:t>Setup for two users</a:t>
            </a:r>
            <a:endParaRPr lang="en-US" dirty="0"/>
          </a:p>
          <a:p>
            <a:r>
              <a:rPr lang="en-US" dirty="0"/>
              <a:t>View or reset the user in a browser tab</a:t>
            </a:r>
            <a:endParaRPr lang="en-US" dirty="0"/>
          </a:p>
          <a:p>
            <a:r>
              <a:rPr lang="en-US" dirty="0"/>
              <a:t>The IAM console and project level roles</a:t>
            </a:r>
            <a:endParaRPr lang="en-US" dirty="0"/>
          </a:p>
          <a:p>
            <a:r>
              <a:rPr lang="en-US" dirty="0"/>
              <a:t>Explore editor roles</a:t>
            </a:r>
            <a:endParaRPr lang="en-US" dirty="0"/>
          </a:p>
          <a:p>
            <a:r>
              <a:rPr lang="en-US" dirty="0"/>
              <a:t>Prepare a resource for access testing</a:t>
            </a:r>
            <a:endParaRPr lang="en-US" dirty="0"/>
          </a:p>
          <a:p>
            <a:r>
              <a:rPr lang="en-US" dirty="0"/>
              <a:t>Remove project access</a:t>
            </a:r>
            <a:endParaRPr lang="en-US" dirty="0"/>
          </a:p>
          <a:p>
            <a:r>
              <a:rPr lang="en-US" dirty="0"/>
              <a:t>Add Storage permissions</a:t>
            </a:r>
            <a:endParaRPr lang="en-US" dirty="0"/>
          </a:p>
          <a:p>
            <a:r>
              <a:rPr lang="en-US" dirty="0"/>
              <a:t>Verify access</a:t>
            </a:r>
            <a:endParaRPr lang="en-US" dirty="0"/>
          </a:p>
          <a:p>
            <a:pPr marL="0" indent="0">
              <a:buNone/>
            </a:pPr>
            <a:br>
              <a:rPr lang="en-US" dirty="0"/>
            </a:br>
            <a:br>
              <a:rPr lang="en-US" dirty="0"/>
            </a:br>
            <a:br>
              <a:rPr lang="en-US" dirty="0"/>
            </a:br>
            <a:endParaRPr lang="en-US" b="1"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cxnSp>
        <p:nvCxnSpPr>
          <p:cNvPr id="509" name="Google Shape;509;p55"/>
          <p:cNvCxnSpPr/>
          <p:nvPr/>
        </p:nvCxnSpPr>
        <p:spPr>
          <a:xfrm rot="10800000">
            <a:off x="6069263" y="2427200"/>
            <a:ext cx="1200" cy="343200"/>
          </a:xfrm>
          <a:prstGeom prst="straightConnector1">
            <a:avLst/>
          </a:prstGeom>
          <a:noFill/>
          <a:ln w="19050" cap="flat" cmpd="sng">
            <a:solidFill>
              <a:schemeClr val="lt1"/>
            </a:solidFill>
            <a:prstDash val="solid"/>
            <a:round/>
            <a:headEnd type="none" w="med" len="med"/>
            <a:tailEnd type="none" w="med" len="med"/>
          </a:ln>
        </p:spPr>
      </p:cxnSp>
      <p:sp>
        <p:nvSpPr>
          <p:cNvPr id="510" name="Google Shape;510;p55"/>
          <p:cNvSpPr txBox="1"/>
          <p:nvPr/>
        </p:nvSpPr>
        <p:spPr>
          <a:xfrm>
            <a:off x="4565663" y="1778200"/>
            <a:ext cx="3007200" cy="649000"/>
          </a:xfrm>
          <a:prstGeom prst="rect">
            <a:avLst/>
          </a:prstGeom>
          <a:noFill/>
          <a:ln>
            <a:noFill/>
          </a:ln>
        </p:spPr>
        <p:txBody>
          <a:bodyPr spcFirstLastPara="1" wrap="square" lIns="45717" tIns="45717" rIns="45717" bIns="45717" anchor="ctr" anchorCtr="0">
            <a:noAutofit/>
          </a:bodyPr>
          <a:lstStyle/>
          <a:p>
            <a:pPr algn="ctr" defTabSz="609600">
              <a:buClr>
                <a:srgbClr val="000000"/>
              </a:buClr>
            </a:pPr>
            <a:r>
              <a:rPr lang="en-GB" sz="2400" kern="0">
                <a:solidFill>
                  <a:srgbClr val="3C4043"/>
                </a:solidFill>
                <a:latin typeface="Google Sans"/>
                <a:ea typeface="Google Sans"/>
                <a:cs typeface="Google Sans"/>
                <a:sym typeface="Google Sans"/>
              </a:rPr>
              <a:t>Compute</a:t>
            </a:r>
            <a:endParaRPr sz="2400" kern="0">
              <a:solidFill>
                <a:srgbClr val="3C4043"/>
              </a:solidFill>
              <a:latin typeface="Google Sans"/>
              <a:ea typeface="Google Sans"/>
              <a:cs typeface="Google Sans"/>
              <a:sym typeface="Google Sans"/>
            </a:endParaRPr>
          </a:p>
        </p:txBody>
      </p:sp>
      <p:grpSp>
        <p:nvGrpSpPr>
          <p:cNvPr id="511" name="Google Shape;511;p55"/>
          <p:cNvGrpSpPr/>
          <p:nvPr/>
        </p:nvGrpSpPr>
        <p:grpSpPr>
          <a:xfrm>
            <a:off x="5162147" y="3194364"/>
            <a:ext cx="1828800" cy="2222597"/>
            <a:chOff x="9360676" y="4562945"/>
            <a:chExt cx="2743200" cy="3333895"/>
          </a:xfrm>
        </p:grpSpPr>
        <p:pic>
          <p:nvPicPr>
            <p:cNvPr id="512" name="Google Shape;512;p55"/>
            <p:cNvPicPr preferRelativeResize="0"/>
            <p:nvPr/>
          </p:nvPicPr>
          <p:blipFill>
            <a:blip r:embed="rId1"/>
            <a:stretch>
              <a:fillRect/>
            </a:stretch>
          </p:blipFill>
          <p:spPr>
            <a:xfrm>
              <a:off x="9621586" y="4562945"/>
              <a:ext cx="2221380" cy="2036266"/>
            </a:xfrm>
            <a:prstGeom prst="rect">
              <a:avLst/>
            </a:prstGeom>
            <a:noFill/>
            <a:ln>
              <a:noFill/>
            </a:ln>
          </p:spPr>
        </p:pic>
        <p:sp>
          <p:nvSpPr>
            <p:cNvPr id="513" name="Google Shape;513;p55"/>
            <p:cNvSpPr txBox="1"/>
            <p:nvPr/>
          </p:nvSpPr>
          <p:spPr>
            <a:xfrm>
              <a:off x="9360676" y="6797040"/>
              <a:ext cx="2743200" cy="10998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App Engine</a:t>
              </a:r>
              <a:endParaRPr sz="1865" kern="0">
                <a:solidFill>
                  <a:srgbClr val="3C4043"/>
                </a:solidFill>
                <a:latin typeface="Google Sans"/>
                <a:ea typeface="Google Sans"/>
                <a:cs typeface="Google Sans"/>
                <a:sym typeface="Google Sans"/>
              </a:endParaRPr>
            </a:p>
          </p:txBody>
        </p:sp>
      </p:grpSp>
      <p:grpSp>
        <p:nvGrpSpPr>
          <p:cNvPr id="514" name="Google Shape;514;p55"/>
          <p:cNvGrpSpPr/>
          <p:nvPr/>
        </p:nvGrpSpPr>
        <p:grpSpPr>
          <a:xfrm>
            <a:off x="3099197" y="3115056"/>
            <a:ext cx="1828800" cy="2281567"/>
            <a:chOff x="4672976" y="4443984"/>
            <a:chExt cx="2743200" cy="3422350"/>
          </a:xfrm>
        </p:grpSpPr>
        <p:sp>
          <p:nvSpPr>
            <p:cNvPr id="515" name="Google Shape;515;p55"/>
            <p:cNvSpPr txBox="1"/>
            <p:nvPr/>
          </p:nvSpPr>
          <p:spPr>
            <a:xfrm>
              <a:off x="4672976" y="6766534"/>
              <a:ext cx="2743200" cy="10998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Google Kubernetes Engine (GKE)</a:t>
              </a:r>
              <a:endParaRPr sz="1865" kern="0">
                <a:solidFill>
                  <a:srgbClr val="3C4043"/>
                </a:solidFill>
                <a:latin typeface="Google Sans"/>
                <a:ea typeface="Google Sans"/>
                <a:cs typeface="Google Sans"/>
                <a:sym typeface="Google Sans"/>
              </a:endParaRPr>
            </a:p>
          </p:txBody>
        </p:sp>
        <p:pic>
          <p:nvPicPr>
            <p:cNvPr id="516" name="Google Shape;516;p55" descr="ContainerEngine_512_retina.png"/>
            <p:cNvPicPr preferRelativeResize="0"/>
            <p:nvPr/>
          </p:nvPicPr>
          <p:blipFill>
            <a:blip r:embed="rId2"/>
            <a:stretch>
              <a:fillRect/>
            </a:stretch>
          </p:blipFill>
          <p:spPr>
            <a:xfrm>
              <a:off x="4933904" y="4443984"/>
              <a:ext cx="2221343" cy="2221343"/>
            </a:xfrm>
            <a:prstGeom prst="rect">
              <a:avLst/>
            </a:prstGeom>
            <a:noFill/>
            <a:ln>
              <a:noFill/>
            </a:ln>
          </p:spPr>
        </p:pic>
      </p:grpSp>
      <p:grpSp>
        <p:nvGrpSpPr>
          <p:cNvPr id="517" name="Google Shape;517;p55"/>
          <p:cNvGrpSpPr/>
          <p:nvPr/>
        </p:nvGrpSpPr>
        <p:grpSpPr>
          <a:xfrm>
            <a:off x="1030247" y="3181363"/>
            <a:ext cx="1834800" cy="2235604"/>
            <a:chOff x="1509275" y="4543444"/>
            <a:chExt cx="2752200" cy="3353406"/>
          </a:xfrm>
        </p:grpSpPr>
        <p:pic>
          <p:nvPicPr>
            <p:cNvPr id="518" name="Google Shape;518;p55"/>
            <p:cNvPicPr preferRelativeResize="0"/>
            <p:nvPr/>
          </p:nvPicPr>
          <p:blipFill>
            <a:blip r:embed="rId3"/>
            <a:stretch>
              <a:fillRect/>
            </a:stretch>
          </p:blipFill>
          <p:spPr>
            <a:xfrm>
              <a:off x="1774685" y="4543444"/>
              <a:ext cx="2221380" cy="1943707"/>
            </a:xfrm>
            <a:prstGeom prst="rect">
              <a:avLst/>
            </a:prstGeom>
            <a:noFill/>
            <a:ln>
              <a:noFill/>
            </a:ln>
          </p:spPr>
        </p:pic>
        <p:sp>
          <p:nvSpPr>
            <p:cNvPr id="519" name="Google Shape;519;p55"/>
            <p:cNvSpPr txBox="1"/>
            <p:nvPr/>
          </p:nvSpPr>
          <p:spPr>
            <a:xfrm>
              <a:off x="1509275" y="6797050"/>
              <a:ext cx="2752200" cy="10998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Compute</a:t>
              </a:r>
              <a:endParaRPr sz="1865" kern="0">
                <a:solidFill>
                  <a:srgbClr val="3C4043"/>
                </a:solidFill>
                <a:latin typeface="Google Sans"/>
                <a:ea typeface="Google Sans"/>
                <a:cs typeface="Google Sans"/>
                <a:sym typeface="Google Sans"/>
              </a:endParaRPr>
            </a:p>
            <a:p>
              <a:pPr algn="ctr" defTabSz="609600">
                <a:buClr>
                  <a:srgbClr val="000000"/>
                </a:buClr>
              </a:pPr>
              <a:r>
                <a:rPr lang="en-GB" sz="1865" kern="0">
                  <a:solidFill>
                    <a:srgbClr val="3C4043"/>
                  </a:solidFill>
                  <a:latin typeface="Google Sans"/>
                  <a:ea typeface="Google Sans"/>
                  <a:cs typeface="Google Sans"/>
                  <a:sym typeface="Google Sans"/>
                </a:rPr>
                <a:t>Engine</a:t>
              </a:r>
              <a:endParaRPr sz="1865" kern="0">
                <a:solidFill>
                  <a:srgbClr val="3C4043"/>
                </a:solidFill>
                <a:latin typeface="Google Sans"/>
                <a:ea typeface="Google Sans"/>
                <a:cs typeface="Google Sans"/>
                <a:sym typeface="Google Sans"/>
              </a:endParaRPr>
            </a:p>
          </p:txBody>
        </p:sp>
      </p:grpSp>
      <p:grpSp>
        <p:nvGrpSpPr>
          <p:cNvPr id="520" name="Google Shape;520;p55"/>
          <p:cNvGrpSpPr/>
          <p:nvPr/>
        </p:nvGrpSpPr>
        <p:grpSpPr>
          <a:xfrm>
            <a:off x="7225097" y="3108960"/>
            <a:ext cx="1828800" cy="2274256"/>
            <a:chOff x="11609976" y="4434840"/>
            <a:chExt cx="2743200" cy="3411384"/>
          </a:xfrm>
        </p:grpSpPr>
        <p:pic>
          <p:nvPicPr>
            <p:cNvPr id="521" name="Google Shape;521;p55"/>
            <p:cNvPicPr preferRelativeResize="0"/>
            <p:nvPr/>
          </p:nvPicPr>
          <p:blipFill>
            <a:blip r:embed="rId4"/>
            <a:stretch>
              <a:fillRect/>
            </a:stretch>
          </p:blipFill>
          <p:spPr>
            <a:xfrm>
              <a:off x="11870898" y="4434840"/>
              <a:ext cx="2221356" cy="2221356"/>
            </a:xfrm>
            <a:prstGeom prst="rect">
              <a:avLst/>
            </a:prstGeom>
            <a:noFill/>
            <a:ln>
              <a:noFill/>
            </a:ln>
          </p:spPr>
        </p:pic>
        <p:sp>
          <p:nvSpPr>
            <p:cNvPr id="522" name="Google Shape;522;p55"/>
            <p:cNvSpPr txBox="1"/>
            <p:nvPr/>
          </p:nvSpPr>
          <p:spPr>
            <a:xfrm>
              <a:off x="11609976" y="6746424"/>
              <a:ext cx="2743200" cy="10998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Cloud</a:t>
              </a:r>
              <a:endParaRPr sz="1865" kern="0">
                <a:solidFill>
                  <a:srgbClr val="3C4043"/>
                </a:solidFill>
                <a:latin typeface="Google Sans"/>
                <a:ea typeface="Google Sans"/>
                <a:cs typeface="Google Sans"/>
                <a:sym typeface="Google Sans"/>
              </a:endParaRPr>
            </a:p>
            <a:p>
              <a:pPr algn="ctr" defTabSz="609600">
                <a:buClr>
                  <a:srgbClr val="000000"/>
                </a:buClr>
              </a:pPr>
              <a:r>
                <a:rPr lang="en-GB" sz="1865" kern="0">
                  <a:solidFill>
                    <a:srgbClr val="3C4043"/>
                  </a:solidFill>
                  <a:latin typeface="Google Sans"/>
                  <a:ea typeface="Google Sans"/>
                  <a:cs typeface="Google Sans"/>
                  <a:sym typeface="Google Sans"/>
                </a:rPr>
                <a:t>Functions</a:t>
              </a:r>
              <a:endParaRPr sz="1865" kern="0">
                <a:solidFill>
                  <a:srgbClr val="3C4043"/>
                </a:solidFill>
                <a:latin typeface="Google Sans"/>
                <a:ea typeface="Google Sans"/>
                <a:cs typeface="Google Sans"/>
                <a:sym typeface="Google Sans"/>
              </a:endParaRPr>
            </a:p>
          </p:txBody>
        </p:sp>
      </p:grpSp>
      <p:cxnSp>
        <p:nvCxnSpPr>
          <p:cNvPr id="523" name="Google Shape;523;p55"/>
          <p:cNvCxnSpPr/>
          <p:nvPr/>
        </p:nvCxnSpPr>
        <p:spPr>
          <a:xfrm rot="10800000">
            <a:off x="4042980" y="2766640"/>
            <a:ext cx="600" cy="372800"/>
          </a:xfrm>
          <a:prstGeom prst="straightConnector1">
            <a:avLst/>
          </a:prstGeom>
          <a:noFill/>
          <a:ln w="19050" cap="flat" cmpd="sng">
            <a:solidFill>
              <a:schemeClr val="lt1"/>
            </a:solidFill>
            <a:prstDash val="solid"/>
            <a:round/>
            <a:headEnd type="oval" w="med" len="med"/>
            <a:tailEnd type="none" w="med" len="med"/>
          </a:ln>
        </p:spPr>
      </p:cxnSp>
      <p:cxnSp>
        <p:nvCxnSpPr>
          <p:cNvPr id="524" name="Google Shape;524;p55"/>
          <p:cNvCxnSpPr>
            <a:stCxn id="525" idx="0"/>
            <a:endCxn id="526" idx="0"/>
          </p:cNvCxnSpPr>
          <p:nvPr/>
        </p:nvCxnSpPr>
        <p:spPr>
          <a:xfrm rot="-5400000">
            <a:off x="6054539" y="-1000300"/>
            <a:ext cx="38800" cy="8257200"/>
          </a:xfrm>
          <a:prstGeom prst="bentConnector3">
            <a:avLst>
              <a:gd name="adj1" fmla="val 975215"/>
            </a:avLst>
          </a:prstGeom>
          <a:noFill/>
          <a:ln w="19050" cap="flat" cmpd="sng">
            <a:solidFill>
              <a:schemeClr val="lt1"/>
            </a:solidFill>
            <a:prstDash val="solid"/>
            <a:round/>
            <a:headEnd type="oval" w="med" len="med"/>
            <a:tailEnd type="oval" w="med" len="med"/>
          </a:ln>
        </p:spPr>
      </p:cxnSp>
      <p:sp>
        <p:nvSpPr>
          <p:cNvPr id="525" name="Google Shape;525;p55"/>
          <p:cNvSpPr/>
          <p:nvPr/>
        </p:nvSpPr>
        <p:spPr>
          <a:xfrm>
            <a:off x="1838639" y="3147700"/>
            <a:ext cx="213400" cy="1120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sp>
        <p:nvSpPr>
          <p:cNvPr id="527" name="Google Shape;527;p55"/>
          <p:cNvSpPr/>
          <p:nvPr/>
        </p:nvSpPr>
        <p:spPr>
          <a:xfrm>
            <a:off x="4648080" y="3139440"/>
            <a:ext cx="213400" cy="1120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cxnSp>
        <p:nvCxnSpPr>
          <p:cNvPr id="528" name="Google Shape;528;p55"/>
          <p:cNvCxnSpPr/>
          <p:nvPr/>
        </p:nvCxnSpPr>
        <p:spPr>
          <a:xfrm rot="10800000">
            <a:off x="8157780" y="2766640"/>
            <a:ext cx="600" cy="372800"/>
          </a:xfrm>
          <a:prstGeom prst="straightConnector1">
            <a:avLst/>
          </a:prstGeom>
          <a:noFill/>
          <a:ln w="19050" cap="flat" cmpd="sng">
            <a:solidFill>
              <a:schemeClr val="lt1"/>
            </a:solidFill>
            <a:prstDash val="solid"/>
            <a:round/>
            <a:headEnd type="oval" w="med" len="med"/>
            <a:tailEnd type="none" w="med" len="med"/>
          </a:ln>
        </p:spPr>
      </p:cxnSp>
      <p:sp>
        <p:nvSpPr>
          <p:cNvPr id="529" name="Google Shape;529;p55"/>
          <p:cNvSpPr/>
          <p:nvPr/>
        </p:nvSpPr>
        <p:spPr>
          <a:xfrm>
            <a:off x="9882347" y="3145536"/>
            <a:ext cx="213400" cy="112000"/>
          </a:xfrm>
          <a:prstGeom prst="rect">
            <a:avLst/>
          </a:prstGeom>
          <a:noFill/>
          <a:ln>
            <a:noFill/>
          </a:ln>
        </p:spPr>
        <p:txBody>
          <a:bodyPr spcFirstLastPara="1" wrap="square" lIns="60950" tIns="60950" rIns="60950" bIns="60950" anchor="ctr" anchorCtr="0">
            <a:noAutofit/>
          </a:bodyPr>
          <a:lstStyle/>
          <a:p>
            <a:pPr defTabSz="609600">
              <a:buClr>
                <a:srgbClr val="000000"/>
              </a:buClr>
            </a:pPr>
            <a:endParaRPr sz="935" kern="0">
              <a:solidFill>
                <a:srgbClr val="000000"/>
              </a:solidFill>
              <a:latin typeface="Arial" panose="020B0604020202090204"/>
              <a:cs typeface="Arial" panose="020B0604020202090204"/>
              <a:sym typeface="Arial" panose="020B0604020202090204"/>
            </a:endParaRPr>
          </a:p>
        </p:txBody>
      </p:sp>
      <p:grpSp>
        <p:nvGrpSpPr>
          <p:cNvPr id="530" name="Google Shape;530;p55"/>
          <p:cNvGrpSpPr/>
          <p:nvPr/>
        </p:nvGrpSpPr>
        <p:grpSpPr>
          <a:xfrm>
            <a:off x="9288047" y="3108960"/>
            <a:ext cx="1828800" cy="2274256"/>
            <a:chOff x="13972176" y="4434840"/>
            <a:chExt cx="2743200" cy="3411384"/>
          </a:xfrm>
        </p:grpSpPr>
        <p:pic>
          <p:nvPicPr>
            <p:cNvPr id="526" name="Google Shape;526;p55"/>
            <p:cNvPicPr preferRelativeResize="0"/>
            <p:nvPr/>
          </p:nvPicPr>
          <p:blipFill>
            <a:blip r:embed="rId5"/>
            <a:stretch>
              <a:fillRect/>
            </a:stretch>
          </p:blipFill>
          <p:spPr>
            <a:xfrm>
              <a:off x="14232780" y="4434840"/>
              <a:ext cx="2221992" cy="2221992"/>
            </a:xfrm>
            <a:prstGeom prst="rect">
              <a:avLst/>
            </a:prstGeom>
            <a:noFill/>
            <a:ln>
              <a:noFill/>
            </a:ln>
          </p:spPr>
        </p:pic>
        <p:sp>
          <p:nvSpPr>
            <p:cNvPr id="531" name="Google Shape;531;p55"/>
            <p:cNvSpPr txBox="1"/>
            <p:nvPr/>
          </p:nvSpPr>
          <p:spPr>
            <a:xfrm>
              <a:off x="13972176" y="6746424"/>
              <a:ext cx="2743200" cy="1099800"/>
            </a:xfrm>
            <a:prstGeom prst="rect">
              <a:avLst/>
            </a:prstGeom>
            <a:noFill/>
            <a:ln>
              <a:noFill/>
            </a:ln>
          </p:spPr>
          <p:txBody>
            <a:bodyPr spcFirstLastPara="1" wrap="square" lIns="45717" tIns="45717" rIns="45717" bIns="45717" anchor="t" anchorCtr="0">
              <a:noAutofit/>
            </a:bodyPr>
            <a:lstStyle/>
            <a:p>
              <a:pPr algn="ctr" defTabSz="609600">
                <a:buClr>
                  <a:srgbClr val="000000"/>
                </a:buClr>
              </a:pPr>
              <a:r>
                <a:rPr lang="en-GB" sz="1865" kern="0">
                  <a:solidFill>
                    <a:srgbClr val="3C4043"/>
                  </a:solidFill>
                  <a:latin typeface="Google Sans"/>
                  <a:ea typeface="Google Sans"/>
                  <a:cs typeface="Google Sans"/>
                  <a:sym typeface="Google Sans"/>
                </a:rPr>
                <a:t>Cloud</a:t>
              </a:r>
              <a:endParaRPr sz="1865" kern="0">
                <a:solidFill>
                  <a:srgbClr val="3C4043"/>
                </a:solidFill>
                <a:latin typeface="Google Sans"/>
                <a:ea typeface="Google Sans"/>
                <a:cs typeface="Google Sans"/>
                <a:sym typeface="Google Sans"/>
              </a:endParaRPr>
            </a:p>
            <a:p>
              <a:pPr algn="ctr" defTabSz="609600">
                <a:buClr>
                  <a:srgbClr val="000000"/>
                </a:buClr>
              </a:pPr>
              <a:r>
                <a:rPr lang="en-GB" sz="1865" kern="0">
                  <a:solidFill>
                    <a:srgbClr val="3C4043"/>
                  </a:solidFill>
                  <a:latin typeface="Google Sans"/>
                  <a:ea typeface="Google Sans"/>
                  <a:cs typeface="Google Sans"/>
                  <a:sym typeface="Google Sans"/>
                </a:rPr>
                <a:t>Run</a:t>
              </a:r>
              <a:endParaRPr sz="1865" kern="0">
                <a:solidFill>
                  <a:srgbClr val="3C4043"/>
                </a:solidFill>
                <a:latin typeface="Google Sans"/>
                <a:ea typeface="Google Sans"/>
                <a:cs typeface="Google Sans"/>
                <a:sym typeface="Google Sans"/>
              </a:endParaRPr>
            </a:p>
          </p:txBody>
        </p:sp>
      </p:grpSp>
      <p:cxnSp>
        <p:nvCxnSpPr>
          <p:cNvPr id="532" name="Google Shape;532;p55"/>
          <p:cNvCxnSpPr/>
          <p:nvPr/>
        </p:nvCxnSpPr>
        <p:spPr>
          <a:xfrm rot="10800000">
            <a:off x="6069263" y="2766640"/>
            <a:ext cx="600" cy="372800"/>
          </a:xfrm>
          <a:prstGeom prst="straightConnector1">
            <a:avLst/>
          </a:prstGeom>
          <a:noFill/>
          <a:ln w="19050" cap="flat" cmpd="sng">
            <a:solidFill>
              <a:schemeClr val="lt1"/>
            </a:solidFill>
            <a:prstDash val="solid"/>
            <a:round/>
            <a:headEnd type="oval" w="med" len="med"/>
            <a:tailEnd type="none" w="med" len="med"/>
          </a:ln>
        </p:spPr>
      </p:cxnSp>
      <p:sp>
        <p:nvSpPr>
          <p:cNvPr id="533" name="Google Shape;533;p55"/>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GB" dirty="0"/>
              <a:t>Google Cloud offers a range of </a:t>
            </a:r>
            <a:r>
              <a:rPr lang="en-GB" dirty="0">
                <a:solidFill>
                  <a:srgbClr val="FF0000"/>
                </a:solidFill>
              </a:rPr>
              <a:t>compute</a:t>
            </a:r>
            <a:r>
              <a:rPr lang="en-GB" dirty="0"/>
              <a:t> services</a:t>
            </a:r>
            <a:endParaRPr dirty="0"/>
          </a:p>
        </p:txBody>
      </p:sp>
      <p:sp>
        <p:nvSpPr>
          <p:cNvPr id="534" name="Google Shape;534;p5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6"/>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v3.0">
  <a:themeElements>
    <a:clrScheme name="Simple Light">
      <a:dk1>
        <a:srgbClr val="202124"/>
      </a:dk1>
      <a:lt1>
        <a:srgbClr val="3C4043"/>
      </a:lt1>
      <a:dk2>
        <a:srgbClr val="5F6368"/>
      </a:dk2>
      <a:lt2>
        <a:srgbClr val="80868B"/>
      </a:lt2>
      <a:accent1>
        <a:srgbClr val="9AA0A6"/>
      </a:accent1>
      <a:accent2>
        <a:srgbClr val="1A73E8"/>
      </a:accent2>
      <a:accent3>
        <a:srgbClr val="4285F4"/>
      </a:accent3>
      <a:accent4>
        <a:srgbClr val="EA4335"/>
      </a:accent4>
      <a:accent5>
        <a:srgbClr val="FBBC04"/>
      </a:accent5>
      <a:accent6>
        <a:srgbClr val="34A853"/>
      </a:accent6>
      <a:hlink>
        <a:srgbClr val="185A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24877</Words>
  <Application>WPS Presentation</Application>
  <PresentationFormat>Widescreen</PresentationFormat>
  <Paragraphs>1358</Paragraphs>
  <Slides>87</Slides>
  <Notes>147</Notes>
  <HiddenSlides>0</HiddenSlides>
  <MMClips>0</MMClips>
  <ScaleCrop>false</ScaleCrop>
  <HeadingPairs>
    <vt:vector size="6" baseType="variant">
      <vt:variant>
        <vt:lpstr>已用的字体</vt:lpstr>
      </vt:variant>
      <vt:variant>
        <vt:i4>31</vt:i4>
      </vt:variant>
      <vt:variant>
        <vt:lpstr>主题</vt:lpstr>
      </vt:variant>
      <vt:variant>
        <vt:i4>4</vt:i4>
      </vt:variant>
      <vt:variant>
        <vt:lpstr>幻灯片标题</vt:lpstr>
      </vt:variant>
      <vt:variant>
        <vt:i4>87</vt:i4>
      </vt:variant>
    </vt:vector>
  </HeadingPairs>
  <TitlesOfParts>
    <vt:vector size="122" baseType="lpstr">
      <vt:lpstr>Arial</vt:lpstr>
      <vt:lpstr>SimSun</vt:lpstr>
      <vt:lpstr>Wingdings</vt:lpstr>
      <vt:lpstr>Google Sans</vt:lpstr>
      <vt:lpstr>Thonburi</vt:lpstr>
      <vt:lpstr>Amazon Ember Light</vt:lpstr>
      <vt:lpstr>苹方-简</vt:lpstr>
      <vt:lpstr>Amazon Ember</vt:lpstr>
      <vt:lpstr>Amazon Ember Light</vt:lpstr>
      <vt:lpstr>Lucida Console</vt:lpstr>
      <vt:lpstr>Amazon Ember</vt:lpstr>
      <vt:lpstr>Helvetica Neue LT Std 65 Medium</vt:lpstr>
      <vt:lpstr>Arial</vt:lpstr>
      <vt:lpstr>Roboto</vt:lpstr>
      <vt:lpstr>Helvetica Neue</vt:lpstr>
      <vt:lpstr>Verdana</vt:lpstr>
      <vt:lpstr>Calibri</vt:lpstr>
      <vt:lpstr>Amazon Ember Medium</vt:lpstr>
      <vt:lpstr>Times New Roman</vt:lpstr>
      <vt:lpstr>Segoe UI</vt:lpstr>
      <vt:lpstr>Courier New</vt:lpstr>
      <vt:lpstr>Google Sans Medium</vt:lpstr>
      <vt:lpstr>Open Sans</vt:lpstr>
      <vt:lpstr>Consolas</vt:lpstr>
      <vt:lpstr>Calibri Light</vt:lpstr>
      <vt:lpstr>Helvetica Neue</vt:lpstr>
      <vt:lpstr>微软雅黑</vt:lpstr>
      <vt:lpstr>汉仪旗黑</vt:lpstr>
      <vt:lpstr>Arial Unicode MS</vt:lpstr>
      <vt:lpstr>Wingdings</vt:lpstr>
      <vt:lpstr>宋体-简</vt:lpstr>
      <vt:lpstr>Office Theme</vt:lpstr>
      <vt:lpstr>3_Office Theme</vt:lpstr>
      <vt:lpstr>1_Office Theme</vt:lpstr>
      <vt:lpstr>v3.0</vt:lpstr>
      <vt:lpstr>Google Cloud Architecture </vt:lpstr>
      <vt:lpstr>Videos</vt:lpstr>
      <vt:lpstr>PowerPoint 演示文稿</vt:lpstr>
      <vt:lpstr>Google Cloud provides resources in multi-regions, regions, and zones</vt:lpstr>
      <vt:lpstr>PowerPoint 演示文稿</vt:lpstr>
      <vt:lpstr>Understanding Regions and Zones</vt:lpstr>
      <vt:lpstr>PowerPoint 演示文稿</vt:lpstr>
      <vt:lpstr>GCP Services</vt:lpstr>
      <vt:lpstr>Google Cloud offers a range of compute services</vt:lpstr>
      <vt:lpstr>Google Cloud also offers a range of storage services</vt:lpstr>
      <vt:lpstr>Google Cloud offers services to get value from data</vt:lpstr>
      <vt:lpstr>Resources are organized both physically and logically</vt:lpstr>
      <vt:lpstr>Resources are organized both physically and logically</vt:lpstr>
      <vt:lpstr>Resources have hierarchy</vt:lpstr>
      <vt:lpstr>Start with a Solid Platform</vt:lpstr>
      <vt:lpstr>Course map</vt:lpstr>
      <vt:lpstr>Agenda </vt:lpstr>
      <vt:lpstr>Agenda</vt:lpstr>
      <vt:lpstr>There are four ways to interact with Google Cloud</vt:lpstr>
      <vt:lpstr>The Cloud Console provides a web-based GUI for you to manage Google Cloud projects and resources</vt:lpstr>
      <vt:lpstr>Logging in to the Cloud Console</vt:lpstr>
      <vt:lpstr>Interacting with the Cloud Console</vt:lpstr>
      <vt:lpstr>Agenda</vt:lpstr>
      <vt:lpstr>with a project</vt:lpstr>
      <vt:lpstr>Projects have three identifying attributes</vt:lpstr>
      <vt:lpstr>Creating a project</vt:lpstr>
      <vt:lpstr>Creating a project</vt:lpstr>
      <vt:lpstr>Agenda</vt:lpstr>
      <vt:lpstr>How billing works</vt:lpstr>
      <vt:lpstr>How to keep your billing under control</vt:lpstr>
      <vt:lpstr>Budgets and alerts keep your billing under control</vt:lpstr>
      <vt:lpstr>Billing export allows you to store detailed billing information</vt:lpstr>
      <vt:lpstr>Reports is a visual tool to monitor expenditure</vt:lpstr>
      <vt:lpstr>Quotas are helpful limits</vt:lpstr>
      <vt:lpstr>Agenda</vt:lpstr>
      <vt:lpstr>The Cloud SDK is a command-line interface for Google Cloud products and services</vt:lpstr>
      <vt:lpstr>Agenda</vt:lpstr>
      <vt:lpstr>Cloud Shell is an alternative to the Cloud SDK</vt:lpstr>
      <vt:lpstr>Starting Cloud Shell</vt:lpstr>
      <vt:lpstr>The Cloud Console and Cloud Shell</vt:lpstr>
      <vt:lpstr>The Cloud Shell code editor is a tool for editing files inside your Cloud Shell environment</vt:lpstr>
      <vt:lpstr>ICS432 Lab 1: Exercise 3</vt:lpstr>
      <vt:lpstr>You Can’t Secure the Cloud, Right?</vt:lpstr>
      <vt:lpstr>Course map</vt:lpstr>
      <vt:lpstr>Learn how to ...</vt:lpstr>
      <vt:lpstr>Agenda </vt:lpstr>
      <vt:lpstr>Video</vt:lpstr>
      <vt:lpstr>Security empowers innovation</vt:lpstr>
      <vt:lpstr>Leverage Google’s technical infrastructure investment for your information processing lifecycle</vt:lpstr>
      <vt:lpstr>Google’s infrastructure security layers</vt:lpstr>
      <vt:lpstr>Securing the low level infrastructure</vt:lpstr>
      <vt:lpstr>Securing service deployment</vt:lpstr>
      <vt:lpstr>Agenda</vt:lpstr>
      <vt:lpstr>With Google Cloud, security responsibility is shared</vt:lpstr>
      <vt:lpstr>Shared Responsibility Model</vt:lpstr>
      <vt:lpstr>Data access is almost always the customer’s responsibility</vt:lpstr>
      <vt:lpstr>Agenda</vt:lpstr>
      <vt:lpstr>There are several encryption options</vt:lpstr>
      <vt:lpstr>Google Cloud provides server-side encryption</vt:lpstr>
      <vt:lpstr>Customer-managed encryption keys (CMEK)</vt:lpstr>
      <vt:lpstr>Customer-supplied encryption keys (CSEK)</vt:lpstr>
      <vt:lpstr>Persistent disk encryption with CSEK</vt:lpstr>
      <vt:lpstr>Other encryption options</vt:lpstr>
      <vt:lpstr>Agenda</vt:lpstr>
      <vt:lpstr>Cloud Identity and Access Management lets admins authorize who can take action on specific resources</vt:lpstr>
      <vt:lpstr>of user sources</vt:lpstr>
      <vt:lpstr>What can be used to manage Google Cloud users?</vt:lpstr>
      <vt:lpstr>Can do what: IAM roles are collections of related permissions </vt:lpstr>
      <vt:lpstr>On which resource: Users get roles on specific items in the hierarchy</vt:lpstr>
      <vt:lpstr>There are three types of IAM roles</vt:lpstr>
      <vt:lpstr>IAM basic roles apply across all Google Cloud services in a project</vt:lpstr>
      <vt:lpstr>IAM basic roles offer fixed, coarse-grained levels of access</vt:lpstr>
      <vt:lpstr>IAM predefined roles apply to a particular Google Cloud service in a project</vt:lpstr>
      <vt:lpstr>IAM predefined roles offer more fine-grained permissions on particular services</vt:lpstr>
      <vt:lpstr>IAM custom roles let you define a precise set of permissions</vt:lpstr>
      <vt:lpstr>Service accounts control server-to-server interactions</vt:lpstr>
      <vt:lpstr>Service accounts and IAM</vt:lpstr>
      <vt:lpstr>You can grant different groups of VMs in a project different identities</vt:lpstr>
      <vt:lpstr>Agenda</vt:lpstr>
      <vt:lpstr>Leverage and understand the resource hierarchy</vt:lpstr>
      <vt:lpstr> Grant roles to groups instead of individuals</vt:lpstr>
      <vt:lpstr>Best practices for service accounts</vt:lpstr>
      <vt:lpstr>Lab 1: Due 11:59PM on Friday, September 3</vt:lpstr>
      <vt:lpstr>Exercise 1: Getting started with AWS Management Console </vt:lpstr>
      <vt:lpstr>Exercise 2: Module 4 – Lab 1: Introduction to AWS IAM </vt:lpstr>
      <vt:lpstr>Exercise 3: Qwiklab 1: Getting started with AWS Management Console </vt:lpstr>
      <vt:lpstr>Exercise 3: Qwiklab 2: Cloud AIM: Qwik Start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Ghanem, Thanaa M</dc:creator>
  <cp:lastModifiedBy>ping58972</cp:lastModifiedBy>
  <cp:revision>67</cp:revision>
  <cp:lastPrinted>2021-08-28T20:31:23Z</cp:lastPrinted>
  <dcterms:created xsi:type="dcterms:W3CDTF">2021-08-28T20:31:23Z</dcterms:created>
  <dcterms:modified xsi:type="dcterms:W3CDTF">2021-08-28T20:31:23Z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1033-3.1.4.5932</vt:lpwstr>
  </property>
</Properties>
</file>